
<file path=[Content_Types].xml><?xml version="1.0" encoding="utf-8"?>
<Types xmlns="http://schemas.openxmlformats.org/package/2006/content-types"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94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36.xml" ContentType="application/vnd.openxmlformats-officedocument.presentationml.slide+xml"/>
  <Override PartName="/ppt/slides/slide83.xml" ContentType="application/vnd.openxmlformats-officedocument.presentationml.slide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85.xml" ContentType="application/vnd.openxmlformats-officedocument.presentationml.notesSlide+xml"/>
  <Override PartName="/ppt/notesSlides/notesSlide96.xml" ContentType="application/vnd.openxmlformats-officedocument.presentationml.notesSlide+xml"/>
  <Override PartName="/ppt/slides/slide25.xml" ContentType="application/vnd.openxmlformats-officedocument.presentationml.slide+xml"/>
  <Override PartName="/ppt/slides/slide72.xml" ContentType="application/vnd.openxmlformats-officedocument.presentationml.slid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74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63.xml" ContentType="application/vnd.openxmlformats-officedocument.presentationml.notesSlide+xml"/>
  <Override PartName="/ppt/tableStyles.xml" ContentType="application/vnd.openxmlformats-officedocument.presentationml.tableStyles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slides/slide99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s/slide66.xml" ContentType="application/vnd.openxmlformats-officedocument.presentationml.slide+xml"/>
  <Override PartName="/ppt/slides/slide95.xml" ContentType="application/vnd.openxmlformats-officedocument.presentationml.slide+xml"/>
  <Default Extension="png" ContentType="image/png"/>
  <Override PartName="/ppt/notesSlides/notesSlide3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79.xml" ContentType="application/vnd.openxmlformats-officedocument.presentationml.notesSlide+xml"/>
  <Override PartName="/ppt/notesSlides/notesSlide97.xml" ContentType="application/vnd.openxmlformats-officedocument.presentationml.notes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39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86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s/slide62.xml" ContentType="application/vnd.openxmlformats-officedocument.presentationml.slide+xml"/>
  <Override PartName="/ppt/slides/slide80.xml" ContentType="application/vnd.openxmlformats-officedocument.presentationml.slide+xml"/>
  <Override PartName="/ppt/slides/slide91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93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s/slide51.xml" ContentType="application/vnd.openxmlformats-officedocument.presentationml.slide+xml"/>
  <Override PartName="/ppt/notesSlides/notesSlide2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82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slides/slide89.xml" ContentType="application/vnd.openxmlformats-officedocument.presentationml.slide+xml"/>
  <Override PartName="/ppt/slides/slide49.xml" ContentType="application/vnd.openxmlformats-officedocument.presentationml.slide+xml"/>
  <Override PartName="/ppt/slides/slide78.xml" ContentType="application/vnd.openxmlformats-officedocument.presentationml.slide+xml"/>
  <Override PartName="/ppt/slides/slide96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notesSlides/notesSlide69.xml" ContentType="application/vnd.openxmlformats-officedocument.presentationml.notesSlide+xml"/>
  <Override PartName="/ppt/notesSlides/notesSlide87.xml" ContentType="application/vnd.openxmlformats-officedocument.presentationml.notesSlide+xml"/>
  <Override PartName="/ppt/notesSlides/notesSlide98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s/slide92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94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83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90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  <Override PartName="/ppt/slides/slide79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s/slide97.xml" ContentType="application/vnd.openxmlformats-officedocument.presentationml.slide+xml"/>
  <Override PartName="/ppt/notesSlides/notesSlide5.xml" ContentType="application/vnd.openxmlformats-officedocument.presentationml.notesSlide+xml"/>
  <Override PartName="/ppt/notesSlides/notesSlide99.xml" ContentType="application/vnd.openxmlformats-officedocument.presentationml.notes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88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s/slide64.xml" ContentType="application/vnd.openxmlformats-officedocument.presentationml.slide+xml"/>
  <Override PartName="/ppt/slides/slide93.xml" ContentType="application/vnd.openxmlformats-officedocument.presentationml.slide+xml"/>
  <Override PartName="/ppt/slideLayouts/slideLayout5.xml" ContentType="application/vnd.openxmlformats-officedocument.presentationml.slideLayout+xml"/>
  <Override PartName="/ppt/notesSlides/notesSlide19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95.xml" ContentType="application/vnd.openxmlformats-officedocument.presentationml.notesSlide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Override PartName="/ppt/slides/slide71.xml" ContentType="application/vnd.openxmlformats-officedocument.presentationml.slide+xml"/>
  <Override PartName="/ppt/slides/slide82.xml" ContentType="application/vnd.openxmlformats-officedocument.presentationml.slide+xml"/>
  <Override PartName="/ppt/notesSlides/notesSlide37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84.xml" ContentType="application/vnd.openxmlformats-officedocument.presentationml.notesSlide+xml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91.xml" ContentType="application/vnd.openxmlformats-officedocument.presentationml.notesSlide+xml"/>
  <Override PartName="/ppt/slides/slide20.xml" ContentType="application/vnd.openxmlformats-officedocument.presentationml.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8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40.xml" ContentType="application/vnd.openxmlformats-officedocument.presentationml.notesSlide+xml"/>
  <Override PartName="/ppt/slides/slide98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69.xml" ContentType="application/vnd.openxmlformats-officedocument.presentationml.slide+xml"/>
  <Override PartName="/ppt/slides/slide87.xml" ContentType="application/vnd.openxmlformats-officedocument.presentationml.slide+xml"/>
  <Override PartName="/ppt/notesSlides/notesSlide89.xml" ContentType="application/vnd.openxmlformats-officedocument.presentationml.notesSlide+xml"/>
  <Override PartName="/ppt/slides/slide29.xml" ContentType="application/vnd.openxmlformats-officedocument.presentationml.slide+xml"/>
  <Override PartName="/ppt/slides/slide76.xml" ContentType="application/vnd.openxmlformats-officedocument.presentationml.slide+xml"/>
  <Override PartName="/ppt/notesSlides/notesSlide78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notesSlides/notesSlide67.xml" ContentType="application/vnd.openxmlformats-officedocument.presentationml.notesSlide+xml"/>
  <Override PartName="/ppt/slides/slide43.xml" ContentType="application/vnd.openxmlformats-officedocument.presentationml.slide+xml"/>
  <Override PartName="/ppt/slides/slide90.xml" ContentType="application/vnd.openxmlformats-officedocument.presentationml.slide+xml"/>
  <Override PartName="/ppt/theme/theme1.xml" ContentType="application/vnd.openxmlformats-officedocument.theme+xml"/>
  <Override PartName="/ppt/notesSlides/notesSlide4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92.xml" ContentType="application/vnd.openxmlformats-officedocument.presentationml.notesSlide+xml"/>
  <Override PartName="/ppt/slides/slide32.xml" ContentType="application/vnd.openxmlformats-officedocument.presentationml.slide+xml"/>
  <Override PartName="/ppt/notesSlides/notesSlide34.xml" ContentType="application/vnd.openxmlformats-officedocument.presentationml.notesSlide+xml"/>
  <Override PartName="/ppt/notesSlides/notesSlide81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notesSlides/notesSlide23.xml" ContentType="application/vnd.openxmlformats-officedocument.presentationml.notesSlide+xml"/>
  <Override PartName="/ppt/notesSlides/notesSlide70.xml" ContentType="application/vnd.openxmlformats-officedocument.presentationml.notes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1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  <p:sldId id="311" r:id="rId56"/>
    <p:sldId id="312" r:id="rId57"/>
    <p:sldId id="313" r:id="rId58"/>
    <p:sldId id="314" r:id="rId59"/>
    <p:sldId id="315" r:id="rId60"/>
    <p:sldId id="316" r:id="rId61"/>
    <p:sldId id="317" r:id="rId62"/>
    <p:sldId id="318" r:id="rId63"/>
    <p:sldId id="319" r:id="rId64"/>
    <p:sldId id="320" r:id="rId65"/>
    <p:sldId id="321" r:id="rId66"/>
    <p:sldId id="322" r:id="rId67"/>
    <p:sldId id="323" r:id="rId68"/>
    <p:sldId id="324" r:id="rId69"/>
    <p:sldId id="325" r:id="rId70"/>
    <p:sldId id="326" r:id="rId71"/>
    <p:sldId id="327" r:id="rId72"/>
    <p:sldId id="328" r:id="rId73"/>
    <p:sldId id="329" r:id="rId74"/>
    <p:sldId id="330" r:id="rId75"/>
    <p:sldId id="331" r:id="rId76"/>
    <p:sldId id="332" r:id="rId77"/>
    <p:sldId id="333" r:id="rId78"/>
    <p:sldId id="334" r:id="rId79"/>
    <p:sldId id="335" r:id="rId80"/>
    <p:sldId id="336" r:id="rId81"/>
    <p:sldId id="337" r:id="rId82"/>
    <p:sldId id="338" r:id="rId83"/>
    <p:sldId id="339" r:id="rId84"/>
    <p:sldId id="340" r:id="rId85"/>
    <p:sldId id="341" r:id="rId86"/>
    <p:sldId id="342" r:id="rId87"/>
    <p:sldId id="343" r:id="rId88"/>
    <p:sldId id="344" r:id="rId89"/>
    <p:sldId id="345" r:id="rId90"/>
    <p:sldId id="346" r:id="rId91"/>
    <p:sldId id="347" r:id="rId92"/>
    <p:sldId id="348" r:id="rId93"/>
    <p:sldId id="349" r:id="rId94"/>
    <p:sldId id="350" r:id="rId95"/>
    <p:sldId id="351" r:id="rId96"/>
    <p:sldId id="352" r:id="rId97"/>
    <p:sldId id="353" r:id="rId98"/>
    <p:sldId id="354" r:id="rId99"/>
    <p:sldId id="355" r:id="rId100"/>
  </p:sldIdLst>
  <p:sldSz cx="10058400" cy="7772400"/>
  <p:notesSz cx="10058400" cy="77724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1470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42805295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8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8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8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8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8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8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8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8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_rels/notesSlide8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_rels/notesSlide9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1.xml"/><Relationship Id="rId1" Type="http://schemas.openxmlformats.org/officeDocument/2006/relationships/notesMaster" Target="../notesMasters/notesMaster1.xml"/></Relationships>
</file>

<file path=ppt/notesSlides/_rels/notesSlide9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2.xml"/><Relationship Id="rId1" Type="http://schemas.openxmlformats.org/officeDocument/2006/relationships/notesMaster" Target="../notesMasters/notesMaster1.xml"/></Relationships>
</file>

<file path=ppt/notesSlides/_rels/notesSlide9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3.xml"/><Relationship Id="rId1" Type="http://schemas.openxmlformats.org/officeDocument/2006/relationships/notesMaster" Target="../notesMasters/notesMaster1.xml"/></Relationships>
</file>

<file path=ppt/notesSlides/_rels/notesSlide9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4.xml"/><Relationship Id="rId1" Type="http://schemas.openxmlformats.org/officeDocument/2006/relationships/notesMaster" Target="../notesMasters/notesMaster1.xml"/></Relationships>
</file>

<file path=ppt/notesSlides/_rels/notesSlide9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5.xml"/><Relationship Id="rId1" Type="http://schemas.openxmlformats.org/officeDocument/2006/relationships/notesMaster" Target="../notesMasters/notesMaster1.xml"/></Relationships>
</file>

<file path=ppt/notesSlides/_rels/notesSlide9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6.xml"/><Relationship Id="rId1" Type="http://schemas.openxmlformats.org/officeDocument/2006/relationships/notesMaster" Target="../notesMasters/notesMaster1.xml"/></Relationships>
</file>

<file path=ppt/notesSlides/_rels/notesSlide9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7.xml"/><Relationship Id="rId1" Type="http://schemas.openxmlformats.org/officeDocument/2006/relationships/notesMaster" Target="../notesMasters/notesMaster1.xml"/></Relationships>
</file>

<file path=ppt/notesSlides/_rels/notesSlide9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8.xml"/><Relationship Id="rId1" Type="http://schemas.openxmlformats.org/officeDocument/2006/relationships/notesMaster" Target="../notesMasters/notesMaster1.xml"/></Relationships>
</file>

<file path=ppt/notesSlides/_rels/notesSlide9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8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8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8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8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8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9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9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9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9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9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9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9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9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9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9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79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-5" dirty="0"/>
              <a:t>S</a:t>
            </a:r>
            <a:r>
              <a:rPr spc="-10" dirty="0"/>
              <a:t>o</a:t>
            </a:r>
            <a:r>
              <a:rPr spc="-5" dirty="0"/>
              <a:t>f</a:t>
            </a:r>
            <a:r>
              <a:rPr dirty="0"/>
              <a:t>t</a:t>
            </a:r>
            <a:r>
              <a:rPr spc="-20" dirty="0"/>
              <a:t>w</a:t>
            </a:r>
            <a:r>
              <a:rPr dirty="0"/>
              <a:t>a</a:t>
            </a:r>
            <a:r>
              <a:rPr spc="-5" dirty="0"/>
              <a:t>r</a:t>
            </a:r>
            <a:r>
              <a:rPr dirty="0"/>
              <a:t>e</a:t>
            </a:r>
            <a:r>
              <a:rPr spc="-5" dirty="0"/>
              <a:t> </a:t>
            </a:r>
            <a:r>
              <a:rPr dirty="0"/>
              <a:t>E</a:t>
            </a:r>
            <a:r>
              <a:rPr spc="5" dirty="0"/>
              <a:t>n</a:t>
            </a:r>
            <a:r>
              <a:rPr spc="-10" dirty="0"/>
              <a:t>g</a:t>
            </a:r>
            <a:r>
              <a:rPr dirty="0"/>
              <a:t>i</a:t>
            </a:r>
            <a:r>
              <a:rPr spc="5" dirty="0"/>
              <a:t>n</a:t>
            </a:r>
            <a:r>
              <a:rPr spc="-10" dirty="0"/>
              <a:t>ee</a:t>
            </a:r>
            <a:r>
              <a:rPr spc="-5" dirty="0"/>
              <a:t>r</a:t>
            </a:r>
            <a:r>
              <a:rPr spc="-10" dirty="0"/>
              <a:t>i</a:t>
            </a:r>
            <a:r>
              <a:rPr spc="5" dirty="0"/>
              <a:t>n</a:t>
            </a:r>
            <a:r>
              <a:rPr dirty="0"/>
              <a:t>g</a:t>
            </a:r>
            <a:r>
              <a:rPr spc="-5" dirty="0"/>
              <a:t> </a:t>
            </a:r>
            <a:r>
              <a:rPr spc="-20" dirty="0"/>
              <a:t>(</a:t>
            </a:r>
            <a:r>
              <a:rPr spc="-10" dirty="0"/>
              <a:t>3</a:t>
            </a:r>
            <a:r>
              <a:rPr sz="750" baseline="22222" dirty="0"/>
              <a:t>rd </a:t>
            </a:r>
            <a:r>
              <a:rPr sz="750" spc="-75" baseline="22222" dirty="0"/>
              <a:t> </a:t>
            </a:r>
            <a:r>
              <a:rPr sz="800" spc="-10" dirty="0"/>
              <a:t>ed</a:t>
            </a:r>
            <a:r>
              <a:rPr sz="800" dirty="0"/>
              <a:t>.</a:t>
            </a:r>
            <a:r>
              <a:rPr sz="800" spc="-5" dirty="0"/>
              <a:t>)</a:t>
            </a:r>
            <a:r>
              <a:rPr sz="800" dirty="0"/>
              <a:t>,</a:t>
            </a:r>
            <a:r>
              <a:rPr sz="800" spc="-5" dirty="0"/>
              <a:t> </a:t>
            </a:r>
            <a:r>
              <a:rPr sz="800" dirty="0"/>
              <a:t>By</a:t>
            </a:r>
            <a:r>
              <a:rPr sz="800" spc="-15" dirty="0"/>
              <a:t> </a:t>
            </a:r>
            <a:r>
              <a:rPr sz="800" spc="-20" dirty="0"/>
              <a:t>K</a:t>
            </a:r>
            <a:r>
              <a:rPr sz="800" spc="15" dirty="0"/>
              <a:t>.</a:t>
            </a:r>
            <a:r>
              <a:rPr sz="800" dirty="0"/>
              <a:t>K</a:t>
            </a:r>
            <a:r>
              <a:rPr sz="800" spc="-15" dirty="0"/>
              <a:t> </a:t>
            </a:r>
            <a:r>
              <a:rPr sz="800" spc="-5" dirty="0"/>
              <a:t>A</a:t>
            </a:r>
            <a:r>
              <a:rPr sz="800" spc="-10" dirty="0"/>
              <a:t>gg</a:t>
            </a:r>
            <a:r>
              <a:rPr sz="800" dirty="0"/>
              <a:t>a</a:t>
            </a:r>
            <a:r>
              <a:rPr sz="800" spc="-5" dirty="0"/>
              <a:t>r</a:t>
            </a:r>
            <a:r>
              <a:rPr sz="800" spc="-20" dirty="0"/>
              <a:t>w</a:t>
            </a:r>
            <a:r>
              <a:rPr sz="800" dirty="0"/>
              <a:t>al</a:t>
            </a:r>
            <a:r>
              <a:rPr sz="800" spc="5" dirty="0"/>
              <a:t> </a:t>
            </a:r>
            <a:r>
              <a:rPr sz="800" dirty="0"/>
              <a:t>&amp;</a:t>
            </a:r>
            <a:r>
              <a:rPr sz="800" spc="-10" dirty="0"/>
              <a:t> </a:t>
            </a:r>
            <a:r>
              <a:rPr sz="800" spc="-5" dirty="0"/>
              <a:t>Y</a:t>
            </a:r>
            <a:r>
              <a:rPr sz="800" spc="-10" dirty="0"/>
              <a:t>oge</a:t>
            </a:r>
            <a:r>
              <a:rPr sz="800" spc="-5" dirty="0"/>
              <a:t>s</a:t>
            </a:r>
            <a:r>
              <a:rPr sz="800" dirty="0"/>
              <a:t>h</a:t>
            </a:r>
            <a:r>
              <a:rPr sz="800" spc="10" dirty="0"/>
              <a:t> </a:t>
            </a:r>
            <a:r>
              <a:rPr sz="800" spc="-5" dirty="0"/>
              <a:t>S</a:t>
            </a:r>
            <a:r>
              <a:rPr sz="800" dirty="0"/>
              <a:t>i</a:t>
            </a:r>
            <a:r>
              <a:rPr sz="800" spc="5" dirty="0"/>
              <a:t>n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dirty="0"/>
              <a:t>C</a:t>
            </a:r>
            <a:r>
              <a:rPr sz="800" spc="-20" dirty="0"/>
              <a:t>o</a:t>
            </a:r>
            <a:r>
              <a:rPr sz="800" spc="5" dirty="0"/>
              <a:t>p</a:t>
            </a:r>
            <a:r>
              <a:rPr sz="800" spc="-20" dirty="0"/>
              <a:t>y</a:t>
            </a:r>
            <a:r>
              <a:rPr sz="800" spc="-5" dirty="0"/>
              <a:t>r</a:t>
            </a:r>
            <a:r>
              <a:rPr sz="800" dirty="0"/>
              <a:t>i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t</a:t>
            </a:r>
            <a:r>
              <a:rPr sz="800" spc="5" dirty="0"/>
              <a:t> </a:t>
            </a:r>
            <a:r>
              <a:rPr sz="800" dirty="0"/>
              <a:t>©</a:t>
            </a:r>
            <a:r>
              <a:rPr sz="800" spc="5" dirty="0"/>
              <a:t> </a:t>
            </a:r>
            <a:r>
              <a:rPr sz="800" spc="-5" dirty="0"/>
              <a:t>N</a:t>
            </a:r>
            <a:r>
              <a:rPr sz="800" spc="-10" dirty="0"/>
              <a:t>e</a:t>
            </a:r>
            <a:r>
              <a:rPr sz="800" dirty="0"/>
              <a:t>w</a:t>
            </a:r>
            <a:r>
              <a:rPr sz="800" spc="-15" dirty="0"/>
              <a:t> </a:t>
            </a:r>
            <a:r>
              <a:rPr sz="800" spc="-20" dirty="0"/>
              <a:t>A</a:t>
            </a:r>
            <a:r>
              <a:rPr sz="800" spc="-10" dirty="0"/>
              <a:t>g</a:t>
            </a:r>
            <a:r>
              <a:rPr sz="800" dirty="0"/>
              <a:t>e</a:t>
            </a:r>
            <a:r>
              <a:rPr sz="800" spc="5" dirty="0"/>
              <a:t> </a:t>
            </a:r>
            <a:r>
              <a:rPr sz="800" spc="-30" dirty="0"/>
              <a:t>I</a:t>
            </a:r>
            <a:r>
              <a:rPr sz="800" spc="5" dirty="0"/>
              <a:t>n</a:t>
            </a:r>
            <a:r>
              <a:rPr sz="800" dirty="0"/>
              <a:t>t</a:t>
            </a:r>
            <a:r>
              <a:rPr sz="800" spc="-10" dirty="0"/>
              <a:t>e</a:t>
            </a:r>
            <a:r>
              <a:rPr sz="800" spc="-5" dirty="0"/>
              <a:t>r</a:t>
            </a:r>
            <a:r>
              <a:rPr sz="800" spc="5" dirty="0"/>
              <a:t>n</a:t>
            </a:r>
            <a:r>
              <a:rPr sz="800" dirty="0"/>
              <a:t>ati</a:t>
            </a:r>
            <a:r>
              <a:rPr sz="800" spc="-20" dirty="0"/>
              <a:t>o</a:t>
            </a:r>
            <a:r>
              <a:rPr sz="800" spc="-10" dirty="0"/>
              <a:t>n</a:t>
            </a:r>
            <a:r>
              <a:rPr sz="800" dirty="0"/>
              <a:t>al</a:t>
            </a:r>
            <a:r>
              <a:rPr sz="800" spc="-5" dirty="0"/>
              <a:t> P</a:t>
            </a:r>
            <a:r>
              <a:rPr sz="800" spc="5" dirty="0"/>
              <a:t>ub</a:t>
            </a:r>
            <a:r>
              <a:rPr sz="800" spc="-10" dirty="0"/>
              <a:t>l</a:t>
            </a:r>
            <a:r>
              <a:rPr sz="800" dirty="0"/>
              <a:t>i</a:t>
            </a:r>
            <a:r>
              <a:rPr sz="800" spc="-5" dirty="0"/>
              <a:t>s</a:t>
            </a:r>
            <a:r>
              <a:rPr sz="800" spc="-10" dirty="0"/>
              <a:t>he</a:t>
            </a:r>
            <a:r>
              <a:rPr sz="800" spc="-5" dirty="0"/>
              <a:t>rs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spc="-10" dirty="0"/>
              <a:t>20</a:t>
            </a:r>
            <a:r>
              <a:rPr sz="800" spc="5" dirty="0"/>
              <a:t>0</a:t>
            </a:r>
            <a:r>
              <a:rPr sz="800" dirty="0"/>
              <a:t>7</a:t>
            </a:r>
            <a:endParaRPr sz="80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2/12/2018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21615">
              <a:lnSpc>
                <a:spcPct val="100000"/>
              </a:lnSpc>
            </a:pPr>
            <a:fld id="{81D60167-4931-47E6-BA6A-407CBD079E47}" type="slidenum">
              <a:rPr dirty="0"/>
              <a:pPr marL="221615">
                <a:lnSpc>
                  <a:spcPct val="100000"/>
                </a:lnSpc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-5" dirty="0"/>
              <a:t>S</a:t>
            </a:r>
            <a:r>
              <a:rPr spc="-10" dirty="0"/>
              <a:t>o</a:t>
            </a:r>
            <a:r>
              <a:rPr spc="-5" dirty="0"/>
              <a:t>f</a:t>
            </a:r>
            <a:r>
              <a:rPr dirty="0"/>
              <a:t>t</a:t>
            </a:r>
            <a:r>
              <a:rPr spc="-20" dirty="0"/>
              <a:t>w</a:t>
            </a:r>
            <a:r>
              <a:rPr dirty="0"/>
              <a:t>a</a:t>
            </a:r>
            <a:r>
              <a:rPr spc="-5" dirty="0"/>
              <a:t>r</a:t>
            </a:r>
            <a:r>
              <a:rPr dirty="0"/>
              <a:t>e</a:t>
            </a:r>
            <a:r>
              <a:rPr spc="-5" dirty="0"/>
              <a:t> </a:t>
            </a:r>
            <a:r>
              <a:rPr dirty="0"/>
              <a:t>E</a:t>
            </a:r>
            <a:r>
              <a:rPr spc="5" dirty="0"/>
              <a:t>n</a:t>
            </a:r>
            <a:r>
              <a:rPr spc="-10" dirty="0"/>
              <a:t>g</a:t>
            </a:r>
            <a:r>
              <a:rPr dirty="0"/>
              <a:t>i</a:t>
            </a:r>
            <a:r>
              <a:rPr spc="5" dirty="0"/>
              <a:t>n</a:t>
            </a:r>
            <a:r>
              <a:rPr spc="-10" dirty="0"/>
              <a:t>ee</a:t>
            </a:r>
            <a:r>
              <a:rPr spc="-5" dirty="0"/>
              <a:t>r</a:t>
            </a:r>
            <a:r>
              <a:rPr spc="-10" dirty="0"/>
              <a:t>i</a:t>
            </a:r>
            <a:r>
              <a:rPr spc="5" dirty="0"/>
              <a:t>n</a:t>
            </a:r>
            <a:r>
              <a:rPr dirty="0"/>
              <a:t>g</a:t>
            </a:r>
            <a:r>
              <a:rPr spc="-5" dirty="0"/>
              <a:t> </a:t>
            </a:r>
            <a:r>
              <a:rPr spc="-20" dirty="0"/>
              <a:t>(</a:t>
            </a:r>
            <a:r>
              <a:rPr spc="-10" dirty="0"/>
              <a:t>3</a:t>
            </a:r>
            <a:r>
              <a:rPr sz="750" baseline="22222" dirty="0"/>
              <a:t>rd </a:t>
            </a:r>
            <a:r>
              <a:rPr sz="750" spc="-75" baseline="22222" dirty="0"/>
              <a:t> </a:t>
            </a:r>
            <a:r>
              <a:rPr sz="800" spc="-10" dirty="0"/>
              <a:t>ed</a:t>
            </a:r>
            <a:r>
              <a:rPr sz="800" dirty="0"/>
              <a:t>.</a:t>
            </a:r>
            <a:r>
              <a:rPr sz="800" spc="-5" dirty="0"/>
              <a:t>)</a:t>
            </a:r>
            <a:r>
              <a:rPr sz="800" dirty="0"/>
              <a:t>,</a:t>
            </a:r>
            <a:r>
              <a:rPr sz="800" spc="-5" dirty="0"/>
              <a:t> </a:t>
            </a:r>
            <a:r>
              <a:rPr sz="800" dirty="0"/>
              <a:t>By</a:t>
            </a:r>
            <a:r>
              <a:rPr sz="800" spc="-15" dirty="0"/>
              <a:t> </a:t>
            </a:r>
            <a:r>
              <a:rPr sz="800" spc="-20" dirty="0"/>
              <a:t>K</a:t>
            </a:r>
            <a:r>
              <a:rPr sz="800" spc="15" dirty="0"/>
              <a:t>.</a:t>
            </a:r>
            <a:r>
              <a:rPr sz="800" dirty="0"/>
              <a:t>K</a:t>
            </a:r>
            <a:r>
              <a:rPr sz="800" spc="-15" dirty="0"/>
              <a:t> </a:t>
            </a:r>
            <a:r>
              <a:rPr sz="800" spc="-5" dirty="0"/>
              <a:t>A</a:t>
            </a:r>
            <a:r>
              <a:rPr sz="800" spc="-10" dirty="0"/>
              <a:t>gg</a:t>
            </a:r>
            <a:r>
              <a:rPr sz="800" dirty="0"/>
              <a:t>a</a:t>
            </a:r>
            <a:r>
              <a:rPr sz="800" spc="-5" dirty="0"/>
              <a:t>r</a:t>
            </a:r>
            <a:r>
              <a:rPr sz="800" spc="-20" dirty="0"/>
              <a:t>w</a:t>
            </a:r>
            <a:r>
              <a:rPr sz="800" dirty="0"/>
              <a:t>al</a:t>
            </a:r>
            <a:r>
              <a:rPr sz="800" spc="5" dirty="0"/>
              <a:t> </a:t>
            </a:r>
            <a:r>
              <a:rPr sz="800" dirty="0"/>
              <a:t>&amp;</a:t>
            </a:r>
            <a:r>
              <a:rPr sz="800" spc="-10" dirty="0"/>
              <a:t> </a:t>
            </a:r>
            <a:r>
              <a:rPr sz="800" spc="-5" dirty="0"/>
              <a:t>Y</a:t>
            </a:r>
            <a:r>
              <a:rPr sz="800" spc="-10" dirty="0"/>
              <a:t>oge</a:t>
            </a:r>
            <a:r>
              <a:rPr sz="800" spc="-5" dirty="0"/>
              <a:t>s</a:t>
            </a:r>
            <a:r>
              <a:rPr sz="800" dirty="0"/>
              <a:t>h</a:t>
            </a:r>
            <a:r>
              <a:rPr sz="800" spc="10" dirty="0"/>
              <a:t> </a:t>
            </a:r>
            <a:r>
              <a:rPr sz="800" spc="-5" dirty="0"/>
              <a:t>S</a:t>
            </a:r>
            <a:r>
              <a:rPr sz="800" dirty="0"/>
              <a:t>i</a:t>
            </a:r>
            <a:r>
              <a:rPr sz="800" spc="5" dirty="0"/>
              <a:t>n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dirty="0"/>
              <a:t>C</a:t>
            </a:r>
            <a:r>
              <a:rPr sz="800" spc="-20" dirty="0"/>
              <a:t>o</a:t>
            </a:r>
            <a:r>
              <a:rPr sz="800" spc="5" dirty="0"/>
              <a:t>p</a:t>
            </a:r>
            <a:r>
              <a:rPr sz="800" spc="-20" dirty="0"/>
              <a:t>y</a:t>
            </a:r>
            <a:r>
              <a:rPr sz="800" spc="-5" dirty="0"/>
              <a:t>r</a:t>
            </a:r>
            <a:r>
              <a:rPr sz="800" dirty="0"/>
              <a:t>i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t</a:t>
            </a:r>
            <a:r>
              <a:rPr sz="800" spc="5" dirty="0"/>
              <a:t> </a:t>
            </a:r>
            <a:r>
              <a:rPr sz="800" dirty="0"/>
              <a:t>©</a:t>
            </a:r>
            <a:r>
              <a:rPr sz="800" spc="5" dirty="0"/>
              <a:t> </a:t>
            </a:r>
            <a:r>
              <a:rPr sz="800" spc="-5" dirty="0"/>
              <a:t>N</a:t>
            </a:r>
            <a:r>
              <a:rPr sz="800" spc="-10" dirty="0"/>
              <a:t>e</a:t>
            </a:r>
            <a:r>
              <a:rPr sz="800" dirty="0"/>
              <a:t>w</a:t>
            </a:r>
            <a:r>
              <a:rPr sz="800" spc="-15" dirty="0"/>
              <a:t> </a:t>
            </a:r>
            <a:r>
              <a:rPr sz="800" spc="-20" dirty="0"/>
              <a:t>A</a:t>
            </a:r>
            <a:r>
              <a:rPr sz="800" spc="-10" dirty="0"/>
              <a:t>g</a:t>
            </a:r>
            <a:r>
              <a:rPr sz="800" dirty="0"/>
              <a:t>e</a:t>
            </a:r>
            <a:r>
              <a:rPr sz="800" spc="5" dirty="0"/>
              <a:t> </a:t>
            </a:r>
            <a:r>
              <a:rPr sz="800" spc="-30" dirty="0"/>
              <a:t>I</a:t>
            </a:r>
            <a:r>
              <a:rPr sz="800" spc="5" dirty="0"/>
              <a:t>n</a:t>
            </a:r>
            <a:r>
              <a:rPr sz="800" dirty="0"/>
              <a:t>t</a:t>
            </a:r>
            <a:r>
              <a:rPr sz="800" spc="-10" dirty="0"/>
              <a:t>e</a:t>
            </a:r>
            <a:r>
              <a:rPr sz="800" spc="-5" dirty="0"/>
              <a:t>r</a:t>
            </a:r>
            <a:r>
              <a:rPr sz="800" spc="5" dirty="0"/>
              <a:t>n</a:t>
            </a:r>
            <a:r>
              <a:rPr sz="800" dirty="0"/>
              <a:t>ati</a:t>
            </a:r>
            <a:r>
              <a:rPr sz="800" spc="-20" dirty="0"/>
              <a:t>o</a:t>
            </a:r>
            <a:r>
              <a:rPr sz="800" spc="-10" dirty="0"/>
              <a:t>n</a:t>
            </a:r>
            <a:r>
              <a:rPr sz="800" dirty="0"/>
              <a:t>al</a:t>
            </a:r>
            <a:r>
              <a:rPr sz="800" spc="-5" dirty="0"/>
              <a:t> P</a:t>
            </a:r>
            <a:r>
              <a:rPr sz="800" spc="5" dirty="0"/>
              <a:t>ub</a:t>
            </a:r>
            <a:r>
              <a:rPr sz="800" spc="-10" dirty="0"/>
              <a:t>l</a:t>
            </a:r>
            <a:r>
              <a:rPr sz="800" dirty="0"/>
              <a:t>i</a:t>
            </a:r>
            <a:r>
              <a:rPr sz="800" spc="-5" dirty="0"/>
              <a:t>s</a:t>
            </a:r>
            <a:r>
              <a:rPr sz="800" spc="-10" dirty="0"/>
              <a:t>he</a:t>
            </a:r>
            <a:r>
              <a:rPr sz="800" spc="-5" dirty="0"/>
              <a:t>rs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spc="-10" dirty="0"/>
              <a:t>20</a:t>
            </a:r>
            <a:r>
              <a:rPr sz="800" spc="5" dirty="0"/>
              <a:t>0</a:t>
            </a:r>
            <a:r>
              <a:rPr sz="800" dirty="0"/>
              <a:t>7</a:t>
            </a:r>
            <a:endParaRPr sz="80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2/12/2018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21615">
              <a:lnSpc>
                <a:spcPct val="100000"/>
              </a:lnSpc>
            </a:pPr>
            <a:fld id="{81D60167-4931-47E6-BA6A-407CBD079E47}" type="slidenum">
              <a:rPr dirty="0"/>
              <a:pPr marL="221615">
                <a:lnSpc>
                  <a:spcPct val="100000"/>
                </a:lnSpc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5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-5" dirty="0"/>
              <a:t>S</a:t>
            </a:r>
            <a:r>
              <a:rPr spc="-10" dirty="0"/>
              <a:t>o</a:t>
            </a:r>
            <a:r>
              <a:rPr spc="-5" dirty="0"/>
              <a:t>f</a:t>
            </a:r>
            <a:r>
              <a:rPr dirty="0"/>
              <a:t>t</a:t>
            </a:r>
            <a:r>
              <a:rPr spc="-20" dirty="0"/>
              <a:t>w</a:t>
            </a:r>
            <a:r>
              <a:rPr dirty="0"/>
              <a:t>a</a:t>
            </a:r>
            <a:r>
              <a:rPr spc="-5" dirty="0"/>
              <a:t>r</a:t>
            </a:r>
            <a:r>
              <a:rPr dirty="0"/>
              <a:t>e</a:t>
            </a:r>
            <a:r>
              <a:rPr spc="-5" dirty="0"/>
              <a:t> </a:t>
            </a:r>
            <a:r>
              <a:rPr dirty="0"/>
              <a:t>E</a:t>
            </a:r>
            <a:r>
              <a:rPr spc="5" dirty="0"/>
              <a:t>n</a:t>
            </a:r>
            <a:r>
              <a:rPr spc="-10" dirty="0"/>
              <a:t>g</a:t>
            </a:r>
            <a:r>
              <a:rPr dirty="0"/>
              <a:t>i</a:t>
            </a:r>
            <a:r>
              <a:rPr spc="5" dirty="0"/>
              <a:t>n</a:t>
            </a:r>
            <a:r>
              <a:rPr spc="-10" dirty="0"/>
              <a:t>ee</a:t>
            </a:r>
            <a:r>
              <a:rPr spc="-5" dirty="0"/>
              <a:t>r</a:t>
            </a:r>
            <a:r>
              <a:rPr spc="-10" dirty="0"/>
              <a:t>i</a:t>
            </a:r>
            <a:r>
              <a:rPr spc="5" dirty="0"/>
              <a:t>n</a:t>
            </a:r>
            <a:r>
              <a:rPr dirty="0"/>
              <a:t>g</a:t>
            </a:r>
            <a:r>
              <a:rPr spc="-5" dirty="0"/>
              <a:t> </a:t>
            </a:r>
            <a:r>
              <a:rPr spc="-20" dirty="0"/>
              <a:t>(</a:t>
            </a:r>
            <a:r>
              <a:rPr spc="-10" dirty="0"/>
              <a:t>3</a:t>
            </a:r>
            <a:r>
              <a:rPr sz="750" baseline="22222" dirty="0"/>
              <a:t>rd </a:t>
            </a:r>
            <a:r>
              <a:rPr sz="750" spc="-75" baseline="22222" dirty="0"/>
              <a:t> </a:t>
            </a:r>
            <a:r>
              <a:rPr sz="800" spc="-10" dirty="0"/>
              <a:t>ed</a:t>
            </a:r>
            <a:r>
              <a:rPr sz="800" dirty="0"/>
              <a:t>.</a:t>
            </a:r>
            <a:r>
              <a:rPr sz="800" spc="-5" dirty="0"/>
              <a:t>)</a:t>
            </a:r>
            <a:r>
              <a:rPr sz="800" dirty="0"/>
              <a:t>,</a:t>
            </a:r>
            <a:r>
              <a:rPr sz="800" spc="-5" dirty="0"/>
              <a:t> </a:t>
            </a:r>
            <a:r>
              <a:rPr sz="800" dirty="0"/>
              <a:t>By</a:t>
            </a:r>
            <a:r>
              <a:rPr sz="800" spc="-15" dirty="0"/>
              <a:t> </a:t>
            </a:r>
            <a:r>
              <a:rPr sz="800" spc="-20" dirty="0"/>
              <a:t>K</a:t>
            </a:r>
            <a:r>
              <a:rPr sz="800" spc="15" dirty="0"/>
              <a:t>.</a:t>
            </a:r>
            <a:r>
              <a:rPr sz="800" dirty="0"/>
              <a:t>K</a:t>
            </a:r>
            <a:r>
              <a:rPr sz="800" spc="-15" dirty="0"/>
              <a:t> </a:t>
            </a:r>
            <a:r>
              <a:rPr sz="800" spc="-5" dirty="0"/>
              <a:t>A</a:t>
            </a:r>
            <a:r>
              <a:rPr sz="800" spc="-10" dirty="0"/>
              <a:t>gg</a:t>
            </a:r>
            <a:r>
              <a:rPr sz="800" dirty="0"/>
              <a:t>a</a:t>
            </a:r>
            <a:r>
              <a:rPr sz="800" spc="-5" dirty="0"/>
              <a:t>r</a:t>
            </a:r>
            <a:r>
              <a:rPr sz="800" spc="-20" dirty="0"/>
              <a:t>w</a:t>
            </a:r>
            <a:r>
              <a:rPr sz="800" dirty="0"/>
              <a:t>al</a:t>
            </a:r>
            <a:r>
              <a:rPr sz="800" spc="5" dirty="0"/>
              <a:t> </a:t>
            </a:r>
            <a:r>
              <a:rPr sz="800" dirty="0"/>
              <a:t>&amp;</a:t>
            </a:r>
            <a:r>
              <a:rPr sz="800" spc="-10" dirty="0"/>
              <a:t> </a:t>
            </a:r>
            <a:r>
              <a:rPr sz="800" spc="-5" dirty="0"/>
              <a:t>Y</a:t>
            </a:r>
            <a:r>
              <a:rPr sz="800" spc="-10" dirty="0"/>
              <a:t>oge</a:t>
            </a:r>
            <a:r>
              <a:rPr sz="800" spc="-5" dirty="0"/>
              <a:t>s</a:t>
            </a:r>
            <a:r>
              <a:rPr sz="800" dirty="0"/>
              <a:t>h</a:t>
            </a:r>
            <a:r>
              <a:rPr sz="800" spc="10" dirty="0"/>
              <a:t> </a:t>
            </a:r>
            <a:r>
              <a:rPr sz="800" spc="-5" dirty="0"/>
              <a:t>S</a:t>
            </a:r>
            <a:r>
              <a:rPr sz="800" dirty="0"/>
              <a:t>i</a:t>
            </a:r>
            <a:r>
              <a:rPr sz="800" spc="5" dirty="0"/>
              <a:t>n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dirty="0"/>
              <a:t>C</a:t>
            </a:r>
            <a:r>
              <a:rPr sz="800" spc="-20" dirty="0"/>
              <a:t>o</a:t>
            </a:r>
            <a:r>
              <a:rPr sz="800" spc="5" dirty="0"/>
              <a:t>p</a:t>
            </a:r>
            <a:r>
              <a:rPr sz="800" spc="-20" dirty="0"/>
              <a:t>y</a:t>
            </a:r>
            <a:r>
              <a:rPr sz="800" spc="-5" dirty="0"/>
              <a:t>r</a:t>
            </a:r>
            <a:r>
              <a:rPr sz="800" dirty="0"/>
              <a:t>i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t</a:t>
            </a:r>
            <a:r>
              <a:rPr sz="800" spc="5" dirty="0"/>
              <a:t> </a:t>
            </a:r>
            <a:r>
              <a:rPr sz="800" dirty="0"/>
              <a:t>©</a:t>
            </a:r>
            <a:r>
              <a:rPr sz="800" spc="5" dirty="0"/>
              <a:t> </a:t>
            </a:r>
            <a:r>
              <a:rPr sz="800" spc="-5" dirty="0"/>
              <a:t>N</a:t>
            </a:r>
            <a:r>
              <a:rPr sz="800" spc="-10" dirty="0"/>
              <a:t>e</a:t>
            </a:r>
            <a:r>
              <a:rPr sz="800" dirty="0"/>
              <a:t>w</a:t>
            </a:r>
            <a:r>
              <a:rPr sz="800" spc="-15" dirty="0"/>
              <a:t> </a:t>
            </a:r>
            <a:r>
              <a:rPr sz="800" spc="-20" dirty="0"/>
              <a:t>A</a:t>
            </a:r>
            <a:r>
              <a:rPr sz="800" spc="-10" dirty="0"/>
              <a:t>g</a:t>
            </a:r>
            <a:r>
              <a:rPr sz="800" dirty="0"/>
              <a:t>e</a:t>
            </a:r>
            <a:r>
              <a:rPr sz="800" spc="5" dirty="0"/>
              <a:t> </a:t>
            </a:r>
            <a:r>
              <a:rPr sz="800" spc="-30" dirty="0"/>
              <a:t>I</a:t>
            </a:r>
            <a:r>
              <a:rPr sz="800" spc="5" dirty="0"/>
              <a:t>n</a:t>
            </a:r>
            <a:r>
              <a:rPr sz="800" dirty="0"/>
              <a:t>t</a:t>
            </a:r>
            <a:r>
              <a:rPr sz="800" spc="-10" dirty="0"/>
              <a:t>e</a:t>
            </a:r>
            <a:r>
              <a:rPr sz="800" spc="-5" dirty="0"/>
              <a:t>r</a:t>
            </a:r>
            <a:r>
              <a:rPr sz="800" spc="5" dirty="0"/>
              <a:t>n</a:t>
            </a:r>
            <a:r>
              <a:rPr sz="800" dirty="0"/>
              <a:t>ati</a:t>
            </a:r>
            <a:r>
              <a:rPr sz="800" spc="-20" dirty="0"/>
              <a:t>o</a:t>
            </a:r>
            <a:r>
              <a:rPr sz="800" spc="-10" dirty="0"/>
              <a:t>n</a:t>
            </a:r>
            <a:r>
              <a:rPr sz="800" dirty="0"/>
              <a:t>al</a:t>
            </a:r>
            <a:r>
              <a:rPr sz="800" spc="-5" dirty="0"/>
              <a:t> P</a:t>
            </a:r>
            <a:r>
              <a:rPr sz="800" spc="5" dirty="0"/>
              <a:t>ub</a:t>
            </a:r>
            <a:r>
              <a:rPr sz="800" spc="-10" dirty="0"/>
              <a:t>l</a:t>
            </a:r>
            <a:r>
              <a:rPr sz="800" dirty="0"/>
              <a:t>i</a:t>
            </a:r>
            <a:r>
              <a:rPr sz="800" spc="-5" dirty="0"/>
              <a:t>s</a:t>
            </a:r>
            <a:r>
              <a:rPr sz="800" spc="-10" dirty="0"/>
              <a:t>he</a:t>
            </a:r>
            <a:r>
              <a:rPr sz="800" spc="-5" dirty="0"/>
              <a:t>rs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spc="-10" dirty="0"/>
              <a:t>20</a:t>
            </a:r>
            <a:r>
              <a:rPr sz="800" spc="5" dirty="0"/>
              <a:t>0</a:t>
            </a:r>
            <a:r>
              <a:rPr sz="800" dirty="0"/>
              <a:t>7</a:t>
            </a:r>
            <a:endParaRPr sz="80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2/12/2018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21615">
              <a:lnSpc>
                <a:spcPct val="100000"/>
              </a:lnSpc>
            </a:pPr>
            <a:fld id="{81D60167-4931-47E6-BA6A-407CBD079E47}" type="slidenum">
              <a:rPr dirty="0"/>
              <a:pPr marL="221615">
                <a:lnSpc>
                  <a:spcPct val="100000"/>
                </a:lnSpc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-5" dirty="0"/>
              <a:t>S</a:t>
            </a:r>
            <a:r>
              <a:rPr spc="-10" dirty="0"/>
              <a:t>o</a:t>
            </a:r>
            <a:r>
              <a:rPr spc="-5" dirty="0"/>
              <a:t>f</a:t>
            </a:r>
            <a:r>
              <a:rPr dirty="0"/>
              <a:t>t</a:t>
            </a:r>
            <a:r>
              <a:rPr spc="-20" dirty="0"/>
              <a:t>w</a:t>
            </a:r>
            <a:r>
              <a:rPr dirty="0"/>
              <a:t>a</a:t>
            </a:r>
            <a:r>
              <a:rPr spc="-5" dirty="0"/>
              <a:t>r</a:t>
            </a:r>
            <a:r>
              <a:rPr dirty="0"/>
              <a:t>e</a:t>
            </a:r>
            <a:r>
              <a:rPr spc="-5" dirty="0"/>
              <a:t> </a:t>
            </a:r>
            <a:r>
              <a:rPr dirty="0"/>
              <a:t>E</a:t>
            </a:r>
            <a:r>
              <a:rPr spc="5" dirty="0"/>
              <a:t>n</a:t>
            </a:r>
            <a:r>
              <a:rPr spc="-10" dirty="0"/>
              <a:t>g</a:t>
            </a:r>
            <a:r>
              <a:rPr dirty="0"/>
              <a:t>i</a:t>
            </a:r>
            <a:r>
              <a:rPr spc="5" dirty="0"/>
              <a:t>n</a:t>
            </a:r>
            <a:r>
              <a:rPr spc="-10" dirty="0"/>
              <a:t>ee</a:t>
            </a:r>
            <a:r>
              <a:rPr spc="-5" dirty="0"/>
              <a:t>r</a:t>
            </a:r>
            <a:r>
              <a:rPr spc="-10" dirty="0"/>
              <a:t>i</a:t>
            </a:r>
            <a:r>
              <a:rPr spc="5" dirty="0"/>
              <a:t>n</a:t>
            </a:r>
            <a:r>
              <a:rPr dirty="0"/>
              <a:t>g</a:t>
            </a:r>
            <a:r>
              <a:rPr spc="-5" dirty="0"/>
              <a:t> </a:t>
            </a:r>
            <a:r>
              <a:rPr spc="-20" dirty="0"/>
              <a:t>(</a:t>
            </a:r>
            <a:r>
              <a:rPr spc="-10" dirty="0"/>
              <a:t>3</a:t>
            </a:r>
            <a:r>
              <a:rPr sz="750" baseline="22222" dirty="0"/>
              <a:t>rd </a:t>
            </a:r>
            <a:r>
              <a:rPr sz="750" spc="-75" baseline="22222" dirty="0"/>
              <a:t> </a:t>
            </a:r>
            <a:r>
              <a:rPr sz="800" spc="-10" dirty="0"/>
              <a:t>ed</a:t>
            </a:r>
            <a:r>
              <a:rPr sz="800" dirty="0"/>
              <a:t>.</a:t>
            </a:r>
            <a:r>
              <a:rPr sz="800" spc="-5" dirty="0"/>
              <a:t>)</a:t>
            </a:r>
            <a:r>
              <a:rPr sz="800" dirty="0"/>
              <a:t>,</a:t>
            </a:r>
            <a:r>
              <a:rPr sz="800" spc="-5" dirty="0"/>
              <a:t> </a:t>
            </a:r>
            <a:r>
              <a:rPr sz="800" dirty="0"/>
              <a:t>By</a:t>
            </a:r>
            <a:r>
              <a:rPr sz="800" spc="-15" dirty="0"/>
              <a:t> </a:t>
            </a:r>
            <a:r>
              <a:rPr sz="800" spc="-20" dirty="0"/>
              <a:t>K</a:t>
            </a:r>
            <a:r>
              <a:rPr sz="800" spc="15" dirty="0"/>
              <a:t>.</a:t>
            </a:r>
            <a:r>
              <a:rPr sz="800" dirty="0"/>
              <a:t>K</a:t>
            </a:r>
            <a:r>
              <a:rPr sz="800" spc="-15" dirty="0"/>
              <a:t> </a:t>
            </a:r>
            <a:r>
              <a:rPr sz="800" spc="-5" dirty="0"/>
              <a:t>A</a:t>
            </a:r>
            <a:r>
              <a:rPr sz="800" spc="-10" dirty="0"/>
              <a:t>gg</a:t>
            </a:r>
            <a:r>
              <a:rPr sz="800" dirty="0"/>
              <a:t>a</a:t>
            </a:r>
            <a:r>
              <a:rPr sz="800" spc="-5" dirty="0"/>
              <a:t>r</a:t>
            </a:r>
            <a:r>
              <a:rPr sz="800" spc="-20" dirty="0"/>
              <a:t>w</a:t>
            </a:r>
            <a:r>
              <a:rPr sz="800" dirty="0"/>
              <a:t>al</a:t>
            </a:r>
            <a:r>
              <a:rPr sz="800" spc="5" dirty="0"/>
              <a:t> </a:t>
            </a:r>
            <a:r>
              <a:rPr sz="800" dirty="0"/>
              <a:t>&amp;</a:t>
            </a:r>
            <a:r>
              <a:rPr sz="800" spc="-10" dirty="0"/>
              <a:t> </a:t>
            </a:r>
            <a:r>
              <a:rPr sz="800" spc="-5" dirty="0"/>
              <a:t>Y</a:t>
            </a:r>
            <a:r>
              <a:rPr sz="800" spc="-10" dirty="0"/>
              <a:t>oge</a:t>
            </a:r>
            <a:r>
              <a:rPr sz="800" spc="-5" dirty="0"/>
              <a:t>s</a:t>
            </a:r>
            <a:r>
              <a:rPr sz="800" dirty="0"/>
              <a:t>h</a:t>
            </a:r>
            <a:r>
              <a:rPr sz="800" spc="10" dirty="0"/>
              <a:t> </a:t>
            </a:r>
            <a:r>
              <a:rPr sz="800" spc="-5" dirty="0"/>
              <a:t>S</a:t>
            </a:r>
            <a:r>
              <a:rPr sz="800" dirty="0"/>
              <a:t>i</a:t>
            </a:r>
            <a:r>
              <a:rPr sz="800" spc="5" dirty="0"/>
              <a:t>n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dirty="0"/>
              <a:t>C</a:t>
            </a:r>
            <a:r>
              <a:rPr sz="800" spc="-20" dirty="0"/>
              <a:t>o</a:t>
            </a:r>
            <a:r>
              <a:rPr sz="800" spc="5" dirty="0"/>
              <a:t>p</a:t>
            </a:r>
            <a:r>
              <a:rPr sz="800" spc="-20" dirty="0"/>
              <a:t>y</a:t>
            </a:r>
            <a:r>
              <a:rPr sz="800" spc="-5" dirty="0"/>
              <a:t>r</a:t>
            </a:r>
            <a:r>
              <a:rPr sz="800" dirty="0"/>
              <a:t>i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t</a:t>
            </a:r>
            <a:r>
              <a:rPr sz="800" spc="5" dirty="0"/>
              <a:t> </a:t>
            </a:r>
            <a:r>
              <a:rPr sz="800" dirty="0"/>
              <a:t>©</a:t>
            </a:r>
            <a:r>
              <a:rPr sz="800" spc="5" dirty="0"/>
              <a:t> </a:t>
            </a:r>
            <a:r>
              <a:rPr sz="800" spc="-5" dirty="0"/>
              <a:t>N</a:t>
            </a:r>
            <a:r>
              <a:rPr sz="800" spc="-10" dirty="0"/>
              <a:t>e</a:t>
            </a:r>
            <a:r>
              <a:rPr sz="800" dirty="0"/>
              <a:t>w</a:t>
            </a:r>
            <a:r>
              <a:rPr sz="800" spc="-15" dirty="0"/>
              <a:t> </a:t>
            </a:r>
            <a:r>
              <a:rPr sz="800" spc="-20" dirty="0"/>
              <a:t>A</a:t>
            </a:r>
            <a:r>
              <a:rPr sz="800" spc="-10" dirty="0"/>
              <a:t>g</a:t>
            </a:r>
            <a:r>
              <a:rPr sz="800" dirty="0"/>
              <a:t>e</a:t>
            </a:r>
            <a:r>
              <a:rPr sz="800" spc="5" dirty="0"/>
              <a:t> </a:t>
            </a:r>
            <a:r>
              <a:rPr sz="800" spc="-30" dirty="0"/>
              <a:t>I</a:t>
            </a:r>
            <a:r>
              <a:rPr sz="800" spc="5" dirty="0"/>
              <a:t>n</a:t>
            </a:r>
            <a:r>
              <a:rPr sz="800" dirty="0"/>
              <a:t>t</a:t>
            </a:r>
            <a:r>
              <a:rPr sz="800" spc="-10" dirty="0"/>
              <a:t>e</a:t>
            </a:r>
            <a:r>
              <a:rPr sz="800" spc="-5" dirty="0"/>
              <a:t>r</a:t>
            </a:r>
            <a:r>
              <a:rPr sz="800" spc="5" dirty="0"/>
              <a:t>n</a:t>
            </a:r>
            <a:r>
              <a:rPr sz="800" dirty="0"/>
              <a:t>ati</a:t>
            </a:r>
            <a:r>
              <a:rPr sz="800" spc="-20" dirty="0"/>
              <a:t>o</a:t>
            </a:r>
            <a:r>
              <a:rPr sz="800" spc="-10" dirty="0"/>
              <a:t>n</a:t>
            </a:r>
            <a:r>
              <a:rPr sz="800" dirty="0"/>
              <a:t>al</a:t>
            </a:r>
            <a:r>
              <a:rPr sz="800" spc="-5" dirty="0"/>
              <a:t> P</a:t>
            </a:r>
            <a:r>
              <a:rPr sz="800" spc="5" dirty="0"/>
              <a:t>ub</a:t>
            </a:r>
            <a:r>
              <a:rPr sz="800" spc="-10" dirty="0"/>
              <a:t>l</a:t>
            </a:r>
            <a:r>
              <a:rPr sz="800" dirty="0"/>
              <a:t>i</a:t>
            </a:r>
            <a:r>
              <a:rPr sz="800" spc="-5" dirty="0"/>
              <a:t>s</a:t>
            </a:r>
            <a:r>
              <a:rPr sz="800" spc="-10" dirty="0"/>
              <a:t>he</a:t>
            </a:r>
            <a:r>
              <a:rPr sz="800" spc="-5" dirty="0"/>
              <a:t>rs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spc="-10" dirty="0"/>
              <a:t>20</a:t>
            </a:r>
            <a:r>
              <a:rPr sz="800" spc="5" dirty="0"/>
              <a:t>0</a:t>
            </a:r>
            <a:r>
              <a:rPr sz="800" dirty="0"/>
              <a:t>7</a:t>
            </a:r>
            <a:endParaRPr sz="80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2/12/2018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21615">
              <a:lnSpc>
                <a:spcPct val="100000"/>
              </a:lnSpc>
            </a:pPr>
            <a:fld id="{81D60167-4931-47E6-BA6A-407CBD079E47}" type="slidenum">
              <a:rPr dirty="0"/>
              <a:pPr marL="221615">
                <a:lnSpc>
                  <a:spcPct val="100000"/>
                </a:lnSpc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-5" dirty="0"/>
              <a:t>S</a:t>
            </a:r>
            <a:r>
              <a:rPr spc="-10" dirty="0"/>
              <a:t>o</a:t>
            </a:r>
            <a:r>
              <a:rPr spc="-5" dirty="0"/>
              <a:t>f</a:t>
            </a:r>
            <a:r>
              <a:rPr dirty="0"/>
              <a:t>t</a:t>
            </a:r>
            <a:r>
              <a:rPr spc="-20" dirty="0"/>
              <a:t>w</a:t>
            </a:r>
            <a:r>
              <a:rPr dirty="0"/>
              <a:t>a</a:t>
            </a:r>
            <a:r>
              <a:rPr spc="-5" dirty="0"/>
              <a:t>r</a:t>
            </a:r>
            <a:r>
              <a:rPr dirty="0"/>
              <a:t>e</a:t>
            </a:r>
            <a:r>
              <a:rPr spc="-5" dirty="0"/>
              <a:t> </a:t>
            </a:r>
            <a:r>
              <a:rPr dirty="0"/>
              <a:t>E</a:t>
            </a:r>
            <a:r>
              <a:rPr spc="5" dirty="0"/>
              <a:t>n</a:t>
            </a:r>
            <a:r>
              <a:rPr spc="-10" dirty="0"/>
              <a:t>g</a:t>
            </a:r>
            <a:r>
              <a:rPr dirty="0"/>
              <a:t>i</a:t>
            </a:r>
            <a:r>
              <a:rPr spc="5" dirty="0"/>
              <a:t>n</a:t>
            </a:r>
            <a:r>
              <a:rPr spc="-10" dirty="0"/>
              <a:t>ee</a:t>
            </a:r>
            <a:r>
              <a:rPr spc="-5" dirty="0"/>
              <a:t>r</a:t>
            </a:r>
            <a:r>
              <a:rPr spc="-10" dirty="0"/>
              <a:t>i</a:t>
            </a:r>
            <a:r>
              <a:rPr spc="5" dirty="0"/>
              <a:t>n</a:t>
            </a:r>
            <a:r>
              <a:rPr dirty="0"/>
              <a:t>g</a:t>
            </a:r>
            <a:r>
              <a:rPr spc="-5" dirty="0"/>
              <a:t> </a:t>
            </a:r>
            <a:r>
              <a:rPr spc="-20" dirty="0"/>
              <a:t>(</a:t>
            </a:r>
            <a:r>
              <a:rPr spc="-10" dirty="0"/>
              <a:t>3</a:t>
            </a:r>
            <a:r>
              <a:rPr sz="750" baseline="22222" dirty="0"/>
              <a:t>rd </a:t>
            </a:r>
            <a:r>
              <a:rPr sz="750" spc="-75" baseline="22222" dirty="0"/>
              <a:t> </a:t>
            </a:r>
            <a:r>
              <a:rPr sz="800" spc="-10" dirty="0"/>
              <a:t>ed</a:t>
            </a:r>
            <a:r>
              <a:rPr sz="800" dirty="0"/>
              <a:t>.</a:t>
            </a:r>
            <a:r>
              <a:rPr sz="800" spc="-5" dirty="0"/>
              <a:t>)</a:t>
            </a:r>
            <a:r>
              <a:rPr sz="800" dirty="0"/>
              <a:t>,</a:t>
            </a:r>
            <a:r>
              <a:rPr sz="800" spc="-5" dirty="0"/>
              <a:t> </a:t>
            </a:r>
            <a:r>
              <a:rPr sz="800" dirty="0"/>
              <a:t>By</a:t>
            </a:r>
            <a:r>
              <a:rPr sz="800" spc="-15" dirty="0"/>
              <a:t> </a:t>
            </a:r>
            <a:r>
              <a:rPr sz="800" spc="-20" dirty="0"/>
              <a:t>K</a:t>
            </a:r>
            <a:r>
              <a:rPr sz="800" spc="15" dirty="0"/>
              <a:t>.</a:t>
            </a:r>
            <a:r>
              <a:rPr sz="800" dirty="0"/>
              <a:t>K</a:t>
            </a:r>
            <a:r>
              <a:rPr sz="800" spc="-15" dirty="0"/>
              <a:t> </a:t>
            </a:r>
            <a:r>
              <a:rPr sz="800" spc="-5" dirty="0"/>
              <a:t>A</a:t>
            </a:r>
            <a:r>
              <a:rPr sz="800" spc="-10" dirty="0"/>
              <a:t>gg</a:t>
            </a:r>
            <a:r>
              <a:rPr sz="800" dirty="0"/>
              <a:t>a</a:t>
            </a:r>
            <a:r>
              <a:rPr sz="800" spc="-5" dirty="0"/>
              <a:t>r</a:t>
            </a:r>
            <a:r>
              <a:rPr sz="800" spc="-20" dirty="0"/>
              <a:t>w</a:t>
            </a:r>
            <a:r>
              <a:rPr sz="800" dirty="0"/>
              <a:t>al</a:t>
            </a:r>
            <a:r>
              <a:rPr sz="800" spc="5" dirty="0"/>
              <a:t> </a:t>
            </a:r>
            <a:r>
              <a:rPr sz="800" dirty="0"/>
              <a:t>&amp;</a:t>
            </a:r>
            <a:r>
              <a:rPr sz="800" spc="-10" dirty="0"/>
              <a:t> </a:t>
            </a:r>
            <a:r>
              <a:rPr sz="800" spc="-5" dirty="0"/>
              <a:t>Y</a:t>
            </a:r>
            <a:r>
              <a:rPr sz="800" spc="-10" dirty="0"/>
              <a:t>oge</a:t>
            </a:r>
            <a:r>
              <a:rPr sz="800" spc="-5" dirty="0"/>
              <a:t>s</a:t>
            </a:r>
            <a:r>
              <a:rPr sz="800" dirty="0"/>
              <a:t>h</a:t>
            </a:r>
            <a:r>
              <a:rPr sz="800" spc="10" dirty="0"/>
              <a:t> </a:t>
            </a:r>
            <a:r>
              <a:rPr sz="800" spc="-5" dirty="0"/>
              <a:t>S</a:t>
            </a:r>
            <a:r>
              <a:rPr sz="800" dirty="0"/>
              <a:t>i</a:t>
            </a:r>
            <a:r>
              <a:rPr sz="800" spc="5" dirty="0"/>
              <a:t>n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dirty="0"/>
              <a:t>C</a:t>
            </a:r>
            <a:r>
              <a:rPr sz="800" spc="-20" dirty="0"/>
              <a:t>o</a:t>
            </a:r>
            <a:r>
              <a:rPr sz="800" spc="5" dirty="0"/>
              <a:t>p</a:t>
            </a:r>
            <a:r>
              <a:rPr sz="800" spc="-20" dirty="0"/>
              <a:t>y</a:t>
            </a:r>
            <a:r>
              <a:rPr sz="800" spc="-5" dirty="0"/>
              <a:t>r</a:t>
            </a:r>
            <a:r>
              <a:rPr sz="800" dirty="0"/>
              <a:t>i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t</a:t>
            </a:r>
            <a:r>
              <a:rPr sz="800" spc="5" dirty="0"/>
              <a:t> </a:t>
            </a:r>
            <a:r>
              <a:rPr sz="800" dirty="0"/>
              <a:t>©</a:t>
            </a:r>
            <a:r>
              <a:rPr sz="800" spc="5" dirty="0"/>
              <a:t> </a:t>
            </a:r>
            <a:r>
              <a:rPr sz="800" spc="-5" dirty="0"/>
              <a:t>N</a:t>
            </a:r>
            <a:r>
              <a:rPr sz="800" spc="-10" dirty="0"/>
              <a:t>e</a:t>
            </a:r>
            <a:r>
              <a:rPr sz="800" dirty="0"/>
              <a:t>w</a:t>
            </a:r>
            <a:r>
              <a:rPr sz="800" spc="-15" dirty="0"/>
              <a:t> </a:t>
            </a:r>
            <a:r>
              <a:rPr sz="800" spc="-20" dirty="0"/>
              <a:t>A</a:t>
            </a:r>
            <a:r>
              <a:rPr sz="800" spc="-10" dirty="0"/>
              <a:t>g</a:t>
            </a:r>
            <a:r>
              <a:rPr sz="800" dirty="0"/>
              <a:t>e</a:t>
            </a:r>
            <a:r>
              <a:rPr sz="800" spc="5" dirty="0"/>
              <a:t> </a:t>
            </a:r>
            <a:r>
              <a:rPr sz="800" spc="-30" dirty="0"/>
              <a:t>I</a:t>
            </a:r>
            <a:r>
              <a:rPr sz="800" spc="5" dirty="0"/>
              <a:t>n</a:t>
            </a:r>
            <a:r>
              <a:rPr sz="800" dirty="0"/>
              <a:t>t</a:t>
            </a:r>
            <a:r>
              <a:rPr sz="800" spc="-10" dirty="0"/>
              <a:t>e</a:t>
            </a:r>
            <a:r>
              <a:rPr sz="800" spc="-5" dirty="0"/>
              <a:t>r</a:t>
            </a:r>
            <a:r>
              <a:rPr sz="800" spc="5" dirty="0"/>
              <a:t>n</a:t>
            </a:r>
            <a:r>
              <a:rPr sz="800" dirty="0"/>
              <a:t>ati</a:t>
            </a:r>
            <a:r>
              <a:rPr sz="800" spc="-20" dirty="0"/>
              <a:t>o</a:t>
            </a:r>
            <a:r>
              <a:rPr sz="800" spc="-10" dirty="0"/>
              <a:t>n</a:t>
            </a:r>
            <a:r>
              <a:rPr sz="800" dirty="0"/>
              <a:t>al</a:t>
            </a:r>
            <a:r>
              <a:rPr sz="800" spc="-5" dirty="0"/>
              <a:t> P</a:t>
            </a:r>
            <a:r>
              <a:rPr sz="800" spc="5" dirty="0"/>
              <a:t>ub</a:t>
            </a:r>
            <a:r>
              <a:rPr sz="800" spc="-10" dirty="0"/>
              <a:t>l</a:t>
            </a:r>
            <a:r>
              <a:rPr sz="800" dirty="0"/>
              <a:t>i</a:t>
            </a:r>
            <a:r>
              <a:rPr sz="800" spc="-5" dirty="0"/>
              <a:t>s</a:t>
            </a:r>
            <a:r>
              <a:rPr sz="800" spc="-10" dirty="0"/>
              <a:t>he</a:t>
            </a:r>
            <a:r>
              <a:rPr sz="800" spc="-5" dirty="0"/>
              <a:t>rs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spc="-10" dirty="0"/>
              <a:t>20</a:t>
            </a:r>
            <a:r>
              <a:rPr sz="800" spc="5" dirty="0"/>
              <a:t>0</a:t>
            </a:r>
            <a:r>
              <a:rPr sz="800" dirty="0"/>
              <a:t>7</a:t>
            </a:r>
            <a:endParaRPr sz="80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2/12/2018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21615">
              <a:lnSpc>
                <a:spcPct val="100000"/>
              </a:lnSpc>
            </a:pPr>
            <a:fld id="{81D60167-4931-47E6-BA6A-407CBD079E47}" type="slidenum">
              <a:rPr dirty="0"/>
              <a:pPr marL="221615">
                <a:lnSpc>
                  <a:spcPct val="100000"/>
                </a:lnSpc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64529" y="1236157"/>
            <a:ext cx="8529341" cy="10604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40729" y="1858458"/>
            <a:ext cx="8376941" cy="43205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276349" y="7063416"/>
            <a:ext cx="4970145" cy="1276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-5" dirty="0"/>
              <a:t>S</a:t>
            </a:r>
            <a:r>
              <a:rPr spc="-10" dirty="0"/>
              <a:t>o</a:t>
            </a:r>
            <a:r>
              <a:rPr spc="-5" dirty="0"/>
              <a:t>f</a:t>
            </a:r>
            <a:r>
              <a:rPr dirty="0"/>
              <a:t>t</a:t>
            </a:r>
            <a:r>
              <a:rPr spc="-20" dirty="0"/>
              <a:t>w</a:t>
            </a:r>
            <a:r>
              <a:rPr dirty="0"/>
              <a:t>a</a:t>
            </a:r>
            <a:r>
              <a:rPr spc="-5" dirty="0"/>
              <a:t>r</a:t>
            </a:r>
            <a:r>
              <a:rPr dirty="0"/>
              <a:t>e</a:t>
            </a:r>
            <a:r>
              <a:rPr spc="-5" dirty="0"/>
              <a:t> </a:t>
            </a:r>
            <a:r>
              <a:rPr dirty="0"/>
              <a:t>E</a:t>
            </a:r>
            <a:r>
              <a:rPr spc="5" dirty="0"/>
              <a:t>n</a:t>
            </a:r>
            <a:r>
              <a:rPr spc="-10" dirty="0"/>
              <a:t>g</a:t>
            </a:r>
            <a:r>
              <a:rPr dirty="0"/>
              <a:t>i</a:t>
            </a:r>
            <a:r>
              <a:rPr spc="5" dirty="0"/>
              <a:t>n</a:t>
            </a:r>
            <a:r>
              <a:rPr spc="-10" dirty="0"/>
              <a:t>ee</a:t>
            </a:r>
            <a:r>
              <a:rPr spc="-5" dirty="0"/>
              <a:t>r</a:t>
            </a:r>
            <a:r>
              <a:rPr spc="-10" dirty="0"/>
              <a:t>i</a:t>
            </a:r>
            <a:r>
              <a:rPr spc="5" dirty="0"/>
              <a:t>n</a:t>
            </a:r>
            <a:r>
              <a:rPr dirty="0"/>
              <a:t>g</a:t>
            </a:r>
            <a:r>
              <a:rPr spc="-5" dirty="0"/>
              <a:t> </a:t>
            </a:r>
            <a:r>
              <a:rPr spc="-20" dirty="0"/>
              <a:t>(</a:t>
            </a:r>
            <a:r>
              <a:rPr spc="-10" dirty="0"/>
              <a:t>3</a:t>
            </a:r>
            <a:r>
              <a:rPr sz="750" baseline="22222" dirty="0"/>
              <a:t>rd </a:t>
            </a:r>
            <a:r>
              <a:rPr sz="750" spc="-75" baseline="22222" dirty="0"/>
              <a:t> </a:t>
            </a:r>
            <a:r>
              <a:rPr sz="800" spc="-10" dirty="0"/>
              <a:t>ed</a:t>
            </a:r>
            <a:r>
              <a:rPr sz="800" dirty="0"/>
              <a:t>.</a:t>
            </a:r>
            <a:r>
              <a:rPr sz="800" spc="-5" dirty="0"/>
              <a:t>)</a:t>
            </a:r>
            <a:r>
              <a:rPr sz="800" dirty="0"/>
              <a:t>,</a:t>
            </a:r>
            <a:r>
              <a:rPr sz="800" spc="-5" dirty="0"/>
              <a:t> </a:t>
            </a:r>
            <a:r>
              <a:rPr sz="800" dirty="0"/>
              <a:t>By</a:t>
            </a:r>
            <a:r>
              <a:rPr sz="800" spc="-15" dirty="0"/>
              <a:t> </a:t>
            </a:r>
            <a:r>
              <a:rPr sz="800" spc="-20" dirty="0"/>
              <a:t>K</a:t>
            </a:r>
            <a:r>
              <a:rPr sz="800" spc="15" dirty="0"/>
              <a:t>.</a:t>
            </a:r>
            <a:r>
              <a:rPr sz="800" dirty="0"/>
              <a:t>K</a:t>
            </a:r>
            <a:r>
              <a:rPr sz="800" spc="-15" dirty="0"/>
              <a:t> </a:t>
            </a:r>
            <a:r>
              <a:rPr sz="800" spc="-5" dirty="0"/>
              <a:t>A</a:t>
            </a:r>
            <a:r>
              <a:rPr sz="800" spc="-10" dirty="0"/>
              <a:t>gg</a:t>
            </a:r>
            <a:r>
              <a:rPr sz="800" dirty="0"/>
              <a:t>a</a:t>
            </a:r>
            <a:r>
              <a:rPr sz="800" spc="-5" dirty="0"/>
              <a:t>r</a:t>
            </a:r>
            <a:r>
              <a:rPr sz="800" spc="-20" dirty="0"/>
              <a:t>w</a:t>
            </a:r>
            <a:r>
              <a:rPr sz="800" dirty="0"/>
              <a:t>al</a:t>
            </a:r>
            <a:r>
              <a:rPr sz="800" spc="5" dirty="0"/>
              <a:t> </a:t>
            </a:r>
            <a:r>
              <a:rPr sz="800" dirty="0"/>
              <a:t>&amp;</a:t>
            </a:r>
            <a:r>
              <a:rPr sz="800" spc="-10" dirty="0"/>
              <a:t> </a:t>
            </a:r>
            <a:r>
              <a:rPr sz="800" spc="-5" dirty="0"/>
              <a:t>Y</a:t>
            </a:r>
            <a:r>
              <a:rPr sz="800" spc="-10" dirty="0"/>
              <a:t>oge</a:t>
            </a:r>
            <a:r>
              <a:rPr sz="800" spc="-5" dirty="0"/>
              <a:t>s</a:t>
            </a:r>
            <a:r>
              <a:rPr sz="800" dirty="0"/>
              <a:t>h</a:t>
            </a:r>
            <a:r>
              <a:rPr sz="800" spc="10" dirty="0"/>
              <a:t> </a:t>
            </a:r>
            <a:r>
              <a:rPr sz="800" spc="-5" dirty="0"/>
              <a:t>S</a:t>
            </a:r>
            <a:r>
              <a:rPr sz="800" dirty="0"/>
              <a:t>i</a:t>
            </a:r>
            <a:r>
              <a:rPr sz="800" spc="5" dirty="0"/>
              <a:t>n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dirty="0"/>
              <a:t>C</a:t>
            </a:r>
            <a:r>
              <a:rPr sz="800" spc="-20" dirty="0"/>
              <a:t>o</a:t>
            </a:r>
            <a:r>
              <a:rPr sz="800" spc="5" dirty="0"/>
              <a:t>p</a:t>
            </a:r>
            <a:r>
              <a:rPr sz="800" spc="-20" dirty="0"/>
              <a:t>y</a:t>
            </a:r>
            <a:r>
              <a:rPr sz="800" spc="-5" dirty="0"/>
              <a:t>r</a:t>
            </a:r>
            <a:r>
              <a:rPr sz="800" dirty="0"/>
              <a:t>i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t</a:t>
            </a:r>
            <a:r>
              <a:rPr sz="800" spc="5" dirty="0"/>
              <a:t> </a:t>
            </a:r>
            <a:r>
              <a:rPr sz="800" dirty="0"/>
              <a:t>©</a:t>
            </a:r>
            <a:r>
              <a:rPr sz="800" spc="5" dirty="0"/>
              <a:t> </a:t>
            </a:r>
            <a:r>
              <a:rPr sz="800" spc="-5" dirty="0"/>
              <a:t>N</a:t>
            </a:r>
            <a:r>
              <a:rPr sz="800" spc="-10" dirty="0"/>
              <a:t>e</a:t>
            </a:r>
            <a:r>
              <a:rPr sz="800" dirty="0"/>
              <a:t>w</a:t>
            </a:r>
            <a:r>
              <a:rPr sz="800" spc="-15" dirty="0"/>
              <a:t> </a:t>
            </a:r>
            <a:r>
              <a:rPr sz="800" spc="-20" dirty="0"/>
              <a:t>A</a:t>
            </a:r>
            <a:r>
              <a:rPr sz="800" spc="-10" dirty="0"/>
              <a:t>g</a:t>
            </a:r>
            <a:r>
              <a:rPr sz="800" dirty="0"/>
              <a:t>e</a:t>
            </a:r>
            <a:r>
              <a:rPr sz="800" spc="5" dirty="0"/>
              <a:t> </a:t>
            </a:r>
            <a:r>
              <a:rPr sz="800" spc="-30" dirty="0"/>
              <a:t>I</a:t>
            </a:r>
            <a:r>
              <a:rPr sz="800" spc="5" dirty="0"/>
              <a:t>n</a:t>
            </a:r>
            <a:r>
              <a:rPr sz="800" dirty="0"/>
              <a:t>t</a:t>
            </a:r>
            <a:r>
              <a:rPr sz="800" spc="-10" dirty="0"/>
              <a:t>e</a:t>
            </a:r>
            <a:r>
              <a:rPr sz="800" spc="-5" dirty="0"/>
              <a:t>r</a:t>
            </a:r>
            <a:r>
              <a:rPr sz="800" spc="5" dirty="0"/>
              <a:t>n</a:t>
            </a:r>
            <a:r>
              <a:rPr sz="800" dirty="0"/>
              <a:t>ati</a:t>
            </a:r>
            <a:r>
              <a:rPr sz="800" spc="-20" dirty="0"/>
              <a:t>o</a:t>
            </a:r>
            <a:r>
              <a:rPr sz="800" spc="-10" dirty="0"/>
              <a:t>n</a:t>
            </a:r>
            <a:r>
              <a:rPr sz="800" dirty="0"/>
              <a:t>al</a:t>
            </a:r>
            <a:r>
              <a:rPr sz="800" spc="-5" dirty="0"/>
              <a:t> P</a:t>
            </a:r>
            <a:r>
              <a:rPr sz="800" spc="5" dirty="0"/>
              <a:t>ub</a:t>
            </a:r>
            <a:r>
              <a:rPr sz="800" spc="-10" dirty="0"/>
              <a:t>l</a:t>
            </a:r>
            <a:r>
              <a:rPr sz="800" dirty="0"/>
              <a:t>i</a:t>
            </a:r>
            <a:r>
              <a:rPr sz="800" spc="-5" dirty="0"/>
              <a:t>s</a:t>
            </a:r>
            <a:r>
              <a:rPr sz="800" spc="-10" dirty="0"/>
              <a:t>he</a:t>
            </a:r>
            <a:r>
              <a:rPr sz="800" spc="-5" dirty="0"/>
              <a:t>rs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spc="-10" dirty="0"/>
              <a:t>20</a:t>
            </a:r>
            <a:r>
              <a:rPr sz="800" spc="5" dirty="0"/>
              <a:t>0</a:t>
            </a:r>
            <a:r>
              <a:rPr sz="800" dirty="0"/>
              <a:t>7</a:t>
            </a:r>
            <a:endParaRPr sz="80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2/12/2018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806187" y="7019944"/>
            <a:ext cx="348615" cy="2038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21615">
              <a:lnSpc>
                <a:spcPct val="100000"/>
              </a:lnSpc>
            </a:pPr>
            <a:fld id="{81D60167-4931-47E6-BA6A-407CBD079E47}" type="slidenum">
              <a:rPr dirty="0"/>
              <a:pPr marL="221615">
                <a:lnSpc>
                  <a:spcPct val="100000"/>
                </a:lnSpc>
              </a:pPr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5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5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5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5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5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5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9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0.xml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1.xml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2.xml"/><Relationship Id="rId1" Type="http://schemas.openxmlformats.org/officeDocument/2006/relationships/slideLayout" Target="../slideLayouts/slideLayout5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3.xml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4.xml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5.xml"/><Relationship Id="rId1" Type="http://schemas.openxmlformats.org/officeDocument/2006/relationships/slideLayout" Target="../slideLayouts/slideLayout5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6.xml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7.xml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8.xml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9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0.xml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1.xml"/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2.xml"/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3.xml"/><Relationship Id="rId1" Type="http://schemas.openxmlformats.org/officeDocument/2006/relationships/slideLayout" Target="../slideLayouts/slideLayout3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4.xml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5.xml"/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6.xml"/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7.xml"/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8.xml"/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417051" y="3955034"/>
            <a:ext cx="2754517" cy="100596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339970" y="3952875"/>
            <a:ext cx="4272527" cy="127787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057262" y="5458586"/>
            <a:ext cx="2705869" cy="128081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951397" y="5458590"/>
            <a:ext cx="1139143" cy="100659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260576" y="5458586"/>
            <a:ext cx="3931047" cy="127787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867400" y="685800"/>
            <a:ext cx="3352800" cy="2913888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21615">
              <a:lnSpc>
                <a:spcPct val="100000"/>
              </a:lnSpc>
            </a:pPr>
            <a:fld id="{81D60167-4931-47E6-BA6A-407CBD079E47}" type="slidenum">
              <a:rPr dirty="0"/>
              <a:pPr marL="221615">
                <a:lnSpc>
                  <a:spcPct val="100000"/>
                </a:lnSpc>
              </a:pPr>
              <a:t>1</a:t>
            </a:fld>
            <a:endParaRPr dirty="0"/>
          </a:p>
        </p:txBody>
      </p:sp>
      <p:sp>
        <p:nvSpPr>
          <p:cNvPr id="9" name="object 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S</a:t>
            </a:r>
            <a:r>
              <a:rPr spc="-10" dirty="0"/>
              <a:t>o</a:t>
            </a:r>
            <a:r>
              <a:rPr spc="-5" dirty="0"/>
              <a:t>f</a:t>
            </a:r>
            <a:r>
              <a:rPr dirty="0"/>
              <a:t>t</a:t>
            </a:r>
            <a:r>
              <a:rPr spc="-20" dirty="0"/>
              <a:t>w</a:t>
            </a:r>
            <a:r>
              <a:rPr dirty="0"/>
              <a:t>a</a:t>
            </a:r>
            <a:r>
              <a:rPr spc="-5" dirty="0"/>
              <a:t>r</a:t>
            </a:r>
            <a:r>
              <a:rPr dirty="0"/>
              <a:t>e</a:t>
            </a:r>
            <a:r>
              <a:rPr spc="-5" dirty="0"/>
              <a:t> </a:t>
            </a:r>
            <a:r>
              <a:rPr dirty="0"/>
              <a:t>E</a:t>
            </a:r>
            <a:r>
              <a:rPr spc="5" dirty="0"/>
              <a:t>n</a:t>
            </a:r>
            <a:r>
              <a:rPr spc="-10" dirty="0"/>
              <a:t>g</a:t>
            </a:r>
            <a:r>
              <a:rPr dirty="0"/>
              <a:t>i</a:t>
            </a:r>
            <a:r>
              <a:rPr spc="5" dirty="0"/>
              <a:t>n</a:t>
            </a:r>
            <a:r>
              <a:rPr spc="-10" dirty="0"/>
              <a:t>ee</a:t>
            </a:r>
            <a:r>
              <a:rPr spc="-5" dirty="0"/>
              <a:t>r</a:t>
            </a:r>
            <a:r>
              <a:rPr spc="-10" dirty="0"/>
              <a:t>i</a:t>
            </a:r>
            <a:r>
              <a:rPr spc="5" dirty="0"/>
              <a:t>n</a:t>
            </a:r>
            <a:r>
              <a:rPr dirty="0"/>
              <a:t>g</a:t>
            </a:r>
            <a:r>
              <a:rPr spc="-5" dirty="0"/>
              <a:t> </a:t>
            </a:r>
            <a:r>
              <a:rPr spc="-20" dirty="0"/>
              <a:t>(</a:t>
            </a:r>
            <a:r>
              <a:rPr spc="-10" dirty="0"/>
              <a:t>3</a:t>
            </a:r>
            <a:r>
              <a:rPr sz="750" baseline="22222" dirty="0"/>
              <a:t>rd </a:t>
            </a:r>
            <a:r>
              <a:rPr sz="750" spc="-75" baseline="22222" dirty="0"/>
              <a:t> </a:t>
            </a:r>
            <a:r>
              <a:rPr sz="800" spc="-10" dirty="0"/>
              <a:t>ed</a:t>
            </a:r>
            <a:r>
              <a:rPr sz="800" dirty="0"/>
              <a:t>.</a:t>
            </a:r>
            <a:r>
              <a:rPr sz="800" spc="-5" dirty="0"/>
              <a:t>)</a:t>
            </a:r>
            <a:r>
              <a:rPr sz="800" dirty="0"/>
              <a:t>,</a:t>
            </a:r>
            <a:r>
              <a:rPr sz="800" spc="-5" dirty="0"/>
              <a:t> </a:t>
            </a:r>
            <a:r>
              <a:rPr sz="800" dirty="0"/>
              <a:t>By</a:t>
            </a:r>
            <a:r>
              <a:rPr sz="800" spc="-15" dirty="0"/>
              <a:t> </a:t>
            </a:r>
            <a:r>
              <a:rPr sz="800" spc="-20" dirty="0"/>
              <a:t>K</a:t>
            </a:r>
            <a:r>
              <a:rPr sz="800" spc="15" dirty="0"/>
              <a:t>.</a:t>
            </a:r>
            <a:r>
              <a:rPr sz="800" dirty="0"/>
              <a:t>K</a:t>
            </a:r>
            <a:r>
              <a:rPr sz="800" spc="-15" dirty="0"/>
              <a:t> </a:t>
            </a:r>
            <a:r>
              <a:rPr sz="800" spc="-5" dirty="0"/>
              <a:t>A</a:t>
            </a:r>
            <a:r>
              <a:rPr sz="800" spc="-10" dirty="0"/>
              <a:t>gg</a:t>
            </a:r>
            <a:r>
              <a:rPr sz="800" dirty="0"/>
              <a:t>a</a:t>
            </a:r>
            <a:r>
              <a:rPr sz="800" spc="-5" dirty="0"/>
              <a:t>r</a:t>
            </a:r>
            <a:r>
              <a:rPr sz="800" spc="-20" dirty="0"/>
              <a:t>w</a:t>
            </a:r>
            <a:r>
              <a:rPr sz="800" dirty="0"/>
              <a:t>al</a:t>
            </a:r>
            <a:r>
              <a:rPr sz="800" spc="5" dirty="0"/>
              <a:t> </a:t>
            </a:r>
            <a:r>
              <a:rPr sz="800" dirty="0"/>
              <a:t>&amp;</a:t>
            </a:r>
            <a:r>
              <a:rPr sz="800" spc="-10" dirty="0"/>
              <a:t> </a:t>
            </a:r>
            <a:r>
              <a:rPr sz="800" spc="-5" dirty="0"/>
              <a:t>Y</a:t>
            </a:r>
            <a:r>
              <a:rPr sz="800" spc="-10" dirty="0"/>
              <a:t>oge</a:t>
            </a:r>
            <a:r>
              <a:rPr sz="800" spc="-5" dirty="0"/>
              <a:t>s</a:t>
            </a:r>
            <a:r>
              <a:rPr sz="800" dirty="0"/>
              <a:t>h</a:t>
            </a:r>
            <a:r>
              <a:rPr sz="800" spc="10" dirty="0"/>
              <a:t> </a:t>
            </a:r>
            <a:r>
              <a:rPr sz="800" spc="-5" dirty="0"/>
              <a:t>S</a:t>
            </a:r>
            <a:r>
              <a:rPr sz="800" dirty="0"/>
              <a:t>i</a:t>
            </a:r>
            <a:r>
              <a:rPr sz="800" spc="5" dirty="0"/>
              <a:t>n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dirty="0"/>
              <a:t>C</a:t>
            </a:r>
            <a:r>
              <a:rPr sz="800" spc="-20" dirty="0"/>
              <a:t>o</a:t>
            </a:r>
            <a:r>
              <a:rPr sz="800" spc="5" dirty="0"/>
              <a:t>p</a:t>
            </a:r>
            <a:r>
              <a:rPr sz="800" spc="-20" dirty="0"/>
              <a:t>y</a:t>
            </a:r>
            <a:r>
              <a:rPr sz="800" spc="-5" dirty="0"/>
              <a:t>r</a:t>
            </a:r>
            <a:r>
              <a:rPr sz="800" dirty="0"/>
              <a:t>i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t</a:t>
            </a:r>
            <a:r>
              <a:rPr sz="800" spc="5" dirty="0"/>
              <a:t> </a:t>
            </a:r>
            <a:r>
              <a:rPr sz="800" dirty="0"/>
              <a:t>©</a:t>
            </a:r>
            <a:r>
              <a:rPr sz="800" spc="5" dirty="0"/>
              <a:t> </a:t>
            </a:r>
            <a:r>
              <a:rPr sz="800" spc="-5" dirty="0"/>
              <a:t>N</a:t>
            </a:r>
            <a:r>
              <a:rPr sz="800" spc="-10" dirty="0"/>
              <a:t>e</a:t>
            </a:r>
            <a:r>
              <a:rPr sz="800" dirty="0"/>
              <a:t>w</a:t>
            </a:r>
            <a:r>
              <a:rPr sz="800" spc="-15" dirty="0"/>
              <a:t> </a:t>
            </a:r>
            <a:r>
              <a:rPr sz="800" spc="-20" dirty="0"/>
              <a:t>A</a:t>
            </a:r>
            <a:r>
              <a:rPr sz="800" spc="-10" dirty="0"/>
              <a:t>g</a:t>
            </a:r>
            <a:r>
              <a:rPr sz="800" dirty="0"/>
              <a:t>e</a:t>
            </a:r>
            <a:r>
              <a:rPr sz="800" spc="5" dirty="0"/>
              <a:t> </a:t>
            </a:r>
            <a:r>
              <a:rPr sz="800" spc="-30" dirty="0"/>
              <a:t>I</a:t>
            </a:r>
            <a:r>
              <a:rPr sz="800" spc="5" dirty="0"/>
              <a:t>n</a:t>
            </a:r>
            <a:r>
              <a:rPr sz="800" dirty="0"/>
              <a:t>t</a:t>
            </a:r>
            <a:r>
              <a:rPr sz="800" spc="-10" dirty="0"/>
              <a:t>e</a:t>
            </a:r>
            <a:r>
              <a:rPr sz="800" spc="-5" dirty="0"/>
              <a:t>r</a:t>
            </a:r>
            <a:r>
              <a:rPr sz="800" spc="5" dirty="0"/>
              <a:t>n</a:t>
            </a:r>
            <a:r>
              <a:rPr sz="800" dirty="0"/>
              <a:t>ati</a:t>
            </a:r>
            <a:r>
              <a:rPr sz="800" spc="-20" dirty="0"/>
              <a:t>o</a:t>
            </a:r>
            <a:r>
              <a:rPr sz="800" spc="-10" dirty="0"/>
              <a:t>n</a:t>
            </a:r>
            <a:r>
              <a:rPr sz="800" dirty="0"/>
              <a:t>al</a:t>
            </a:r>
            <a:r>
              <a:rPr sz="800" spc="-5" dirty="0"/>
              <a:t> P</a:t>
            </a:r>
            <a:r>
              <a:rPr sz="800" spc="5" dirty="0"/>
              <a:t>ub</a:t>
            </a:r>
            <a:r>
              <a:rPr sz="800" spc="-10" dirty="0"/>
              <a:t>l</a:t>
            </a:r>
            <a:r>
              <a:rPr sz="800" dirty="0"/>
              <a:t>i</a:t>
            </a:r>
            <a:r>
              <a:rPr sz="800" spc="-5" dirty="0"/>
              <a:t>s</a:t>
            </a:r>
            <a:r>
              <a:rPr sz="800" spc="-10" dirty="0"/>
              <a:t>he</a:t>
            </a:r>
            <a:r>
              <a:rPr sz="800" spc="-5" dirty="0"/>
              <a:t>rs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spc="-10" dirty="0"/>
              <a:t>20</a:t>
            </a:r>
            <a:r>
              <a:rPr sz="800" spc="5" dirty="0"/>
              <a:t>0</a:t>
            </a:r>
            <a:r>
              <a:rPr sz="800" dirty="0"/>
              <a:t>7</a:t>
            </a:r>
            <a:endParaRPr sz="8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69329" y="644293"/>
            <a:ext cx="2797810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108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09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09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  </a:t>
            </a:r>
            <a:r>
              <a:rPr sz="3600" spc="14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43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10" dirty="0">
                <a:solidFill>
                  <a:srgbClr val="3232FF"/>
                </a:solidFill>
                <a:latin typeface="Times New Roman"/>
                <a:cs typeface="Times New Roman"/>
              </a:rPr>
              <a:t> </a:t>
            </a:r>
            <a:r>
              <a:rPr sz="3600" spc="6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66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8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43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16232" rIns="0" bIns="0" rtlCol="0">
            <a:spAutoFit/>
          </a:bodyPr>
          <a:lstStyle/>
          <a:p>
            <a:pPr marL="317500">
              <a:lnSpc>
                <a:spcPct val="100000"/>
              </a:lnSpc>
            </a:pPr>
            <a:r>
              <a:rPr sz="2800" spc="-25" dirty="0">
                <a:solidFill>
                  <a:srgbClr val="009900"/>
                </a:solidFill>
              </a:rPr>
              <a:t>T</a:t>
            </a:r>
            <a:r>
              <a:rPr sz="2800" spc="-15" dirty="0">
                <a:solidFill>
                  <a:srgbClr val="009900"/>
                </a:solidFill>
              </a:rPr>
              <a:t>echn</a:t>
            </a:r>
            <a:r>
              <a:rPr sz="2800" spc="-10" dirty="0">
                <a:solidFill>
                  <a:srgbClr val="009900"/>
                </a:solidFill>
              </a:rPr>
              <a:t>ical</a:t>
            </a:r>
            <a:r>
              <a:rPr sz="2800" spc="15" dirty="0">
                <a:solidFill>
                  <a:srgbClr val="009900"/>
                </a:solidFill>
              </a:rPr>
              <a:t> </a:t>
            </a:r>
            <a:r>
              <a:rPr sz="2800" spc="-10" dirty="0">
                <a:solidFill>
                  <a:srgbClr val="009900"/>
                </a:solidFill>
              </a:rPr>
              <a:t>feasi</a:t>
            </a:r>
            <a:r>
              <a:rPr sz="2800" spc="-15" dirty="0">
                <a:solidFill>
                  <a:srgbClr val="009900"/>
                </a:solidFill>
              </a:rPr>
              <a:t>b</a:t>
            </a:r>
            <a:r>
              <a:rPr sz="2800" spc="-10" dirty="0">
                <a:solidFill>
                  <a:srgbClr val="009900"/>
                </a:solidFill>
              </a:rPr>
              <a:t>ili</a:t>
            </a:r>
            <a:r>
              <a:rPr sz="2800" spc="-20" dirty="0">
                <a:solidFill>
                  <a:srgbClr val="009900"/>
                </a:solidFill>
              </a:rPr>
              <a:t>t</a:t>
            </a:r>
            <a:r>
              <a:rPr sz="2800" spc="-15" dirty="0">
                <a:solidFill>
                  <a:srgbClr val="009900"/>
                </a:solidFill>
              </a:rPr>
              <a:t>y</a:t>
            </a:r>
            <a:endParaRPr sz="2800"/>
          </a:p>
        </p:txBody>
      </p:sp>
      <p:sp>
        <p:nvSpPr>
          <p:cNvPr id="4" name="object 4"/>
          <p:cNvSpPr txBox="1"/>
          <p:nvPr/>
        </p:nvSpPr>
        <p:spPr>
          <a:xfrm>
            <a:off x="1069329" y="2792163"/>
            <a:ext cx="8072755" cy="1060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5080" indent="-342900" algn="just">
              <a:lnSpc>
                <a:spcPct val="99800"/>
              </a:lnSpc>
              <a:buFont typeface="Arial"/>
              <a:buChar char="•"/>
              <a:tabLst>
                <a:tab pos="355600" algn="l"/>
              </a:tabLst>
            </a:pPr>
            <a:r>
              <a:rPr sz="2400" dirty="0">
                <a:latin typeface="Arial"/>
                <a:cs typeface="Arial"/>
              </a:rPr>
              <a:t>Is</a:t>
            </a:r>
            <a:r>
              <a:rPr sz="2400" spc="204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20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5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c</a:t>
            </a:r>
            <a:r>
              <a:rPr sz="2400" spc="-5" dirty="0">
                <a:latin typeface="Arial"/>
                <a:cs typeface="Arial"/>
              </a:rPr>
              <a:t>hn</a:t>
            </a:r>
            <a:r>
              <a:rPr sz="2400" spc="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c</a:t>
            </a:r>
            <a:r>
              <a:rPr sz="2400" spc="-5" dirty="0">
                <a:latin typeface="Arial"/>
                <a:cs typeface="Arial"/>
              </a:rPr>
              <a:t>a</a:t>
            </a:r>
            <a:r>
              <a:rPr sz="2400" spc="5" dirty="0">
                <a:latin typeface="Arial"/>
                <a:cs typeface="Arial"/>
              </a:rPr>
              <a:t>l</a:t>
            </a:r>
            <a:r>
              <a:rPr sz="2400" spc="-5" dirty="0">
                <a:latin typeface="Arial"/>
                <a:cs typeface="Arial"/>
              </a:rPr>
              <a:t>l</a:t>
            </a:r>
            <a:r>
              <a:rPr sz="2400" dirty="0">
                <a:latin typeface="Arial"/>
                <a:cs typeface="Arial"/>
              </a:rPr>
              <a:t>y</a:t>
            </a:r>
            <a:r>
              <a:rPr sz="2400" spc="22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f</a:t>
            </a:r>
            <a:r>
              <a:rPr sz="2400" spc="-5" dirty="0">
                <a:latin typeface="Arial"/>
                <a:cs typeface="Arial"/>
              </a:rPr>
              <a:t>ea</a:t>
            </a:r>
            <a:r>
              <a:rPr sz="2400" dirty="0">
                <a:latin typeface="Arial"/>
                <a:cs typeface="Arial"/>
              </a:rPr>
              <a:t>s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spc="5" dirty="0">
                <a:latin typeface="Arial"/>
                <a:cs typeface="Arial"/>
              </a:rPr>
              <a:t>b</a:t>
            </a:r>
            <a:r>
              <a:rPr sz="2400" spc="-5" dirty="0">
                <a:latin typeface="Arial"/>
                <a:cs typeface="Arial"/>
              </a:rPr>
              <a:t>l</a:t>
            </a:r>
            <a:r>
              <a:rPr sz="2400" dirty="0">
                <a:latin typeface="Arial"/>
                <a:cs typeface="Arial"/>
              </a:rPr>
              <a:t>e</a:t>
            </a:r>
            <a:r>
              <a:rPr sz="2400" spc="2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to</a:t>
            </a:r>
            <a:r>
              <a:rPr sz="2400" spc="2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p</a:t>
            </a:r>
            <a:r>
              <a:rPr sz="2400" dirty="0">
                <a:latin typeface="Arial"/>
                <a:cs typeface="Arial"/>
              </a:rPr>
              <a:t>r</a:t>
            </a:r>
            <a:r>
              <a:rPr sz="2400" spc="-5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v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spc="5" dirty="0">
                <a:latin typeface="Arial"/>
                <a:cs typeface="Arial"/>
              </a:rPr>
              <a:t>d</a:t>
            </a:r>
            <a:r>
              <a:rPr sz="2400" dirty="0">
                <a:latin typeface="Arial"/>
                <a:cs typeface="Arial"/>
              </a:rPr>
              <a:t>e</a:t>
            </a:r>
            <a:r>
              <a:rPr sz="2400" spc="229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di</a:t>
            </a:r>
            <a:r>
              <a:rPr sz="2400" dirty="0">
                <a:latin typeface="Arial"/>
                <a:cs typeface="Arial"/>
              </a:rPr>
              <a:t>r</a:t>
            </a:r>
            <a:r>
              <a:rPr sz="2400" spc="-5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ct</a:t>
            </a:r>
            <a:r>
              <a:rPr sz="2400" spc="23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c</a:t>
            </a:r>
            <a:r>
              <a:rPr sz="2400" spc="-15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mm</a:t>
            </a:r>
            <a:r>
              <a:rPr sz="2400" spc="-5" dirty="0">
                <a:latin typeface="Arial"/>
                <a:cs typeface="Arial"/>
              </a:rPr>
              <a:t>uni</a:t>
            </a:r>
            <a:r>
              <a:rPr sz="2400" dirty="0">
                <a:latin typeface="Arial"/>
                <a:cs typeface="Arial"/>
              </a:rPr>
              <a:t>c</a:t>
            </a:r>
            <a:r>
              <a:rPr sz="2400" spc="-5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5" dirty="0">
                <a:latin typeface="Arial"/>
                <a:cs typeface="Arial"/>
              </a:rPr>
              <a:t>io</a:t>
            </a:r>
            <a:r>
              <a:rPr sz="2400" dirty="0">
                <a:latin typeface="Arial"/>
                <a:cs typeface="Arial"/>
              </a:rPr>
              <a:t>n c</a:t>
            </a:r>
            <a:r>
              <a:rPr sz="2400" spc="-5" dirty="0">
                <a:latin typeface="Arial"/>
                <a:cs typeface="Arial"/>
              </a:rPr>
              <a:t>on</a:t>
            </a:r>
            <a:r>
              <a:rPr sz="2400" spc="5" dirty="0">
                <a:latin typeface="Arial"/>
                <a:cs typeface="Arial"/>
              </a:rPr>
              <a:t>n</a:t>
            </a:r>
            <a:r>
              <a:rPr sz="2400" spc="-5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ct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spc="10" dirty="0">
                <a:latin typeface="Arial"/>
                <a:cs typeface="Arial"/>
              </a:rPr>
              <a:t>v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ty</a:t>
            </a:r>
            <a:r>
              <a:rPr sz="2400" spc="14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5" dirty="0">
                <a:latin typeface="Arial"/>
                <a:cs typeface="Arial"/>
              </a:rPr>
              <a:t>h</a:t>
            </a:r>
            <a:r>
              <a:rPr sz="2400" dirty="0">
                <a:latin typeface="Arial"/>
                <a:cs typeface="Arial"/>
              </a:rPr>
              <a:t>r</a:t>
            </a:r>
            <a:r>
              <a:rPr sz="2400" spc="-5" dirty="0">
                <a:latin typeface="Arial"/>
                <a:cs typeface="Arial"/>
              </a:rPr>
              <a:t>oug</a:t>
            </a:r>
            <a:r>
              <a:rPr sz="2400" dirty="0">
                <a:latin typeface="Arial"/>
                <a:cs typeface="Arial"/>
              </a:rPr>
              <a:t>h</a:t>
            </a:r>
            <a:r>
              <a:rPr sz="2400" spc="145" dirty="0">
                <a:latin typeface="Arial"/>
                <a:cs typeface="Arial"/>
              </a:rPr>
              <a:t> </a:t>
            </a:r>
            <a:r>
              <a:rPr sz="2400" spc="10" dirty="0">
                <a:latin typeface="Arial"/>
                <a:cs typeface="Arial"/>
              </a:rPr>
              <a:t>s</a:t>
            </a:r>
            <a:r>
              <a:rPr sz="2400" spc="-5" dirty="0">
                <a:latin typeface="Arial"/>
                <a:cs typeface="Arial"/>
              </a:rPr>
              <a:t>pa</a:t>
            </a:r>
            <a:r>
              <a:rPr sz="2400" dirty="0">
                <a:latin typeface="Arial"/>
                <a:cs typeface="Arial"/>
              </a:rPr>
              <a:t>ce</a:t>
            </a:r>
            <a:r>
              <a:rPr sz="2400" spc="14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fr</a:t>
            </a:r>
            <a:r>
              <a:rPr sz="2400" spc="-5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m</a:t>
            </a:r>
            <a:r>
              <a:rPr sz="2400" spc="15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on</a:t>
            </a:r>
            <a:r>
              <a:rPr sz="2400" dirty="0">
                <a:latin typeface="Arial"/>
                <a:cs typeface="Arial"/>
              </a:rPr>
              <a:t>e</a:t>
            </a:r>
            <a:r>
              <a:rPr sz="2400" spc="17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lo</a:t>
            </a:r>
            <a:r>
              <a:rPr sz="2400" spc="10" dirty="0">
                <a:latin typeface="Arial"/>
                <a:cs typeface="Arial"/>
              </a:rPr>
              <a:t>c</a:t>
            </a:r>
            <a:r>
              <a:rPr sz="2400" spc="-5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spc="5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n</a:t>
            </a:r>
            <a:r>
              <a:rPr sz="2400" spc="17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f</a:t>
            </a:r>
            <a:r>
              <a:rPr sz="2400" spc="16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glob</a:t>
            </a:r>
            <a:r>
              <a:rPr sz="2400" dirty="0">
                <a:latin typeface="Arial"/>
                <a:cs typeface="Arial"/>
              </a:rPr>
              <a:t>e</a:t>
            </a:r>
            <a:r>
              <a:rPr sz="2400" spc="17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to </a:t>
            </a:r>
            <a:r>
              <a:rPr sz="2400" spc="-5" dirty="0">
                <a:latin typeface="Arial"/>
                <a:cs typeface="Arial"/>
              </a:rPr>
              <a:t>ano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5" dirty="0">
                <a:latin typeface="Arial"/>
                <a:cs typeface="Arial"/>
              </a:rPr>
              <a:t>he</a:t>
            </a:r>
            <a:r>
              <a:rPr sz="2400" dirty="0">
                <a:latin typeface="Arial"/>
                <a:cs typeface="Arial"/>
              </a:rPr>
              <a:t>r</a:t>
            </a:r>
            <a:r>
              <a:rPr sz="2400" spc="5" dirty="0">
                <a:latin typeface="Arial"/>
                <a:cs typeface="Arial"/>
              </a:rPr>
              <a:t> l</a:t>
            </a:r>
            <a:r>
              <a:rPr sz="2400" spc="-5" dirty="0">
                <a:latin typeface="Arial"/>
                <a:cs typeface="Arial"/>
              </a:rPr>
              <a:t>o</a:t>
            </a:r>
            <a:r>
              <a:rPr sz="2400" spc="10" dirty="0">
                <a:latin typeface="Arial"/>
                <a:cs typeface="Arial"/>
              </a:rPr>
              <a:t>c</a:t>
            </a:r>
            <a:r>
              <a:rPr sz="2400" spc="-5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5" dirty="0">
                <a:latin typeface="Arial"/>
                <a:cs typeface="Arial"/>
              </a:rPr>
              <a:t>io</a:t>
            </a:r>
            <a:r>
              <a:rPr sz="2400" spc="5" dirty="0">
                <a:latin typeface="Arial"/>
                <a:cs typeface="Arial"/>
              </a:rPr>
              <a:t>n</a:t>
            </a:r>
            <a:r>
              <a:rPr sz="2400" dirty="0">
                <a:latin typeface="Arial"/>
                <a:cs typeface="Arial"/>
              </a:rPr>
              <a:t>?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69329" y="4617916"/>
            <a:ext cx="4000500" cy="6946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5080" indent="-342900">
              <a:lnSpc>
                <a:spcPts val="2870"/>
              </a:lnSpc>
              <a:buClr>
                <a:srgbClr val="993200"/>
              </a:buClr>
              <a:buFont typeface="Arial"/>
              <a:buChar char="•"/>
              <a:tabLst>
                <a:tab pos="355600" algn="l"/>
                <a:tab pos="840105" algn="l"/>
                <a:tab pos="1234440" algn="l"/>
                <a:tab pos="2903220" algn="l"/>
              </a:tabLst>
            </a:pP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Is	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t	t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hni</a:t>
            </a:r>
            <a:r>
              <a:rPr sz="2400" spc="10" dirty="0">
                <a:solidFill>
                  <a:srgbClr val="993200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a</a:t>
            </a:r>
            <a:r>
              <a:rPr sz="2400" spc="5" dirty="0">
                <a:solidFill>
                  <a:srgbClr val="993200"/>
                </a:solidFill>
                <a:latin typeface="Arial"/>
                <a:cs typeface="Arial"/>
              </a:rPr>
              <a:t>l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l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y	f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e</a:t>
            </a:r>
            <a:r>
              <a:rPr sz="2400" spc="5" dirty="0">
                <a:solidFill>
                  <a:srgbClr val="9932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s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i</a:t>
            </a:r>
            <a:r>
              <a:rPr sz="2400" spc="5" dirty="0">
                <a:solidFill>
                  <a:srgbClr val="993200"/>
                </a:solidFill>
                <a:latin typeface="Arial"/>
                <a:cs typeface="Arial"/>
              </a:rPr>
              <a:t>b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l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e 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l</a:t>
            </a:r>
            <a:r>
              <a:rPr sz="2400" spc="5" dirty="0">
                <a:solidFill>
                  <a:srgbClr val="993200"/>
                </a:solidFill>
                <a:latin typeface="Arial"/>
                <a:cs typeface="Arial"/>
              </a:rPr>
              <a:t>a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n</a:t>
            </a:r>
            <a:r>
              <a:rPr sz="2400" spc="5" dirty="0">
                <a:solidFill>
                  <a:srgbClr val="993200"/>
                </a:solidFill>
                <a:latin typeface="Arial"/>
                <a:cs typeface="Arial"/>
              </a:rPr>
              <a:t>g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u</a:t>
            </a:r>
            <a:r>
              <a:rPr sz="2400" spc="5" dirty="0">
                <a:solidFill>
                  <a:srgbClr val="993200"/>
                </a:solidFill>
                <a:latin typeface="Arial"/>
                <a:cs typeface="Arial"/>
              </a:rPr>
              <a:t>a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g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e </a:t>
            </a:r>
            <a:r>
              <a:rPr sz="2400" spc="5" dirty="0">
                <a:solidFill>
                  <a:srgbClr val="993200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s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i</a:t>
            </a:r>
            <a:r>
              <a:rPr sz="2400" spc="5" dirty="0">
                <a:solidFill>
                  <a:srgbClr val="993200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g “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San</a:t>
            </a:r>
            <a:r>
              <a:rPr sz="2400" spc="10" dirty="0">
                <a:solidFill>
                  <a:srgbClr val="993200"/>
                </a:solidFill>
                <a:latin typeface="Arial"/>
                <a:cs typeface="Arial"/>
              </a:rPr>
              <a:t>s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kr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t”?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257285" y="4617916"/>
            <a:ext cx="1423670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512445" algn="l"/>
              </a:tabLst>
            </a:pP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to	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de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s</a:t>
            </a:r>
            <a:r>
              <a:rPr sz="2400" spc="5" dirty="0">
                <a:solidFill>
                  <a:srgbClr val="993200"/>
                </a:solidFill>
                <a:latin typeface="Arial"/>
                <a:cs typeface="Arial"/>
              </a:rPr>
              <a:t>i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g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n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900160" y="4617916"/>
            <a:ext cx="2239010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426720" algn="l"/>
              </a:tabLst>
            </a:pP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a	</a:t>
            </a:r>
            <a:r>
              <a:rPr sz="2400" spc="5" dirty="0">
                <a:solidFill>
                  <a:srgbClr val="993200"/>
                </a:solidFill>
                <a:latin typeface="Arial"/>
                <a:cs typeface="Arial"/>
              </a:rPr>
              <a:t>p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og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mm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i</a:t>
            </a:r>
            <a:r>
              <a:rPr sz="2400" spc="5" dirty="0">
                <a:solidFill>
                  <a:srgbClr val="993200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g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685787" y="1219200"/>
            <a:ext cx="8610600" cy="0"/>
          </a:xfrm>
          <a:custGeom>
            <a:avLst/>
            <a:gdLst/>
            <a:ahLst/>
            <a:cxnLst/>
            <a:rect l="l" t="t" r="r" b="b"/>
            <a:pathLst>
              <a:path w="8610600">
                <a:moveTo>
                  <a:pt x="0" y="0"/>
                </a:moveTo>
                <a:lnTo>
                  <a:pt x="8610611" y="0"/>
                </a:lnTo>
              </a:path>
            </a:pathLst>
          </a:custGeom>
          <a:ln w="571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2555">
              <a:lnSpc>
                <a:spcPct val="100000"/>
              </a:lnSpc>
            </a:pPr>
            <a:fld id="{81D60167-4931-47E6-BA6A-407CBD079E47}" type="slidenum">
              <a:rPr dirty="0"/>
              <a:pPr marL="122555">
                <a:lnSpc>
                  <a:spcPct val="100000"/>
                </a:lnSpc>
              </a:pPr>
              <a:t>10</a:t>
            </a:fld>
            <a:endParaRPr dirty="0"/>
          </a:p>
        </p:txBody>
      </p:sp>
      <p:sp>
        <p:nvSpPr>
          <p:cNvPr id="10" name="object 1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S</a:t>
            </a:r>
            <a:r>
              <a:rPr spc="-10" dirty="0"/>
              <a:t>o</a:t>
            </a:r>
            <a:r>
              <a:rPr spc="-5" dirty="0"/>
              <a:t>f</a:t>
            </a:r>
            <a:r>
              <a:rPr dirty="0"/>
              <a:t>t</a:t>
            </a:r>
            <a:r>
              <a:rPr spc="-20" dirty="0"/>
              <a:t>w</a:t>
            </a:r>
            <a:r>
              <a:rPr dirty="0"/>
              <a:t>a</a:t>
            </a:r>
            <a:r>
              <a:rPr spc="-5" dirty="0"/>
              <a:t>r</a:t>
            </a:r>
            <a:r>
              <a:rPr dirty="0"/>
              <a:t>e</a:t>
            </a:r>
            <a:r>
              <a:rPr spc="-5" dirty="0"/>
              <a:t> </a:t>
            </a:r>
            <a:r>
              <a:rPr dirty="0"/>
              <a:t>E</a:t>
            </a:r>
            <a:r>
              <a:rPr spc="5" dirty="0"/>
              <a:t>n</a:t>
            </a:r>
            <a:r>
              <a:rPr spc="-10" dirty="0"/>
              <a:t>g</a:t>
            </a:r>
            <a:r>
              <a:rPr dirty="0"/>
              <a:t>i</a:t>
            </a:r>
            <a:r>
              <a:rPr spc="5" dirty="0"/>
              <a:t>n</a:t>
            </a:r>
            <a:r>
              <a:rPr spc="-10" dirty="0"/>
              <a:t>ee</a:t>
            </a:r>
            <a:r>
              <a:rPr spc="-5" dirty="0"/>
              <a:t>r</a:t>
            </a:r>
            <a:r>
              <a:rPr spc="-10" dirty="0"/>
              <a:t>i</a:t>
            </a:r>
            <a:r>
              <a:rPr spc="5" dirty="0"/>
              <a:t>n</a:t>
            </a:r>
            <a:r>
              <a:rPr dirty="0"/>
              <a:t>g</a:t>
            </a:r>
            <a:r>
              <a:rPr spc="-5" dirty="0"/>
              <a:t> </a:t>
            </a:r>
            <a:r>
              <a:rPr spc="-20" dirty="0"/>
              <a:t>(</a:t>
            </a:r>
            <a:r>
              <a:rPr spc="-10" dirty="0"/>
              <a:t>3</a:t>
            </a:r>
            <a:r>
              <a:rPr sz="750" baseline="22222" dirty="0"/>
              <a:t>rd </a:t>
            </a:r>
            <a:r>
              <a:rPr sz="750" spc="-75" baseline="22222" dirty="0"/>
              <a:t> </a:t>
            </a:r>
            <a:r>
              <a:rPr sz="800" spc="-10" dirty="0"/>
              <a:t>ed</a:t>
            </a:r>
            <a:r>
              <a:rPr sz="800" dirty="0"/>
              <a:t>.</a:t>
            </a:r>
            <a:r>
              <a:rPr sz="800" spc="-5" dirty="0"/>
              <a:t>)</a:t>
            </a:r>
            <a:r>
              <a:rPr sz="800" dirty="0"/>
              <a:t>,</a:t>
            </a:r>
            <a:r>
              <a:rPr sz="800" spc="-5" dirty="0"/>
              <a:t> </a:t>
            </a:r>
            <a:r>
              <a:rPr sz="800" dirty="0"/>
              <a:t>By</a:t>
            </a:r>
            <a:r>
              <a:rPr sz="800" spc="-15" dirty="0"/>
              <a:t> </a:t>
            </a:r>
            <a:r>
              <a:rPr sz="800" spc="-20" dirty="0"/>
              <a:t>K</a:t>
            </a:r>
            <a:r>
              <a:rPr sz="800" spc="15" dirty="0"/>
              <a:t>.</a:t>
            </a:r>
            <a:r>
              <a:rPr sz="800" dirty="0"/>
              <a:t>K</a:t>
            </a:r>
            <a:r>
              <a:rPr sz="800" spc="-15" dirty="0"/>
              <a:t> </a:t>
            </a:r>
            <a:r>
              <a:rPr sz="800" spc="-5" dirty="0"/>
              <a:t>A</a:t>
            </a:r>
            <a:r>
              <a:rPr sz="800" spc="-10" dirty="0"/>
              <a:t>gg</a:t>
            </a:r>
            <a:r>
              <a:rPr sz="800" dirty="0"/>
              <a:t>a</a:t>
            </a:r>
            <a:r>
              <a:rPr sz="800" spc="-5" dirty="0"/>
              <a:t>r</a:t>
            </a:r>
            <a:r>
              <a:rPr sz="800" spc="-20" dirty="0"/>
              <a:t>w</a:t>
            </a:r>
            <a:r>
              <a:rPr sz="800" dirty="0"/>
              <a:t>al</a:t>
            </a:r>
            <a:r>
              <a:rPr sz="800" spc="5" dirty="0"/>
              <a:t> </a:t>
            </a:r>
            <a:r>
              <a:rPr sz="800" dirty="0"/>
              <a:t>&amp;</a:t>
            </a:r>
            <a:r>
              <a:rPr sz="800" spc="-10" dirty="0"/>
              <a:t> </a:t>
            </a:r>
            <a:r>
              <a:rPr sz="800" spc="-5" dirty="0"/>
              <a:t>Y</a:t>
            </a:r>
            <a:r>
              <a:rPr sz="800" spc="-10" dirty="0"/>
              <a:t>oge</a:t>
            </a:r>
            <a:r>
              <a:rPr sz="800" spc="-5" dirty="0"/>
              <a:t>s</a:t>
            </a:r>
            <a:r>
              <a:rPr sz="800" dirty="0"/>
              <a:t>h</a:t>
            </a:r>
            <a:r>
              <a:rPr sz="800" spc="10" dirty="0"/>
              <a:t> </a:t>
            </a:r>
            <a:r>
              <a:rPr sz="800" spc="-5" dirty="0"/>
              <a:t>S</a:t>
            </a:r>
            <a:r>
              <a:rPr sz="800" dirty="0"/>
              <a:t>i</a:t>
            </a:r>
            <a:r>
              <a:rPr sz="800" spc="5" dirty="0"/>
              <a:t>n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dirty="0"/>
              <a:t>C</a:t>
            </a:r>
            <a:r>
              <a:rPr sz="800" spc="-20" dirty="0"/>
              <a:t>o</a:t>
            </a:r>
            <a:r>
              <a:rPr sz="800" spc="5" dirty="0"/>
              <a:t>p</a:t>
            </a:r>
            <a:r>
              <a:rPr sz="800" spc="-20" dirty="0"/>
              <a:t>y</a:t>
            </a:r>
            <a:r>
              <a:rPr sz="800" spc="-5" dirty="0"/>
              <a:t>r</a:t>
            </a:r>
            <a:r>
              <a:rPr sz="800" dirty="0"/>
              <a:t>i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t</a:t>
            </a:r>
            <a:r>
              <a:rPr sz="800" spc="5" dirty="0"/>
              <a:t> </a:t>
            </a:r>
            <a:r>
              <a:rPr sz="800" dirty="0"/>
              <a:t>©</a:t>
            </a:r>
            <a:r>
              <a:rPr sz="800" spc="5" dirty="0"/>
              <a:t> </a:t>
            </a:r>
            <a:r>
              <a:rPr sz="800" spc="-5" dirty="0"/>
              <a:t>N</a:t>
            </a:r>
            <a:r>
              <a:rPr sz="800" spc="-10" dirty="0"/>
              <a:t>e</a:t>
            </a:r>
            <a:r>
              <a:rPr sz="800" dirty="0"/>
              <a:t>w</a:t>
            </a:r>
            <a:r>
              <a:rPr sz="800" spc="-15" dirty="0"/>
              <a:t> </a:t>
            </a:r>
            <a:r>
              <a:rPr sz="800" spc="-20" dirty="0"/>
              <a:t>A</a:t>
            </a:r>
            <a:r>
              <a:rPr sz="800" spc="-10" dirty="0"/>
              <a:t>g</a:t>
            </a:r>
            <a:r>
              <a:rPr sz="800" dirty="0"/>
              <a:t>e</a:t>
            </a:r>
            <a:r>
              <a:rPr sz="800" spc="5" dirty="0"/>
              <a:t> </a:t>
            </a:r>
            <a:r>
              <a:rPr sz="800" spc="-30" dirty="0"/>
              <a:t>I</a:t>
            </a:r>
            <a:r>
              <a:rPr sz="800" spc="5" dirty="0"/>
              <a:t>n</a:t>
            </a:r>
            <a:r>
              <a:rPr sz="800" dirty="0"/>
              <a:t>t</a:t>
            </a:r>
            <a:r>
              <a:rPr sz="800" spc="-10" dirty="0"/>
              <a:t>e</a:t>
            </a:r>
            <a:r>
              <a:rPr sz="800" spc="-5" dirty="0"/>
              <a:t>r</a:t>
            </a:r>
            <a:r>
              <a:rPr sz="800" spc="5" dirty="0"/>
              <a:t>n</a:t>
            </a:r>
            <a:r>
              <a:rPr sz="800" dirty="0"/>
              <a:t>ati</a:t>
            </a:r>
            <a:r>
              <a:rPr sz="800" spc="-20" dirty="0"/>
              <a:t>o</a:t>
            </a:r>
            <a:r>
              <a:rPr sz="800" spc="-10" dirty="0"/>
              <a:t>n</a:t>
            </a:r>
            <a:r>
              <a:rPr sz="800" dirty="0"/>
              <a:t>al</a:t>
            </a:r>
            <a:r>
              <a:rPr sz="800" spc="-5" dirty="0"/>
              <a:t> P</a:t>
            </a:r>
            <a:r>
              <a:rPr sz="800" spc="5" dirty="0"/>
              <a:t>ub</a:t>
            </a:r>
            <a:r>
              <a:rPr sz="800" spc="-10" dirty="0"/>
              <a:t>l</a:t>
            </a:r>
            <a:r>
              <a:rPr sz="800" dirty="0"/>
              <a:t>i</a:t>
            </a:r>
            <a:r>
              <a:rPr sz="800" spc="-5" dirty="0"/>
              <a:t>s</a:t>
            </a:r>
            <a:r>
              <a:rPr sz="800" spc="-10" dirty="0"/>
              <a:t>he</a:t>
            </a:r>
            <a:r>
              <a:rPr sz="800" spc="-5" dirty="0"/>
              <a:t>rs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spc="-10" dirty="0"/>
              <a:t>20</a:t>
            </a:r>
            <a:r>
              <a:rPr sz="800" spc="5" dirty="0"/>
              <a:t>0</a:t>
            </a:r>
            <a:r>
              <a:rPr sz="800" dirty="0"/>
              <a:t>7</a:t>
            </a:r>
            <a:endParaRPr sz="8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69329" y="644293"/>
            <a:ext cx="2797810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108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09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09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  </a:t>
            </a:r>
            <a:r>
              <a:rPr sz="3600" spc="14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43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10" dirty="0">
                <a:solidFill>
                  <a:srgbClr val="3232FF"/>
                </a:solidFill>
                <a:latin typeface="Times New Roman"/>
                <a:cs typeface="Times New Roman"/>
              </a:rPr>
              <a:t> </a:t>
            </a:r>
            <a:r>
              <a:rPr sz="3600" spc="6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66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8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43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16232" rIns="0" bIns="0" rtlCol="0">
            <a:spAutoFit/>
          </a:bodyPr>
          <a:lstStyle/>
          <a:p>
            <a:pPr marL="317500">
              <a:lnSpc>
                <a:spcPct val="100000"/>
              </a:lnSpc>
            </a:pPr>
            <a:r>
              <a:rPr sz="2800" spc="-25" dirty="0">
                <a:solidFill>
                  <a:srgbClr val="009900"/>
                </a:solidFill>
              </a:rPr>
              <a:t>F</a:t>
            </a:r>
            <a:r>
              <a:rPr sz="2800" spc="-10" dirty="0">
                <a:solidFill>
                  <a:srgbClr val="009900"/>
                </a:solidFill>
              </a:rPr>
              <a:t>easi</a:t>
            </a:r>
            <a:r>
              <a:rPr sz="2800" spc="-15" dirty="0">
                <a:solidFill>
                  <a:srgbClr val="009900"/>
                </a:solidFill>
              </a:rPr>
              <a:t>b</a:t>
            </a:r>
            <a:r>
              <a:rPr sz="2800" spc="-10" dirty="0">
                <a:solidFill>
                  <a:srgbClr val="009900"/>
                </a:solidFill>
              </a:rPr>
              <a:t>ili</a:t>
            </a:r>
            <a:r>
              <a:rPr sz="2800" dirty="0">
                <a:solidFill>
                  <a:srgbClr val="009900"/>
                </a:solidFill>
              </a:rPr>
              <a:t>t</a:t>
            </a:r>
            <a:r>
              <a:rPr sz="2800" spc="-15" dirty="0">
                <a:solidFill>
                  <a:srgbClr val="009900"/>
                </a:solidFill>
              </a:rPr>
              <a:t>y</a:t>
            </a:r>
            <a:r>
              <a:rPr sz="2800" spc="5" dirty="0">
                <a:solidFill>
                  <a:srgbClr val="009900"/>
                </a:solidFill>
              </a:rPr>
              <a:t> </a:t>
            </a:r>
            <a:r>
              <a:rPr sz="2800" spc="-15" dirty="0">
                <a:solidFill>
                  <a:srgbClr val="009900"/>
                </a:solidFill>
              </a:rPr>
              <a:t>depends</a:t>
            </a:r>
            <a:r>
              <a:rPr sz="2800" spc="5" dirty="0">
                <a:solidFill>
                  <a:srgbClr val="009900"/>
                </a:solidFill>
              </a:rPr>
              <a:t> </a:t>
            </a:r>
            <a:r>
              <a:rPr sz="2800" spc="-15" dirty="0">
                <a:solidFill>
                  <a:srgbClr val="009900"/>
                </a:solidFill>
              </a:rPr>
              <a:t>upo</a:t>
            </a:r>
            <a:r>
              <a:rPr sz="2800" spc="-20" dirty="0">
                <a:solidFill>
                  <a:srgbClr val="009900"/>
                </a:solidFill>
              </a:rPr>
              <a:t>n</a:t>
            </a:r>
            <a:r>
              <a:rPr sz="2800" spc="5" dirty="0">
                <a:solidFill>
                  <a:srgbClr val="009900"/>
                </a:solidFill>
              </a:rPr>
              <a:t> </a:t>
            </a:r>
            <a:r>
              <a:rPr sz="2800" spc="-15" dirty="0">
                <a:solidFill>
                  <a:srgbClr val="009900"/>
                </a:solidFill>
              </a:rPr>
              <a:t>no</a:t>
            </a:r>
            <a:r>
              <a:rPr sz="2800" spc="-20" dirty="0">
                <a:solidFill>
                  <a:srgbClr val="009900"/>
                </a:solidFill>
              </a:rPr>
              <a:t>n</a:t>
            </a:r>
            <a:r>
              <a:rPr sz="2800" spc="5" dirty="0">
                <a:solidFill>
                  <a:srgbClr val="009900"/>
                </a:solidFill>
              </a:rPr>
              <a:t> </a:t>
            </a:r>
            <a:r>
              <a:rPr sz="2800" spc="-10" dirty="0">
                <a:solidFill>
                  <a:srgbClr val="009900"/>
                </a:solidFill>
              </a:rPr>
              <a:t>t</a:t>
            </a:r>
            <a:r>
              <a:rPr sz="2800" spc="-15" dirty="0">
                <a:solidFill>
                  <a:srgbClr val="009900"/>
                </a:solidFill>
              </a:rPr>
              <a:t>echn</a:t>
            </a:r>
            <a:r>
              <a:rPr sz="2800" spc="-10" dirty="0">
                <a:solidFill>
                  <a:srgbClr val="009900"/>
                </a:solidFill>
              </a:rPr>
              <a:t>ical</a:t>
            </a:r>
            <a:r>
              <a:rPr sz="2800" dirty="0">
                <a:solidFill>
                  <a:srgbClr val="009900"/>
                </a:solidFill>
              </a:rPr>
              <a:t> </a:t>
            </a:r>
            <a:r>
              <a:rPr sz="2800" spc="-10" dirty="0">
                <a:solidFill>
                  <a:srgbClr val="009900"/>
                </a:solidFill>
              </a:rPr>
              <a:t>I</a:t>
            </a:r>
            <a:r>
              <a:rPr sz="2800" spc="-25" dirty="0">
                <a:solidFill>
                  <a:srgbClr val="009900"/>
                </a:solidFill>
              </a:rPr>
              <a:t>s</a:t>
            </a:r>
            <a:r>
              <a:rPr sz="2800" spc="-10" dirty="0">
                <a:solidFill>
                  <a:srgbClr val="009900"/>
                </a:solidFill>
              </a:rPr>
              <a:t>sue</a:t>
            </a:r>
            <a:r>
              <a:rPr sz="2800" spc="-15" dirty="0">
                <a:solidFill>
                  <a:srgbClr val="009900"/>
                </a:solidFill>
              </a:rPr>
              <a:t>s</a:t>
            </a:r>
            <a:r>
              <a:rPr sz="2800" spc="5" dirty="0">
                <a:solidFill>
                  <a:srgbClr val="009900"/>
                </a:solidFill>
              </a:rPr>
              <a:t> </a:t>
            </a:r>
            <a:r>
              <a:rPr sz="2800" spc="-10" dirty="0">
                <a:solidFill>
                  <a:srgbClr val="009900"/>
                </a:solidFill>
              </a:rPr>
              <a:t>like:</a:t>
            </a:r>
            <a:endParaRPr sz="2800"/>
          </a:p>
        </p:txBody>
      </p:sp>
      <p:sp>
        <p:nvSpPr>
          <p:cNvPr id="4" name="object 4"/>
          <p:cNvSpPr txBox="1"/>
          <p:nvPr/>
        </p:nvSpPr>
        <p:spPr>
          <a:xfrm>
            <a:off x="1069329" y="2552894"/>
            <a:ext cx="8048625" cy="2082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buClr>
                <a:srgbClr val="993200"/>
              </a:buClr>
              <a:buFont typeface="Arial"/>
              <a:buChar char="•"/>
              <a:tabLst>
                <a:tab pos="355600" algn="l"/>
              </a:tabLst>
            </a:pP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re t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e 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p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o</a:t>
            </a:r>
            <a:r>
              <a:rPr sz="2400" spc="5" dirty="0">
                <a:solidFill>
                  <a:srgbClr val="993200"/>
                </a:solidFill>
                <a:latin typeface="Arial"/>
                <a:cs typeface="Arial"/>
              </a:rPr>
              <a:t>j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ct</a:t>
            </a:r>
            <a:r>
              <a:rPr sz="2400" spc="-15" dirty="0">
                <a:solidFill>
                  <a:srgbClr val="993200"/>
                </a:solidFill>
                <a:latin typeface="Arial"/>
                <a:cs typeface="Arial"/>
              </a:rPr>
              <a:t>’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s c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st</a:t>
            </a:r>
            <a:r>
              <a:rPr sz="2400" spc="-15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an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d sc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h</a:t>
            </a:r>
            <a:r>
              <a:rPr sz="2400" spc="5" dirty="0">
                <a:solidFill>
                  <a:srgbClr val="993200"/>
                </a:solidFill>
                <a:latin typeface="Arial"/>
                <a:cs typeface="Arial"/>
              </a:rPr>
              <a:t>ed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u</a:t>
            </a:r>
            <a:r>
              <a:rPr sz="2400" spc="5" dirty="0">
                <a:solidFill>
                  <a:srgbClr val="993200"/>
                </a:solidFill>
                <a:latin typeface="Arial"/>
                <a:cs typeface="Arial"/>
              </a:rPr>
              <a:t>l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e 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ss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p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io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n r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e</a:t>
            </a:r>
            <a:r>
              <a:rPr sz="2400" spc="5" dirty="0">
                <a:solidFill>
                  <a:srgbClr val="993200"/>
                </a:solidFill>
                <a:latin typeface="Arial"/>
                <a:cs typeface="Arial"/>
              </a:rPr>
              <a:t>al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i</a:t>
            </a:r>
            <a:r>
              <a:rPr sz="2400" spc="10" dirty="0">
                <a:solidFill>
                  <a:srgbClr val="993200"/>
                </a:solidFill>
                <a:latin typeface="Arial"/>
                <a:cs typeface="Arial"/>
              </a:rPr>
              <a:t>s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c?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2"/>
              </a:spcBef>
              <a:buClr>
                <a:srgbClr val="993200"/>
              </a:buClr>
              <a:buFont typeface="Arial"/>
              <a:buChar char="•"/>
            </a:pPr>
            <a:endParaRPr sz="345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Clr>
                <a:srgbClr val="993200"/>
              </a:buClr>
              <a:buFont typeface="Arial"/>
              <a:buChar char="•"/>
              <a:tabLst>
                <a:tab pos="355600" algn="l"/>
              </a:tabLst>
            </a:pP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D</a:t>
            </a:r>
            <a:r>
              <a:rPr sz="2400" spc="5" dirty="0">
                <a:solidFill>
                  <a:srgbClr val="323299"/>
                </a:solidFill>
                <a:latin typeface="Arial"/>
                <a:cs typeface="Arial"/>
              </a:rPr>
              <a:t>o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s t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e 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bu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s</a:t>
            </a:r>
            <a:r>
              <a:rPr sz="2400" spc="5" dirty="0">
                <a:solidFill>
                  <a:srgbClr val="323299"/>
                </a:solidFill>
                <a:latin typeface="Arial"/>
                <a:cs typeface="Arial"/>
              </a:rPr>
              <a:t>i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ne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ss m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od</a:t>
            </a:r>
            <a:r>
              <a:rPr sz="2400" spc="5" dirty="0">
                <a:solidFill>
                  <a:srgbClr val="323299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l r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ea</a:t>
            </a:r>
            <a:r>
              <a:rPr sz="2400" spc="5" dirty="0">
                <a:solidFill>
                  <a:srgbClr val="323299"/>
                </a:solidFill>
                <a:latin typeface="Arial"/>
                <a:cs typeface="Arial"/>
              </a:rPr>
              <a:t>l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st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i</a:t>
            </a:r>
            <a:r>
              <a:rPr sz="2400" spc="10" dirty="0">
                <a:solidFill>
                  <a:srgbClr val="323299"/>
                </a:solidFill>
                <a:latin typeface="Arial"/>
                <a:cs typeface="Arial"/>
              </a:rPr>
              <a:t>c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?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2"/>
              </a:spcBef>
              <a:buClr>
                <a:srgbClr val="993200"/>
              </a:buClr>
              <a:buFont typeface="Arial"/>
              <a:buChar char="•"/>
            </a:pPr>
            <a:endParaRPr sz="345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Clr>
                <a:srgbClr val="993200"/>
              </a:buClr>
              <a:buFont typeface="Arial"/>
              <a:buChar char="•"/>
              <a:tabLst>
                <a:tab pos="355600" algn="l"/>
              </a:tabLst>
            </a:pPr>
            <a:r>
              <a:rPr sz="2400" dirty="0">
                <a:latin typeface="Arial"/>
                <a:cs typeface="Arial"/>
              </a:rPr>
              <a:t>Is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5" dirty="0">
                <a:latin typeface="Arial"/>
                <a:cs typeface="Arial"/>
              </a:rPr>
              <a:t>he</a:t>
            </a:r>
            <a:r>
              <a:rPr sz="2400" dirty="0">
                <a:latin typeface="Arial"/>
                <a:cs typeface="Arial"/>
              </a:rPr>
              <a:t>re </a:t>
            </a:r>
            <a:r>
              <a:rPr sz="2400" spc="-5" dirty="0">
                <a:latin typeface="Arial"/>
                <a:cs typeface="Arial"/>
              </a:rPr>
              <a:t>an</a:t>
            </a:r>
            <a:r>
              <a:rPr sz="2400" dirty="0">
                <a:latin typeface="Arial"/>
                <a:cs typeface="Arial"/>
              </a:rPr>
              <a:t>y m</a:t>
            </a:r>
            <a:r>
              <a:rPr sz="2400" spc="-5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rk</a:t>
            </a:r>
            <a:r>
              <a:rPr sz="2400" spc="-5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f</a:t>
            </a:r>
            <a:r>
              <a:rPr sz="2400" spc="-5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r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5" dirty="0">
                <a:latin typeface="Arial"/>
                <a:cs typeface="Arial"/>
              </a:rPr>
              <a:t>h</a:t>
            </a:r>
            <a:r>
              <a:rPr sz="2400" dirty="0">
                <a:latin typeface="Arial"/>
                <a:cs typeface="Arial"/>
              </a:rPr>
              <a:t>e </a:t>
            </a:r>
            <a:r>
              <a:rPr sz="2400" spc="-5" dirty="0">
                <a:latin typeface="Arial"/>
                <a:cs typeface="Arial"/>
              </a:rPr>
              <a:t>p</a:t>
            </a:r>
            <a:r>
              <a:rPr sz="2400" dirty="0">
                <a:latin typeface="Arial"/>
                <a:cs typeface="Arial"/>
              </a:rPr>
              <a:t>r</a:t>
            </a:r>
            <a:r>
              <a:rPr sz="2400" spc="-5" dirty="0">
                <a:latin typeface="Arial"/>
                <a:cs typeface="Arial"/>
              </a:rPr>
              <a:t>od</a:t>
            </a:r>
            <a:r>
              <a:rPr sz="2400" spc="5" dirty="0">
                <a:latin typeface="Arial"/>
                <a:cs typeface="Arial"/>
              </a:rPr>
              <a:t>u</a:t>
            </a:r>
            <a:r>
              <a:rPr sz="2400" dirty="0">
                <a:latin typeface="Arial"/>
                <a:cs typeface="Arial"/>
              </a:rPr>
              <a:t>ct?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85787" y="1219200"/>
            <a:ext cx="8610600" cy="0"/>
          </a:xfrm>
          <a:custGeom>
            <a:avLst/>
            <a:gdLst/>
            <a:ahLst/>
            <a:cxnLst/>
            <a:rect l="l" t="t" r="r" b="b"/>
            <a:pathLst>
              <a:path w="8610600">
                <a:moveTo>
                  <a:pt x="0" y="0"/>
                </a:moveTo>
                <a:lnTo>
                  <a:pt x="8610611" y="0"/>
                </a:lnTo>
              </a:path>
            </a:pathLst>
          </a:custGeom>
          <a:ln w="571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2555">
              <a:lnSpc>
                <a:spcPct val="100000"/>
              </a:lnSpc>
            </a:pPr>
            <a:fld id="{81D60167-4931-47E6-BA6A-407CBD079E47}" type="slidenum">
              <a:rPr dirty="0"/>
              <a:pPr marL="122555">
                <a:lnSpc>
                  <a:spcPct val="100000"/>
                </a:lnSpc>
              </a:pPr>
              <a:t>11</a:t>
            </a:fld>
            <a:endParaRPr dirty="0"/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S</a:t>
            </a:r>
            <a:r>
              <a:rPr spc="-10" dirty="0"/>
              <a:t>o</a:t>
            </a:r>
            <a:r>
              <a:rPr spc="-5" dirty="0"/>
              <a:t>f</a:t>
            </a:r>
            <a:r>
              <a:rPr dirty="0"/>
              <a:t>t</a:t>
            </a:r>
            <a:r>
              <a:rPr spc="-20" dirty="0"/>
              <a:t>w</a:t>
            </a:r>
            <a:r>
              <a:rPr dirty="0"/>
              <a:t>a</a:t>
            </a:r>
            <a:r>
              <a:rPr spc="-5" dirty="0"/>
              <a:t>r</a:t>
            </a:r>
            <a:r>
              <a:rPr dirty="0"/>
              <a:t>e</a:t>
            </a:r>
            <a:r>
              <a:rPr spc="-5" dirty="0"/>
              <a:t> </a:t>
            </a:r>
            <a:r>
              <a:rPr dirty="0"/>
              <a:t>E</a:t>
            </a:r>
            <a:r>
              <a:rPr spc="5" dirty="0"/>
              <a:t>n</a:t>
            </a:r>
            <a:r>
              <a:rPr spc="-10" dirty="0"/>
              <a:t>g</a:t>
            </a:r>
            <a:r>
              <a:rPr dirty="0"/>
              <a:t>i</a:t>
            </a:r>
            <a:r>
              <a:rPr spc="5" dirty="0"/>
              <a:t>n</a:t>
            </a:r>
            <a:r>
              <a:rPr spc="-10" dirty="0"/>
              <a:t>ee</a:t>
            </a:r>
            <a:r>
              <a:rPr spc="-5" dirty="0"/>
              <a:t>r</a:t>
            </a:r>
            <a:r>
              <a:rPr spc="-10" dirty="0"/>
              <a:t>i</a:t>
            </a:r>
            <a:r>
              <a:rPr spc="5" dirty="0"/>
              <a:t>n</a:t>
            </a:r>
            <a:r>
              <a:rPr dirty="0"/>
              <a:t>g</a:t>
            </a:r>
            <a:r>
              <a:rPr spc="-5" dirty="0"/>
              <a:t> </a:t>
            </a:r>
            <a:r>
              <a:rPr spc="-20" dirty="0"/>
              <a:t>(</a:t>
            </a:r>
            <a:r>
              <a:rPr spc="-10" dirty="0"/>
              <a:t>3</a:t>
            </a:r>
            <a:r>
              <a:rPr sz="750" baseline="22222" dirty="0"/>
              <a:t>rd </a:t>
            </a:r>
            <a:r>
              <a:rPr sz="750" spc="-75" baseline="22222" dirty="0"/>
              <a:t> </a:t>
            </a:r>
            <a:r>
              <a:rPr sz="800" spc="-10" dirty="0"/>
              <a:t>ed</a:t>
            </a:r>
            <a:r>
              <a:rPr sz="800" dirty="0"/>
              <a:t>.</a:t>
            </a:r>
            <a:r>
              <a:rPr sz="800" spc="-5" dirty="0"/>
              <a:t>)</a:t>
            </a:r>
            <a:r>
              <a:rPr sz="800" dirty="0"/>
              <a:t>,</a:t>
            </a:r>
            <a:r>
              <a:rPr sz="800" spc="-5" dirty="0"/>
              <a:t> </a:t>
            </a:r>
            <a:r>
              <a:rPr sz="800" dirty="0"/>
              <a:t>By</a:t>
            </a:r>
            <a:r>
              <a:rPr sz="800" spc="-15" dirty="0"/>
              <a:t> </a:t>
            </a:r>
            <a:r>
              <a:rPr sz="800" spc="-20" dirty="0"/>
              <a:t>K</a:t>
            </a:r>
            <a:r>
              <a:rPr sz="800" spc="15" dirty="0"/>
              <a:t>.</a:t>
            </a:r>
            <a:r>
              <a:rPr sz="800" dirty="0"/>
              <a:t>K</a:t>
            </a:r>
            <a:r>
              <a:rPr sz="800" spc="-15" dirty="0"/>
              <a:t> </a:t>
            </a:r>
            <a:r>
              <a:rPr sz="800" spc="-5" dirty="0"/>
              <a:t>A</a:t>
            </a:r>
            <a:r>
              <a:rPr sz="800" spc="-10" dirty="0"/>
              <a:t>gg</a:t>
            </a:r>
            <a:r>
              <a:rPr sz="800" dirty="0"/>
              <a:t>a</a:t>
            </a:r>
            <a:r>
              <a:rPr sz="800" spc="-5" dirty="0"/>
              <a:t>r</a:t>
            </a:r>
            <a:r>
              <a:rPr sz="800" spc="-20" dirty="0"/>
              <a:t>w</a:t>
            </a:r>
            <a:r>
              <a:rPr sz="800" dirty="0"/>
              <a:t>al</a:t>
            </a:r>
            <a:r>
              <a:rPr sz="800" spc="5" dirty="0"/>
              <a:t> </a:t>
            </a:r>
            <a:r>
              <a:rPr sz="800" dirty="0"/>
              <a:t>&amp;</a:t>
            </a:r>
            <a:r>
              <a:rPr sz="800" spc="-10" dirty="0"/>
              <a:t> </a:t>
            </a:r>
            <a:r>
              <a:rPr sz="800" spc="-5" dirty="0"/>
              <a:t>Y</a:t>
            </a:r>
            <a:r>
              <a:rPr sz="800" spc="-10" dirty="0"/>
              <a:t>oge</a:t>
            </a:r>
            <a:r>
              <a:rPr sz="800" spc="-5" dirty="0"/>
              <a:t>s</a:t>
            </a:r>
            <a:r>
              <a:rPr sz="800" dirty="0"/>
              <a:t>h</a:t>
            </a:r>
            <a:r>
              <a:rPr sz="800" spc="10" dirty="0"/>
              <a:t> </a:t>
            </a:r>
            <a:r>
              <a:rPr sz="800" spc="-5" dirty="0"/>
              <a:t>S</a:t>
            </a:r>
            <a:r>
              <a:rPr sz="800" dirty="0"/>
              <a:t>i</a:t>
            </a:r>
            <a:r>
              <a:rPr sz="800" spc="5" dirty="0"/>
              <a:t>n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dirty="0"/>
              <a:t>C</a:t>
            </a:r>
            <a:r>
              <a:rPr sz="800" spc="-20" dirty="0"/>
              <a:t>o</a:t>
            </a:r>
            <a:r>
              <a:rPr sz="800" spc="5" dirty="0"/>
              <a:t>p</a:t>
            </a:r>
            <a:r>
              <a:rPr sz="800" spc="-20" dirty="0"/>
              <a:t>y</a:t>
            </a:r>
            <a:r>
              <a:rPr sz="800" spc="-5" dirty="0"/>
              <a:t>r</a:t>
            </a:r>
            <a:r>
              <a:rPr sz="800" dirty="0"/>
              <a:t>i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t</a:t>
            </a:r>
            <a:r>
              <a:rPr sz="800" spc="5" dirty="0"/>
              <a:t> </a:t>
            </a:r>
            <a:r>
              <a:rPr sz="800" dirty="0"/>
              <a:t>©</a:t>
            </a:r>
            <a:r>
              <a:rPr sz="800" spc="5" dirty="0"/>
              <a:t> </a:t>
            </a:r>
            <a:r>
              <a:rPr sz="800" spc="-5" dirty="0"/>
              <a:t>N</a:t>
            </a:r>
            <a:r>
              <a:rPr sz="800" spc="-10" dirty="0"/>
              <a:t>e</a:t>
            </a:r>
            <a:r>
              <a:rPr sz="800" dirty="0"/>
              <a:t>w</a:t>
            </a:r>
            <a:r>
              <a:rPr sz="800" spc="-15" dirty="0"/>
              <a:t> </a:t>
            </a:r>
            <a:r>
              <a:rPr sz="800" spc="-20" dirty="0"/>
              <a:t>A</a:t>
            </a:r>
            <a:r>
              <a:rPr sz="800" spc="-10" dirty="0"/>
              <a:t>g</a:t>
            </a:r>
            <a:r>
              <a:rPr sz="800" dirty="0"/>
              <a:t>e</a:t>
            </a:r>
            <a:r>
              <a:rPr sz="800" spc="5" dirty="0"/>
              <a:t> </a:t>
            </a:r>
            <a:r>
              <a:rPr sz="800" spc="-30" dirty="0"/>
              <a:t>I</a:t>
            </a:r>
            <a:r>
              <a:rPr sz="800" spc="5" dirty="0"/>
              <a:t>n</a:t>
            </a:r>
            <a:r>
              <a:rPr sz="800" dirty="0"/>
              <a:t>t</a:t>
            </a:r>
            <a:r>
              <a:rPr sz="800" spc="-10" dirty="0"/>
              <a:t>e</a:t>
            </a:r>
            <a:r>
              <a:rPr sz="800" spc="-5" dirty="0"/>
              <a:t>r</a:t>
            </a:r>
            <a:r>
              <a:rPr sz="800" spc="5" dirty="0"/>
              <a:t>n</a:t>
            </a:r>
            <a:r>
              <a:rPr sz="800" dirty="0"/>
              <a:t>ati</a:t>
            </a:r>
            <a:r>
              <a:rPr sz="800" spc="-20" dirty="0"/>
              <a:t>o</a:t>
            </a:r>
            <a:r>
              <a:rPr sz="800" spc="-10" dirty="0"/>
              <a:t>n</a:t>
            </a:r>
            <a:r>
              <a:rPr sz="800" dirty="0"/>
              <a:t>al</a:t>
            </a:r>
            <a:r>
              <a:rPr sz="800" spc="-5" dirty="0"/>
              <a:t> P</a:t>
            </a:r>
            <a:r>
              <a:rPr sz="800" spc="5" dirty="0"/>
              <a:t>ub</a:t>
            </a:r>
            <a:r>
              <a:rPr sz="800" spc="-10" dirty="0"/>
              <a:t>l</a:t>
            </a:r>
            <a:r>
              <a:rPr sz="800" dirty="0"/>
              <a:t>i</a:t>
            </a:r>
            <a:r>
              <a:rPr sz="800" spc="-5" dirty="0"/>
              <a:t>s</a:t>
            </a:r>
            <a:r>
              <a:rPr sz="800" spc="-10" dirty="0"/>
              <a:t>he</a:t>
            </a:r>
            <a:r>
              <a:rPr sz="800" spc="-5" dirty="0"/>
              <a:t>rs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spc="-10" dirty="0"/>
              <a:t>20</a:t>
            </a:r>
            <a:r>
              <a:rPr sz="800" spc="5" dirty="0"/>
              <a:t>0</a:t>
            </a:r>
            <a:r>
              <a:rPr sz="800" dirty="0"/>
              <a:t>7</a:t>
            </a:r>
            <a:endParaRPr sz="8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69329" y="644293"/>
            <a:ext cx="2797810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108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09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09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  </a:t>
            </a:r>
            <a:r>
              <a:rPr sz="3600" spc="14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43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10" dirty="0">
                <a:solidFill>
                  <a:srgbClr val="3232FF"/>
                </a:solidFill>
                <a:latin typeface="Times New Roman"/>
                <a:cs typeface="Times New Roman"/>
              </a:rPr>
              <a:t> </a:t>
            </a:r>
            <a:r>
              <a:rPr sz="3600" spc="6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66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8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43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16232" rIns="0" bIns="0" rtlCol="0">
            <a:spAutoFit/>
          </a:bodyPr>
          <a:lstStyle/>
          <a:p>
            <a:pPr marL="317500">
              <a:lnSpc>
                <a:spcPct val="100000"/>
              </a:lnSpc>
            </a:pPr>
            <a:r>
              <a:rPr sz="2800" spc="-25" dirty="0">
                <a:solidFill>
                  <a:srgbClr val="009900"/>
                </a:solidFill>
              </a:rPr>
              <a:t>P</a:t>
            </a:r>
            <a:r>
              <a:rPr sz="2800" spc="-10" dirty="0">
                <a:solidFill>
                  <a:srgbClr val="009900"/>
                </a:solidFill>
              </a:rPr>
              <a:t>urpos</a:t>
            </a:r>
            <a:r>
              <a:rPr sz="2800" spc="-20" dirty="0">
                <a:solidFill>
                  <a:srgbClr val="009900"/>
                </a:solidFill>
              </a:rPr>
              <a:t>e</a:t>
            </a:r>
            <a:r>
              <a:rPr sz="2800" spc="5" dirty="0">
                <a:solidFill>
                  <a:srgbClr val="009900"/>
                </a:solidFill>
              </a:rPr>
              <a:t> </a:t>
            </a:r>
            <a:r>
              <a:rPr sz="2800" spc="-15" dirty="0">
                <a:solidFill>
                  <a:srgbClr val="009900"/>
                </a:solidFill>
              </a:rPr>
              <a:t>o</a:t>
            </a:r>
            <a:r>
              <a:rPr sz="2800" spc="-10" dirty="0">
                <a:solidFill>
                  <a:srgbClr val="009900"/>
                </a:solidFill>
              </a:rPr>
              <a:t>f</a:t>
            </a:r>
            <a:r>
              <a:rPr sz="2800" dirty="0">
                <a:solidFill>
                  <a:srgbClr val="009900"/>
                </a:solidFill>
              </a:rPr>
              <a:t> </a:t>
            </a:r>
            <a:r>
              <a:rPr sz="2800" spc="-10" dirty="0">
                <a:solidFill>
                  <a:srgbClr val="009900"/>
                </a:solidFill>
              </a:rPr>
              <a:t>feasi</a:t>
            </a:r>
            <a:r>
              <a:rPr sz="2800" spc="-15" dirty="0">
                <a:solidFill>
                  <a:srgbClr val="009900"/>
                </a:solidFill>
              </a:rPr>
              <a:t>b</a:t>
            </a:r>
            <a:r>
              <a:rPr sz="2800" spc="-10" dirty="0">
                <a:solidFill>
                  <a:srgbClr val="009900"/>
                </a:solidFill>
              </a:rPr>
              <a:t>i</a:t>
            </a:r>
            <a:r>
              <a:rPr sz="2800" spc="-20" dirty="0">
                <a:solidFill>
                  <a:srgbClr val="009900"/>
                </a:solidFill>
              </a:rPr>
              <a:t>l</a:t>
            </a:r>
            <a:r>
              <a:rPr sz="2800" spc="-10" dirty="0">
                <a:solidFill>
                  <a:srgbClr val="009900"/>
                </a:solidFill>
              </a:rPr>
              <a:t>ity</a:t>
            </a:r>
            <a:r>
              <a:rPr sz="2800" spc="5" dirty="0">
                <a:solidFill>
                  <a:srgbClr val="009900"/>
                </a:solidFill>
              </a:rPr>
              <a:t> </a:t>
            </a:r>
            <a:r>
              <a:rPr sz="2800" spc="-25" dirty="0">
                <a:solidFill>
                  <a:srgbClr val="009900"/>
                </a:solidFill>
              </a:rPr>
              <a:t>s</a:t>
            </a:r>
            <a:r>
              <a:rPr sz="2800" spc="-10" dirty="0">
                <a:solidFill>
                  <a:srgbClr val="009900"/>
                </a:solidFill>
              </a:rPr>
              <a:t>t</a:t>
            </a:r>
            <a:r>
              <a:rPr sz="2800" spc="-15" dirty="0">
                <a:solidFill>
                  <a:srgbClr val="009900"/>
                </a:solidFill>
              </a:rPr>
              <a:t>udy</a:t>
            </a:r>
            <a:endParaRPr sz="2800"/>
          </a:p>
        </p:txBody>
      </p:sp>
      <p:sp>
        <p:nvSpPr>
          <p:cNvPr id="4" name="object 4"/>
          <p:cNvSpPr txBox="1"/>
          <p:nvPr/>
        </p:nvSpPr>
        <p:spPr>
          <a:xfrm>
            <a:off x="1154673" y="2552894"/>
            <a:ext cx="3874770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748155" algn="l"/>
                <a:tab pos="2263140" algn="l"/>
                <a:tab pos="3607435" algn="l"/>
              </a:tabLst>
            </a:pP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“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v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alua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io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n	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	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ana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l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ys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	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f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246617" y="2552894"/>
            <a:ext cx="1845945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680085" algn="l"/>
              </a:tabLst>
            </a:pP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	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po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l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308593" y="2552894"/>
            <a:ext cx="1831975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152525" algn="l"/>
                <a:tab pos="1649095" algn="l"/>
              </a:tabLst>
            </a:pP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pa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ct	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f	a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69329" y="2918655"/>
            <a:ext cx="8069580" cy="3568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indent="342900">
              <a:lnSpc>
                <a:spcPct val="100000"/>
              </a:lnSpc>
            </a:pP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p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opo</a:t>
            </a:r>
            <a:r>
              <a:rPr sz="2400" spc="10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d 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p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j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ct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 p</a:t>
            </a:r>
            <a:r>
              <a:rPr sz="2400" spc="-1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og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m.”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"/>
              </a:spcBef>
            </a:pPr>
            <a:endParaRPr sz="3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800" spc="-25" dirty="0">
                <a:solidFill>
                  <a:srgbClr val="009900"/>
                </a:solidFill>
                <a:latin typeface="Arial"/>
                <a:cs typeface="Arial"/>
              </a:rPr>
              <a:t>F</a:t>
            </a:r>
            <a:r>
              <a:rPr sz="2800" spc="-10" dirty="0">
                <a:solidFill>
                  <a:srgbClr val="009900"/>
                </a:solidFill>
                <a:latin typeface="Arial"/>
                <a:cs typeface="Arial"/>
              </a:rPr>
              <a:t>ocu</a:t>
            </a:r>
            <a:r>
              <a:rPr sz="2800" spc="-15" dirty="0">
                <a:solidFill>
                  <a:srgbClr val="009900"/>
                </a:solidFill>
                <a:latin typeface="Arial"/>
                <a:cs typeface="Arial"/>
              </a:rPr>
              <a:t>s</a:t>
            </a:r>
            <a:r>
              <a:rPr sz="2800" spc="5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009900"/>
                </a:solidFill>
                <a:latin typeface="Arial"/>
                <a:cs typeface="Arial"/>
              </a:rPr>
              <a:t>o</a:t>
            </a:r>
            <a:r>
              <a:rPr sz="2800" spc="-10" dirty="0">
                <a:solidFill>
                  <a:srgbClr val="009900"/>
                </a:solidFill>
                <a:latin typeface="Arial"/>
                <a:cs typeface="Arial"/>
              </a:rPr>
              <a:t>f feasi</a:t>
            </a:r>
            <a:r>
              <a:rPr sz="2800" spc="-15" dirty="0">
                <a:solidFill>
                  <a:srgbClr val="009900"/>
                </a:solidFill>
                <a:latin typeface="Arial"/>
                <a:cs typeface="Arial"/>
              </a:rPr>
              <a:t>b</a:t>
            </a:r>
            <a:r>
              <a:rPr sz="2800" spc="-10" dirty="0">
                <a:solidFill>
                  <a:srgbClr val="009900"/>
                </a:solidFill>
                <a:latin typeface="Arial"/>
                <a:cs typeface="Arial"/>
              </a:rPr>
              <a:t>ility</a:t>
            </a:r>
            <a:r>
              <a:rPr sz="2800" spc="-5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009900"/>
                </a:solidFill>
                <a:latin typeface="Arial"/>
                <a:cs typeface="Arial"/>
              </a:rPr>
              <a:t>st</a:t>
            </a:r>
            <a:r>
              <a:rPr sz="2800" spc="-15" dirty="0">
                <a:solidFill>
                  <a:srgbClr val="009900"/>
                </a:solidFill>
                <a:latin typeface="Arial"/>
                <a:cs typeface="Arial"/>
              </a:rPr>
              <a:t>ud</a:t>
            </a:r>
            <a:r>
              <a:rPr sz="2800" spc="-10" dirty="0">
                <a:solidFill>
                  <a:srgbClr val="009900"/>
                </a:solidFill>
                <a:latin typeface="Arial"/>
                <a:cs typeface="Arial"/>
              </a:rPr>
              <a:t>i</a:t>
            </a:r>
            <a:r>
              <a:rPr sz="2800" spc="-15" dirty="0">
                <a:solidFill>
                  <a:srgbClr val="009900"/>
                </a:solidFill>
                <a:latin typeface="Arial"/>
                <a:cs typeface="Arial"/>
              </a:rPr>
              <a:t>es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430"/>
              </a:spcBef>
              <a:buClr>
                <a:srgbClr val="323299"/>
              </a:buClr>
              <a:buFont typeface="Arial"/>
              <a:buChar char="•"/>
              <a:tabLst>
                <a:tab pos="355600" algn="l"/>
              </a:tabLst>
            </a:pP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Is</a:t>
            </a:r>
            <a:r>
              <a:rPr sz="2400" spc="-10" dirty="0">
                <a:solidFill>
                  <a:srgbClr val="323299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e 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p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odu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ct</a:t>
            </a:r>
            <a:r>
              <a:rPr sz="2400" spc="5" dirty="0">
                <a:solidFill>
                  <a:srgbClr val="323299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on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ep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t</a:t>
            </a:r>
            <a:r>
              <a:rPr sz="2400" spc="5" dirty="0">
                <a:solidFill>
                  <a:srgbClr val="323299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v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ia</a:t>
            </a:r>
            <a:r>
              <a:rPr sz="2400" spc="5" dirty="0">
                <a:solidFill>
                  <a:srgbClr val="323299"/>
                </a:solidFill>
                <a:latin typeface="Arial"/>
                <a:cs typeface="Arial"/>
              </a:rPr>
              <a:t>b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l</a:t>
            </a:r>
            <a:r>
              <a:rPr sz="2400" spc="5" dirty="0">
                <a:solidFill>
                  <a:srgbClr val="323299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?</a:t>
            </a:r>
            <a:endParaRPr sz="24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1425"/>
              </a:spcBef>
              <a:buClr>
                <a:srgbClr val="323299"/>
              </a:buClr>
              <a:buFont typeface="Arial"/>
              <a:buChar char="•"/>
              <a:tabLst>
                <a:tab pos="355600" algn="l"/>
              </a:tabLst>
            </a:pP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W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i</a:t>
            </a:r>
            <a:r>
              <a:rPr sz="2400" spc="5" dirty="0">
                <a:solidFill>
                  <a:srgbClr val="650032"/>
                </a:solidFill>
                <a:latin typeface="Arial"/>
                <a:cs typeface="Arial"/>
              </a:rPr>
              <a:t>l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l</a:t>
            </a:r>
            <a:r>
              <a:rPr sz="2400" spc="120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t</a:t>
            </a:r>
            <a:r>
              <a:rPr sz="2400" spc="125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b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e</a:t>
            </a:r>
            <a:r>
              <a:rPr sz="2400" spc="120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400" spc="5" dirty="0">
                <a:solidFill>
                  <a:srgbClr val="650032"/>
                </a:solidFill>
                <a:latin typeface="Arial"/>
                <a:cs typeface="Arial"/>
              </a:rPr>
              <a:t>p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ss</a:t>
            </a:r>
            <a:r>
              <a:rPr sz="2400" spc="5" dirty="0">
                <a:solidFill>
                  <a:srgbClr val="650032"/>
                </a:solidFill>
                <a:latin typeface="Arial"/>
                <a:cs typeface="Arial"/>
              </a:rPr>
              <a:t>i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b</a:t>
            </a:r>
            <a:r>
              <a:rPr sz="2400" spc="5" dirty="0">
                <a:solidFill>
                  <a:srgbClr val="650032"/>
                </a:solidFill>
                <a:latin typeface="Arial"/>
                <a:cs typeface="Arial"/>
              </a:rPr>
              <a:t>l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e</a:t>
            </a:r>
            <a:r>
              <a:rPr sz="2400" spc="120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to</a:t>
            </a:r>
            <a:r>
              <a:rPr sz="2400" spc="120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de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v</a:t>
            </a:r>
            <a:r>
              <a:rPr sz="2400" spc="5" dirty="0">
                <a:solidFill>
                  <a:srgbClr val="650032"/>
                </a:solidFill>
                <a:latin typeface="Arial"/>
                <a:cs typeface="Arial"/>
              </a:rPr>
              <a:t>el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p</a:t>
            </a:r>
            <a:r>
              <a:rPr sz="2400" spc="120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a</a:t>
            </a:r>
            <a:r>
              <a:rPr sz="2400" spc="130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p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odu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ct</a:t>
            </a:r>
            <a:r>
              <a:rPr sz="2400" spc="125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ha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t</a:t>
            </a:r>
            <a:r>
              <a:rPr sz="2400" spc="114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tc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he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s</a:t>
            </a:r>
            <a:r>
              <a:rPr sz="2400" spc="135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650032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e 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p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o</a:t>
            </a:r>
            <a:r>
              <a:rPr sz="2400" spc="5" dirty="0">
                <a:solidFill>
                  <a:srgbClr val="650032"/>
                </a:solidFill>
                <a:latin typeface="Arial"/>
                <a:cs typeface="Arial"/>
              </a:rPr>
              <a:t>j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ct</a:t>
            </a:r>
            <a:r>
              <a:rPr sz="2400" spc="-15" dirty="0">
                <a:solidFill>
                  <a:srgbClr val="650032"/>
                </a:solidFill>
                <a:latin typeface="Arial"/>
                <a:cs typeface="Arial"/>
              </a:rPr>
              <a:t>’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s v</a:t>
            </a:r>
            <a:r>
              <a:rPr sz="2400" spc="5" dirty="0">
                <a:solidFill>
                  <a:srgbClr val="650032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s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i</a:t>
            </a:r>
            <a:r>
              <a:rPr sz="2400" spc="5" dirty="0">
                <a:solidFill>
                  <a:srgbClr val="650032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n st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e</a:t>
            </a:r>
            <a:r>
              <a:rPr sz="2400" spc="-10" dirty="0">
                <a:solidFill>
                  <a:srgbClr val="650032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en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t?</a:t>
            </a:r>
            <a:endParaRPr sz="24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1425"/>
              </a:spcBef>
              <a:buClr>
                <a:srgbClr val="323299"/>
              </a:buClr>
              <a:buFont typeface="Arial"/>
              <a:buChar char="•"/>
              <a:tabLst>
                <a:tab pos="355600" algn="l"/>
              </a:tabLst>
            </a:pP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W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ha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t</a:t>
            </a:r>
            <a:r>
              <a:rPr sz="2400" spc="20" dirty="0">
                <a:solidFill>
                  <a:srgbClr val="323299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re</a:t>
            </a:r>
            <a:r>
              <a:rPr sz="2400" spc="10" dirty="0">
                <a:solidFill>
                  <a:srgbClr val="323299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323299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e</a:t>
            </a:r>
            <a:r>
              <a:rPr sz="2400" spc="25" dirty="0">
                <a:solidFill>
                  <a:srgbClr val="323299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rr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en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t</a:t>
            </a:r>
            <a:r>
              <a:rPr sz="2400" spc="20" dirty="0">
                <a:solidFill>
                  <a:srgbClr val="323299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st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d</a:t>
            </a:r>
            <a:r>
              <a:rPr sz="2400" spc="25" dirty="0">
                <a:solidFill>
                  <a:srgbClr val="323299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st</a:t>
            </a:r>
            <a:r>
              <a:rPr sz="2400" spc="30" dirty="0">
                <a:solidFill>
                  <a:srgbClr val="323299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an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d</a:t>
            </a:r>
            <a:r>
              <a:rPr sz="2400" spc="25" dirty="0">
                <a:solidFill>
                  <a:srgbClr val="323299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sc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he</a:t>
            </a:r>
            <a:r>
              <a:rPr sz="2400" spc="5" dirty="0">
                <a:solidFill>
                  <a:srgbClr val="323299"/>
                </a:solidFill>
                <a:latin typeface="Arial"/>
                <a:cs typeface="Arial"/>
              </a:rPr>
              <a:t>du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l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e</a:t>
            </a:r>
            <a:r>
              <a:rPr sz="2400" spc="25" dirty="0">
                <a:solidFill>
                  <a:srgbClr val="323299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f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r</a:t>
            </a:r>
            <a:r>
              <a:rPr sz="2400" spc="20" dirty="0">
                <a:solidFill>
                  <a:srgbClr val="323299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323299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e 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p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o</a:t>
            </a:r>
            <a:r>
              <a:rPr sz="2400" spc="5" dirty="0">
                <a:solidFill>
                  <a:srgbClr val="323299"/>
                </a:solidFill>
                <a:latin typeface="Arial"/>
                <a:cs typeface="Arial"/>
              </a:rPr>
              <a:t>j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ct?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685787" y="1219200"/>
            <a:ext cx="8610600" cy="0"/>
          </a:xfrm>
          <a:custGeom>
            <a:avLst/>
            <a:gdLst/>
            <a:ahLst/>
            <a:cxnLst/>
            <a:rect l="l" t="t" r="r" b="b"/>
            <a:pathLst>
              <a:path w="8610600">
                <a:moveTo>
                  <a:pt x="0" y="0"/>
                </a:moveTo>
                <a:lnTo>
                  <a:pt x="8610611" y="0"/>
                </a:lnTo>
              </a:path>
            </a:pathLst>
          </a:custGeom>
          <a:ln w="571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2555">
              <a:lnSpc>
                <a:spcPct val="100000"/>
              </a:lnSpc>
            </a:pPr>
            <a:fld id="{81D60167-4931-47E6-BA6A-407CBD079E47}" type="slidenum">
              <a:rPr dirty="0"/>
              <a:pPr marL="122555">
                <a:lnSpc>
                  <a:spcPct val="100000"/>
                </a:lnSpc>
              </a:pPr>
              <a:t>12</a:t>
            </a:fld>
            <a:endParaRPr dirty="0"/>
          </a:p>
        </p:txBody>
      </p:sp>
      <p:sp>
        <p:nvSpPr>
          <p:cNvPr id="10" name="object 1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S</a:t>
            </a:r>
            <a:r>
              <a:rPr spc="-10" dirty="0"/>
              <a:t>o</a:t>
            </a:r>
            <a:r>
              <a:rPr spc="-5" dirty="0"/>
              <a:t>f</a:t>
            </a:r>
            <a:r>
              <a:rPr dirty="0"/>
              <a:t>t</a:t>
            </a:r>
            <a:r>
              <a:rPr spc="-20" dirty="0"/>
              <a:t>w</a:t>
            </a:r>
            <a:r>
              <a:rPr dirty="0"/>
              <a:t>a</a:t>
            </a:r>
            <a:r>
              <a:rPr spc="-5" dirty="0"/>
              <a:t>r</a:t>
            </a:r>
            <a:r>
              <a:rPr dirty="0"/>
              <a:t>e</a:t>
            </a:r>
            <a:r>
              <a:rPr spc="-5" dirty="0"/>
              <a:t> </a:t>
            </a:r>
            <a:r>
              <a:rPr dirty="0"/>
              <a:t>E</a:t>
            </a:r>
            <a:r>
              <a:rPr spc="5" dirty="0"/>
              <a:t>n</a:t>
            </a:r>
            <a:r>
              <a:rPr spc="-10" dirty="0"/>
              <a:t>g</a:t>
            </a:r>
            <a:r>
              <a:rPr dirty="0"/>
              <a:t>i</a:t>
            </a:r>
            <a:r>
              <a:rPr spc="5" dirty="0"/>
              <a:t>n</a:t>
            </a:r>
            <a:r>
              <a:rPr spc="-10" dirty="0"/>
              <a:t>ee</a:t>
            </a:r>
            <a:r>
              <a:rPr spc="-5" dirty="0"/>
              <a:t>r</a:t>
            </a:r>
            <a:r>
              <a:rPr spc="-10" dirty="0"/>
              <a:t>i</a:t>
            </a:r>
            <a:r>
              <a:rPr spc="5" dirty="0"/>
              <a:t>n</a:t>
            </a:r>
            <a:r>
              <a:rPr dirty="0"/>
              <a:t>g</a:t>
            </a:r>
            <a:r>
              <a:rPr spc="-5" dirty="0"/>
              <a:t> </a:t>
            </a:r>
            <a:r>
              <a:rPr spc="-20" dirty="0"/>
              <a:t>(</a:t>
            </a:r>
            <a:r>
              <a:rPr spc="-10" dirty="0"/>
              <a:t>3</a:t>
            </a:r>
            <a:r>
              <a:rPr sz="750" baseline="22222" dirty="0"/>
              <a:t>rd </a:t>
            </a:r>
            <a:r>
              <a:rPr sz="750" spc="-75" baseline="22222" dirty="0"/>
              <a:t> </a:t>
            </a:r>
            <a:r>
              <a:rPr sz="800" spc="-10" dirty="0"/>
              <a:t>ed</a:t>
            </a:r>
            <a:r>
              <a:rPr sz="800" dirty="0"/>
              <a:t>.</a:t>
            </a:r>
            <a:r>
              <a:rPr sz="800" spc="-5" dirty="0"/>
              <a:t>)</a:t>
            </a:r>
            <a:r>
              <a:rPr sz="800" dirty="0"/>
              <a:t>,</a:t>
            </a:r>
            <a:r>
              <a:rPr sz="800" spc="-5" dirty="0"/>
              <a:t> </a:t>
            </a:r>
            <a:r>
              <a:rPr sz="800" dirty="0"/>
              <a:t>By</a:t>
            </a:r>
            <a:r>
              <a:rPr sz="800" spc="-15" dirty="0"/>
              <a:t> </a:t>
            </a:r>
            <a:r>
              <a:rPr sz="800" spc="-20" dirty="0"/>
              <a:t>K</a:t>
            </a:r>
            <a:r>
              <a:rPr sz="800" spc="15" dirty="0"/>
              <a:t>.</a:t>
            </a:r>
            <a:r>
              <a:rPr sz="800" dirty="0"/>
              <a:t>K</a:t>
            </a:r>
            <a:r>
              <a:rPr sz="800" spc="-15" dirty="0"/>
              <a:t> </a:t>
            </a:r>
            <a:r>
              <a:rPr sz="800" spc="-5" dirty="0"/>
              <a:t>A</a:t>
            </a:r>
            <a:r>
              <a:rPr sz="800" spc="-10" dirty="0"/>
              <a:t>gg</a:t>
            </a:r>
            <a:r>
              <a:rPr sz="800" dirty="0"/>
              <a:t>a</a:t>
            </a:r>
            <a:r>
              <a:rPr sz="800" spc="-5" dirty="0"/>
              <a:t>r</a:t>
            </a:r>
            <a:r>
              <a:rPr sz="800" spc="-20" dirty="0"/>
              <a:t>w</a:t>
            </a:r>
            <a:r>
              <a:rPr sz="800" dirty="0"/>
              <a:t>al</a:t>
            </a:r>
            <a:r>
              <a:rPr sz="800" spc="5" dirty="0"/>
              <a:t> </a:t>
            </a:r>
            <a:r>
              <a:rPr sz="800" dirty="0"/>
              <a:t>&amp;</a:t>
            </a:r>
            <a:r>
              <a:rPr sz="800" spc="-10" dirty="0"/>
              <a:t> </a:t>
            </a:r>
            <a:r>
              <a:rPr sz="800" spc="-5" dirty="0"/>
              <a:t>Y</a:t>
            </a:r>
            <a:r>
              <a:rPr sz="800" spc="-10" dirty="0"/>
              <a:t>oge</a:t>
            </a:r>
            <a:r>
              <a:rPr sz="800" spc="-5" dirty="0"/>
              <a:t>s</a:t>
            </a:r>
            <a:r>
              <a:rPr sz="800" dirty="0"/>
              <a:t>h</a:t>
            </a:r>
            <a:r>
              <a:rPr sz="800" spc="10" dirty="0"/>
              <a:t> </a:t>
            </a:r>
            <a:r>
              <a:rPr sz="800" spc="-5" dirty="0"/>
              <a:t>S</a:t>
            </a:r>
            <a:r>
              <a:rPr sz="800" dirty="0"/>
              <a:t>i</a:t>
            </a:r>
            <a:r>
              <a:rPr sz="800" spc="5" dirty="0"/>
              <a:t>n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dirty="0"/>
              <a:t>C</a:t>
            </a:r>
            <a:r>
              <a:rPr sz="800" spc="-20" dirty="0"/>
              <a:t>o</a:t>
            </a:r>
            <a:r>
              <a:rPr sz="800" spc="5" dirty="0"/>
              <a:t>p</a:t>
            </a:r>
            <a:r>
              <a:rPr sz="800" spc="-20" dirty="0"/>
              <a:t>y</a:t>
            </a:r>
            <a:r>
              <a:rPr sz="800" spc="-5" dirty="0"/>
              <a:t>r</a:t>
            </a:r>
            <a:r>
              <a:rPr sz="800" dirty="0"/>
              <a:t>i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t</a:t>
            </a:r>
            <a:r>
              <a:rPr sz="800" spc="5" dirty="0"/>
              <a:t> </a:t>
            </a:r>
            <a:r>
              <a:rPr sz="800" dirty="0"/>
              <a:t>©</a:t>
            </a:r>
            <a:r>
              <a:rPr sz="800" spc="5" dirty="0"/>
              <a:t> </a:t>
            </a:r>
            <a:r>
              <a:rPr sz="800" spc="-5" dirty="0"/>
              <a:t>N</a:t>
            </a:r>
            <a:r>
              <a:rPr sz="800" spc="-10" dirty="0"/>
              <a:t>e</a:t>
            </a:r>
            <a:r>
              <a:rPr sz="800" dirty="0"/>
              <a:t>w</a:t>
            </a:r>
            <a:r>
              <a:rPr sz="800" spc="-15" dirty="0"/>
              <a:t> </a:t>
            </a:r>
            <a:r>
              <a:rPr sz="800" spc="-20" dirty="0"/>
              <a:t>A</a:t>
            </a:r>
            <a:r>
              <a:rPr sz="800" spc="-10" dirty="0"/>
              <a:t>g</a:t>
            </a:r>
            <a:r>
              <a:rPr sz="800" dirty="0"/>
              <a:t>e</a:t>
            </a:r>
            <a:r>
              <a:rPr sz="800" spc="5" dirty="0"/>
              <a:t> </a:t>
            </a:r>
            <a:r>
              <a:rPr sz="800" spc="-30" dirty="0"/>
              <a:t>I</a:t>
            </a:r>
            <a:r>
              <a:rPr sz="800" spc="5" dirty="0"/>
              <a:t>n</a:t>
            </a:r>
            <a:r>
              <a:rPr sz="800" dirty="0"/>
              <a:t>t</a:t>
            </a:r>
            <a:r>
              <a:rPr sz="800" spc="-10" dirty="0"/>
              <a:t>e</a:t>
            </a:r>
            <a:r>
              <a:rPr sz="800" spc="-5" dirty="0"/>
              <a:t>r</a:t>
            </a:r>
            <a:r>
              <a:rPr sz="800" spc="5" dirty="0"/>
              <a:t>n</a:t>
            </a:r>
            <a:r>
              <a:rPr sz="800" dirty="0"/>
              <a:t>ati</a:t>
            </a:r>
            <a:r>
              <a:rPr sz="800" spc="-20" dirty="0"/>
              <a:t>o</a:t>
            </a:r>
            <a:r>
              <a:rPr sz="800" spc="-10" dirty="0"/>
              <a:t>n</a:t>
            </a:r>
            <a:r>
              <a:rPr sz="800" dirty="0"/>
              <a:t>al</a:t>
            </a:r>
            <a:r>
              <a:rPr sz="800" spc="-5" dirty="0"/>
              <a:t> P</a:t>
            </a:r>
            <a:r>
              <a:rPr sz="800" spc="5" dirty="0"/>
              <a:t>ub</a:t>
            </a:r>
            <a:r>
              <a:rPr sz="800" spc="-10" dirty="0"/>
              <a:t>l</a:t>
            </a:r>
            <a:r>
              <a:rPr sz="800" dirty="0"/>
              <a:t>i</a:t>
            </a:r>
            <a:r>
              <a:rPr sz="800" spc="-5" dirty="0"/>
              <a:t>s</a:t>
            </a:r>
            <a:r>
              <a:rPr sz="800" spc="-10" dirty="0"/>
              <a:t>he</a:t>
            </a:r>
            <a:r>
              <a:rPr sz="800" spc="-5" dirty="0"/>
              <a:t>rs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spc="-10" dirty="0"/>
              <a:t>20</a:t>
            </a:r>
            <a:r>
              <a:rPr sz="800" spc="5" dirty="0"/>
              <a:t>0</a:t>
            </a:r>
            <a:r>
              <a:rPr sz="800" dirty="0"/>
              <a:t>7</a:t>
            </a:r>
            <a:endParaRPr sz="8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69329" y="644293"/>
            <a:ext cx="2797810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108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09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09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  </a:t>
            </a:r>
            <a:r>
              <a:rPr sz="3600" spc="14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43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10" dirty="0">
                <a:solidFill>
                  <a:srgbClr val="3232FF"/>
                </a:solidFill>
                <a:latin typeface="Times New Roman"/>
                <a:cs typeface="Times New Roman"/>
              </a:rPr>
              <a:t> </a:t>
            </a:r>
            <a:r>
              <a:rPr sz="3600" spc="6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66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8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43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16232" rIns="0" bIns="0" rtlCol="0">
            <a:spAutoFit/>
          </a:bodyPr>
          <a:lstStyle/>
          <a:p>
            <a:pPr marL="317500">
              <a:lnSpc>
                <a:spcPct val="100000"/>
              </a:lnSpc>
            </a:pPr>
            <a:r>
              <a:rPr sz="2800" spc="-25" dirty="0">
                <a:solidFill>
                  <a:srgbClr val="009900"/>
                </a:solidFill>
              </a:rPr>
              <a:t>F</a:t>
            </a:r>
            <a:r>
              <a:rPr sz="2800" spc="-10" dirty="0">
                <a:solidFill>
                  <a:srgbClr val="009900"/>
                </a:solidFill>
              </a:rPr>
              <a:t>ocu</a:t>
            </a:r>
            <a:r>
              <a:rPr sz="2800" spc="-15" dirty="0">
                <a:solidFill>
                  <a:srgbClr val="009900"/>
                </a:solidFill>
              </a:rPr>
              <a:t>s</a:t>
            </a:r>
            <a:r>
              <a:rPr sz="2800" spc="5" dirty="0">
                <a:solidFill>
                  <a:srgbClr val="009900"/>
                </a:solidFill>
              </a:rPr>
              <a:t> </a:t>
            </a:r>
            <a:r>
              <a:rPr sz="2800" spc="-15" dirty="0">
                <a:solidFill>
                  <a:srgbClr val="009900"/>
                </a:solidFill>
              </a:rPr>
              <a:t>o</a:t>
            </a:r>
            <a:r>
              <a:rPr sz="2800" spc="-10" dirty="0">
                <a:solidFill>
                  <a:srgbClr val="009900"/>
                </a:solidFill>
              </a:rPr>
              <a:t>f feasi</a:t>
            </a:r>
            <a:r>
              <a:rPr sz="2800" spc="-15" dirty="0">
                <a:solidFill>
                  <a:srgbClr val="009900"/>
                </a:solidFill>
              </a:rPr>
              <a:t>b</a:t>
            </a:r>
            <a:r>
              <a:rPr sz="2800" spc="-10" dirty="0">
                <a:solidFill>
                  <a:srgbClr val="009900"/>
                </a:solidFill>
              </a:rPr>
              <a:t>ility</a:t>
            </a:r>
            <a:r>
              <a:rPr sz="2800" spc="-5" dirty="0">
                <a:solidFill>
                  <a:srgbClr val="009900"/>
                </a:solidFill>
              </a:rPr>
              <a:t> </a:t>
            </a:r>
            <a:r>
              <a:rPr sz="2800" spc="-10" dirty="0">
                <a:solidFill>
                  <a:srgbClr val="009900"/>
                </a:solidFill>
              </a:rPr>
              <a:t>st</a:t>
            </a:r>
            <a:r>
              <a:rPr sz="2800" spc="-15" dirty="0">
                <a:solidFill>
                  <a:srgbClr val="009900"/>
                </a:solidFill>
              </a:rPr>
              <a:t>ud</a:t>
            </a:r>
            <a:r>
              <a:rPr sz="2800" spc="-10" dirty="0">
                <a:solidFill>
                  <a:srgbClr val="009900"/>
                </a:solidFill>
              </a:rPr>
              <a:t>i</a:t>
            </a:r>
            <a:r>
              <a:rPr sz="2800" spc="-15" dirty="0">
                <a:solidFill>
                  <a:srgbClr val="009900"/>
                </a:solidFill>
              </a:rPr>
              <a:t>es</a:t>
            </a:r>
            <a:endParaRPr sz="2800"/>
          </a:p>
        </p:txBody>
      </p:sp>
      <p:sp>
        <p:nvSpPr>
          <p:cNvPr id="4" name="object 4"/>
          <p:cNvSpPr txBox="1"/>
          <p:nvPr/>
        </p:nvSpPr>
        <p:spPr>
          <a:xfrm>
            <a:off x="1069329" y="2577278"/>
            <a:ext cx="7929245" cy="34334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buClr>
                <a:srgbClr val="323299"/>
              </a:buClr>
              <a:buFont typeface="Arial"/>
              <a:buChar char="•"/>
              <a:tabLst>
                <a:tab pos="355600" algn="l"/>
              </a:tabLst>
            </a:pP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H</a:t>
            </a:r>
            <a:r>
              <a:rPr sz="2400" spc="5" dirty="0">
                <a:solidFill>
                  <a:srgbClr val="323299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w 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b</a:t>
            </a:r>
            <a:r>
              <a:rPr sz="2400" spc="5" dirty="0">
                <a:solidFill>
                  <a:srgbClr val="323299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g 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s t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e 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ga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p 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be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w</a:t>
            </a:r>
            <a:r>
              <a:rPr sz="2400" spc="5" dirty="0">
                <a:solidFill>
                  <a:srgbClr val="323299"/>
                </a:solidFill>
                <a:latin typeface="Arial"/>
                <a:cs typeface="Arial"/>
              </a:rPr>
              <a:t>e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n t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e 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i</a:t>
            </a:r>
            <a:r>
              <a:rPr sz="2400" spc="5" dirty="0">
                <a:solidFill>
                  <a:srgbClr val="323299"/>
                </a:solidFill>
                <a:latin typeface="Arial"/>
                <a:cs typeface="Arial"/>
              </a:rPr>
              <a:t>g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i</a:t>
            </a:r>
            <a:r>
              <a:rPr sz="2400" spc="5" dirty="0">
                <a:solidFill>
                  <a:srgbClr val="323299"/>
                </a:solidFill>
                <a:latin typeface="Arial"/>
                <a:cs typeface="Arial"/>
              </a:rPr>
              <a:t>n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l c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st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&amp; sc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hed</a:t>
            </a:r>
            <a:r>
              <a:rPr sz="2400" spc="5" dirty="0">
                <a:solidFill>
                  <a:srgbClr val="323299"/>
                </a:solidFill>
                <a:latin typeface="Arial"/>
                <a:cs typeface="Arial"/>
              </a:rPr>
              <a:t>ul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e t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ge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ts &amp;</a:t>
            </a:r>
            <a:r>
              <a:rPr sz="2400" spc="-15" dirty="0">
                <a:solidFill>
                  <a:srgbClr val="323299"/>
                </a:solidFill>
                <a:latin typeface="Arial"/>
                <a:cs typeface="Arial"/>
              </a:rPr>
              <a:t> c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rr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en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t</a:t>
            </a:r>
            <a:r>
              <a:rPr sz="2400" spc="5" dirty="0">
                <a:solidFill>
                  <a:srgbClr val="323299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st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s?</a:t>
            </a:r>
            <a:endParaRPr sz="2400">
              <a:latin typeface="Arial"/>
              <a:cs typeface="Arial"/>
            </a:endParaRPr>
          </a:p>
          <a:p>
            <a:pPr marL="355600" marR="498475" indent="-342900">
              <a:lnSpc>
                <a:spcPct val="100000"/>
              </a:lnSpc>
              <a:spcBef>
                <a:spcPts val="1425"/>
              </a:spcBef>
              <a:buClr>
                <a:srgbClr val="323299"/>
              </a:buClr>
              <a:buFont typeface="Arial"/>
              <a:buChar char="•"/>
              <a:tabLst>
                <a:tab pos="355600" algn="l"/>
              </a:tabLst>
            </a:pP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Is</a:t>
            </a:r>
            <a:r>
              <a:rPr sz="2400" spc="-10" dirty="0">
                <a:solidFill>
                  <a:srgbClr val="A5002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e 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bu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s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i</a:t>
            </a:r>
            <a:r>
              <a:rPr sz="2400" spc="5" dirty="0">
                <a:solidFill>
                  <a:srgbClr val="A50020"/>
                </a:solidFill>
                <a:latin typeface="Arial"/>
                <a:cs typeface="Arial"/>
              </a:rPr>
              <a:t>n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ss m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ode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l f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r</a:t>
            </a:r>
            <a:r>
              <a:rPr sz="2400" spc="5" dirty="0">
                <a:solidFill>
                  <a:srgbClr val="A5002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s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o</a:t>
            </a:r>
            <a:r>
              <a:rPr sz="2400" spc="-10" dirty="0">
                <a:solidFill>
                  <a:srgbClr val="A50020"/>
                </a:solidFill>
                <a:latin typeface="Arial"/>
                <a:cs typeface="Arial"/>
              </a:rPr>
              <a:t>f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wa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re</a:t>
            </a:r>
            <a:r>
              <a:rPr sz="2400" spc="10" dirty="0">
                <a:solidFill>
                  <a:srgbClr val="A50020"/>
                </a:solidFill>
                <a:latin typeface="Arial"/>
                <a:cs typeface="Arial"/>
              </a:rPr>
              <a:t> </a:t>
            </a:r>
            <a:r>
              <a:rPr sz="2400" spc="5" dirty="0">
                <a:solidFill>
                  <a:srgbClr val="A50020"/>
                </a:solidFill>
                <a:latin typeface="Arial"/>
                <a:cs typeface="Arial"/>
              </a:rPr>
              <a:t>j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st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f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ie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d 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whe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n t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e c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rr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en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t</a:t>
            </a:r>
            <a:r>
              <a:rPr sz="2400" spc="5" dirty="0">
                <a:solidFill>
                  <a:srgbClr val="A5002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st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&amp; sc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hed</a:t>
            </a:r>
            <a:r>
              <a:rPr sz="2400" spc="5" dirty="0">
                <a:solidFill>
                  <a:srgbClr val="A50020"/>
                </a:solidFill>
                <a:latin typeface="Arial"/>
                <a:cs typeface="Arial"/>
              </a:rPr>
              <a:t>ul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e 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st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te</a:t>
            </a:r>
            <a:r>
              <a:rPr sz="2400" spc="-10" dirty="0">
                <a:solidFill>
                  <a:srgbClr val="A5002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re c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on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s</a:t>
            </a:r>
            <a:r>
              <a:rPr sz="2400" spc="5" dirty="0">
                <a:solidFill>
                  <a:srgbClr val="A50020"/>
                </a:solidFill>
                <a:latin typeface="Arial"/>
                <a:cs typeface="Arial"/>
              </a:rPr>
              <a:t>id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ed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?</a:t>
            </a:r>
            <a:endParaRPr sz="24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1425"/>
              </a:spcBef>
              <a:buClr>
                <a:srgbClr val="323299"/>
              </a:buClr>
              <a:buFont typeface="Arial"/>
              <a:buChar char="•"/>
              <a:tabLst>
                <a:tab pos="355600" algn="l"/>
              </a:tabLst>
            </a:pP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Ha</a:t>
            </a:r>
            <a:r>
              <a:rPr sz="2400" spc="10" dirty="0">
                <a:solidFill>
                  <a:srgbClr val="323299"/>
                </a:solidFill>
                <a:latin typeface="Arial"/>
                <a:cs typeface="Arial"/>
              </a:rPr>
              <a:t>v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e t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e </a:t>
            </a:r>
            <a:r>
              <a:rPr sz="2400" spc="-10" dirty="0">
                <a:solidFill>
                  <a:srgbClr val="323299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a</a:t>
            </a:r>
            <a:r>
              <a:rPr sz="2400" spc="5" dirty="0">
                <a:solidFill>
                  <a:srgbClr val="323299"/>
                </a:solidFill>
                <a:latin typeface="Arial"/>
                <a:cs typeface="Arial"/>
              </a:rPr>
              <a:t>j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r</a:t>
            </a:r>
            <a:r>
              <a:rPr sz="2400" spc="5" dirty="0">
                <a:solidFill>
                  <a:srgbClr val="323299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sks</a:t>
            </a:r>
            <a:r>
              <a:rPr sz="2400" spc="-10" dirty="0">
                <a:solidFill>
                  <a:srgbClr val="323299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to</a:t>
            </a:r>
            <a:r>
              <a:rPr sz="2400" spc="-10" dirty="0">
                <a:solidFill>
                  <a:srgbClr val="323299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e 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p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o</a:t>
            </a:r>
            <a:r>
              <a:rPr sz="2400" spc="5" dirty="0">
                <a:solidFill>
                  <a:srgbClr val="323299"/>
                </a:solidFill>
                <a:latin typeface="Arial"/>
                <a:cs typeface="Arial"/>
              </a:rPr>
              <a:t>j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ct</a:t>
            </a:r>
            <a:r>
              <a:rPr sz="2400" spc="5" dirty="0">
                <a:solidFill>
                  <a:srgbClr val="323299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bee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n 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i</a:t>
            </a:r>
            <a:r>
              <a:rPr sz="2400" spc="5" dirty="0">
                <a:solidFill>
                  <a:srgbClr val="323299"/>
                </a:solidFill>
                <a:latin typeface="Arial"/>
                <a:cs typeface="Arial"/>
              </a:rPr>
              <a:t>d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en</a:t>
            </a:r>
            <a:r>
              <a:rPr sz="2400" spc="15" dirty="0">
                <a:solidFill>
                  <a:srgbClr val="323299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f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i</a:t>
            </a:r>
            <a:r>
              <a:rPr sz="2400" spc="5" dirty="0">
                <a:solidFill>
                  <a:srgbClr val="323299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d &amp; c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n t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he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y 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b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e s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rm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oun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e</a:t>
            </a:r>
            <a:r>
              <a:rPr sz="2400" spc="5" dirty="0">
                <a:solidFill>
                  <a:srgbClr val="323299"/>
                </a:solidFill>
                <a:latin typeface="Arial"/>
                <a:cs typeface="Arial"/>
              </a:rPr>
              <a:t>d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?</a:t>
            </a:r>
            <a:endParaRPr sz="2400">
              <a:latin typeface="Arial"/>
              <a:cs typeface="Arial"/>
            </a:endParaRPr>
          </a:p>
          <a:p>
            <a:pPr marL="355600" marR="954405" indent="-342900">
              <a:lnSpc>
                <a:spcPts val="2870"/>
              </a:lnSpc>
              <a:spcBef>
                <a:spcPts val="1530"/>
              </a:spcBef>
              <a:buClr>
                <a:srgbClr val="323299"/>
              </a:buClr>
              <a:buFont typeface="Arial"/>
              <a:buChar char="•"/>
              <a:tabLst>
                <a:tab pos="355600" algn="l"/>
              </a:tabLst>
            </a:pP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Is</a:t>
            </a:r>
            <a:r>
              <a:rPr sz="2400" spc="-10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e s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pe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f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ion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s c</a:t>
            </a:r>
            <a:r>
              <a:rPr sz="2400" spc="5" dirty="0">
                <a:solidFill>
                  <a:srgbClr val="650032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ple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te &amp; s</a:t>
            </a:r>
            <a:r>
              <a:rPr sz="2400" spc="-10" dirty="0">
                <a:solidFill>
                  <a:srgbClr val="650032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a</a:t>
            </a:r>
            <a:r>
              <a:rPr sz="2400" spc="5" dirty="0">
                <a:solidFill>
                  <a:srgbClr val="650032"/>
                </a:solidFill>
                <a:latin typeface="Arial"/>
                <a:cs typeface="Arial"/>
              </a:rPr>
              <a:t>b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l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e 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e</a:t>
            </a:r>
            <a:r>
              <a:rPr sz="2400" spc="5" dirty="0">
                <a:solidFill>
                  <a:srgbClr val="650032"/>
                </a:solidFill>
                <a:latin typeface="Arial"/>
                <a:cs typeface="Arial"/>
              </a:rPr>
              <a:t>n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o</a:t>
            </a:r>
            <a:r>
              <a:rPr sz="2400" spc="5" dirty="0">
                <a:solidFill>
                  <a:srgbClr val="650032"/>
                </a:solidFill>
                <a:latin typeface="Arial"/>
                <a:cs typeface="Arial"/>
              </a:rPr>
              <a:t>ug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h to s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up</a:t>
            </a:r>
            <a:r>
              <a:rPr sz="2400" spc="5" dirty="0">
                <a:solidFill>
                  <a:srgbClr val="650032"/>
                </a:solidFill>
                <a:latin typeface="Arial"/>
                <a:cs typeface="Arial"/>
              </a:rPr>
              <a:t>p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rt</a:t>
            </a:r>
            <a:r>
              <a:rPr sz="2400" spc="5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r</a:t>
            </a:r>
            <a:r>
              <a:rPr sz="2400" spc="-15" dirty="0">
                <a:solidFill>
                  <a:srgbClr val="650032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ai</a:t>
            </a:r>
            <a:r>
              <a:rPr sz="2400" spc="5" dirty="0">
                <a:solidFill>
                  <a:srgbClr val="650032"/>
                </a:solidFill>
                <a:latin typeface="Arial"/>
                <a:cs typeface="Arial"/>
              </a:rPr>
              <a:t>ni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g 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d</a:t>
            </a:r>
            <a:r>
              <a:rPr sz="2400" spc="5" dirty="0">
                <a:solidFill>
                  <a:srgbClr val="650032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v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e</a:t>
            </a:r>
            <a:r>
              <a:rPr sz="2400" spc="5" dirty="0">
                <a:solidFill>
                  <a:srgbClr val="650032"/>
                </a:solidFill>
                <a:latin typeface="Arial"/>
                <a:cs typeface="Arial"/>
              </a:rPr>
              <a:t>l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op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m</a:t>
            </a:r>
            <a:r>
              <a:rPr sz="2400" spc="5" dirty="0">
                <a:solidFill>
                  <a:srgbClr val="650032"/>
                </a:solidFill>
                <a:latin typeface="Arial"/>
                <a:cs typeface="Arial"/>
              </a:rPr>
              <a:t>e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 wo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rk?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85787" y="1219200"/>
            <a:ext cx="8610600" cy="0"/>
          </a:xfrm>
          <a:custGeom>
            <a:avLst/>
            <a:gdLst/>
            <a:ahLst/>
            <a:cxnLst/>
            <a:rect l="l" t="t" r="r" b="b"/>
            <a:pathLst>
              <a:path w="8610600">
                <a:moveTo>
                  <a:pt x="0" y="0"/>
                </a:moveTo>
                <a:lnTo>
                  <a:pt x="8610611" y="0"/>
                </a:lnTo>
              </a:path>
            </a:pathLst>
          </a:custGeom>
          <a:ln w="571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2555">
              <a:lnSpc>
                <a:spcPct val="100000"/>
              </a:lnSpc>
            </a:pPr>
            <a:fld id="{81D60167-4931-47E6-BA6A-407CBD079E47}" type="slidenum">
              <a:rPr dirty="0"/>
              <a:pPr marL="122555">
                <a:lnSpc>
                  <a:spcPct val="100000"/>
                </a:lnSpc>
              </a:pPr>
              <a:t>13</a:t>
            </a:fld>
            <a:endParaRPr dirty="0"/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S</a:t>
            </a:r>
            <a:r>
              <a:rPr spc="-10" dirty="0"/>
              <a:t>o</a:t>
            </a:r>
            <a:r>
              <a:rPr spc="-5" dirty="0"/>
              <a:t>f</a:t>
            </a:r>
            <a:r>
              <a:rPr dirty="0"/>
              <a:t>t</a:t>
            </a:r>
            <a:r>
              <a:rPr spc="-20" dirty="0"/>
              <a:t>w</a:t>
            </a:r>
            <a:r>
              <a:rPr dirty="0"/>
              <a:t>a</a:t>
            </a:r>
            <a:r>
              <a:rPr spc="-5" dirty="0"/>
              <a:t>r</a:t>
            </a:r>
            <a:r>
              <a:rPr dirty="0"/>
              <a:t>e</a:t>
            </a:r>
            <a:r>
              <a:rPr spc="-5" dirty="0"/>
              <a:t> </a:t>
            </a:r>
            <a:r>
              <a:rPr dirty="0"/>
              <a:t>E</a:t>
            </a:r>
            <a:r>
              <a:rPr spc="5" dirty="0"/>
              <a:t>n</a:t>
            </a:r>
            <a:r>
              <a:rPr spc="-10" dirty="0"/>
              <a:t>g</a:t>
            </a:r>
            <a:r>
              <a:rPr dirty="0"/>
              <a:t>i</a:t>
            </a:r>
            <a:r>
              <a:rPr spc="5" dirty="0"/>
              <a:t>n</a:t>
            </a:r>
            <a:r>
              <a:rPr spc="-10" dirty="0"/>
              <a:t>ee</a:t>
            </a:r>
            <a:r>
              <a:rPr spc="-5" dirty="0"/>
              <a:t>r</a:t>
            </a:r>
            <a:r>
              <a:rPr spc="-10" dirty="0"/>
              <a:t>i</a:t>
            </a:r>
            <a:r>
              <a:rPr spc="5" dirty="0"/>
              <a:t>n</a:t>
            </a:r>
            <a:r>
              <a:rPr dirty="0"/>
              <a:t>g</a:t>
            </a:r>
            <a:r>
              <a:rPr spc="-5" dirty="0"/>
              <a:t> </a:t>
            </a:r>
            <a:r>
              <a:rPr spc="-20" dirty="0"/>
              <a:t>(</a:t>
            </a:r>
            <a:r>
              <a:rPr spc="-10" dirty="0"/>
              <a:t>3</a:t>
            </a:r>
            <a:r>
              <a:rPr sz="750" baseline="22222" dirty="0"/>
              <a:t>rd </a:t>
            </a:r>
            <a:r>
              <a:rPr sz="750" spc="-75" baseline="22222" dirty="0"/>
              <a:t> </a:t>
            </a:r>
            <a:r>
              <a:rPr sz="800" spc="-10" dirty="0"/>
              <a:t>ed</a:t>
            </a:r>
            <a:r>
              <a:rPr sz="800" dirty="0"/>
              <a:t>.</a:t>
            </a:r>
            <a:r>
              <a:rPr sz="800" spc="-5" dirty="0"/>
              <a:t>)</a:t>
            </a:r>
            <a:r>
              <a:rPr sz="800" dirty="0"/>
              <a:t>,</a:t>
            </a:r>
            <a:r>
              <a:rPr sz="800" spc="-5" dirty="0"/>
              <a:t> </a:t>
            </a:r>
            <a:r>
              <a:rPr sz="800" dirty="0"/>
              <a:t>By</a:t>
            </a:r>
            <a:r>
              <a:rPr sz="800" spc="-15" dirty="0"/>
              <a:t> </a:t>
            </a:r>
            <a:r>
              <a:rPr sz="800" spc="-20" dirty="0"/>
              <a:t>K</a:t>
            </a:r>
            <a:r>
              <a:rPr sz="800" spc="15" dirty="0"/>
              <a:t>.</a:t>
            </a:r>
            <a:r>
              <a:rPr sz="800" dirty="0"/>
              <a:t>K</a:t>
            </a:r>
            <a:r>
              <a:rPr sz="800" spc="-15" dirty="0"/>
              <a:t> </a:t>
            </a:r>
            <a:r>
              <a:rPr sz="800" spc="-5" dirty="0"/>
              <a:t>A</a:t>
            </a:r>
            <a:r>
              <a:rPr sz="800" spc="-10" dirty="0"/>
              <a:t>gg</a:t>
            </a:r>
            <a:r>
              <a:rPr sz="800" dirty="0"/>
              <a:t>a</a:t>
            </a:r>
            <a:r>
              <a:rPr sz="800" spc="-5" dirty="0"/>
              <a:t>r</a:t>
            </a:r>
            <a:r>
              <a:rPr sz="800" spc="-20" dirty="0"/>
              <a:t>w</a:t>
            </a:r>
            <a:r>
              <a:rPr sz="800" dirty="0"/>
              <a:t>al</a:t>
            </a:r>
            <a:r>
              <a:rPr sz="800" spc="5" dirty="0"/>
              <a:t> </a:t>
            </a:r>
            <a:r>
              <a:rPr sz="800" dirty="0"/>
              <a:t>&amp;</a:t>
            </a:r>
            <a:r>
              <a:rPr sz="800" spc="-10" dirty="0"/>
              <a:t> </a:t>
            </a:r>
            <a:r>
              <a:rPr sz="800" spc="-5" dirty="0"/>
              <a:t>Y</a:t>
            </a:r>
            <a:r>
              <a:rPr sz="800" spc="-10" dirty="0"/>
              <a:t>oge</a:t>
            </a:r>
            <a:r>
              <a:rPr sz="800" spc="-5" dirty="0"/>
              <a:t>s</a:t>
            </a:r>
            <a:r>
              <a:rPr sz="800" dirty="0"/>
              <a:t>h</a:t>
            </a:r>
            <a:r>
              <a:rPr sz="800" spc="10" dirty="0"/>
              <a:t> </a:t>
            </a:r>
            <a:r>
              <a:rPr sz="800" spc="-5" dirty="0"/>
              <a:t>S</a:t>
            </a:r>
            <a:r>
              <a:rPr sz="800" dirty="0"/>
              <a:t>i</a:t>
            </a:r>
            <a:r>
              <a:rPr sz="800" spc="5" dirty="0"/>
              <a:t>n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dirty="0"/>
              <a:t>C</a:t>
            </a:r>
            <a:r>
              <a:rPr sz="800" spc="-20" dirty="0"/>
              <a:t>o</a:t>
            </a:r>
            <a:r>
              <a:rPr sz="800" spc="5" dirty="0"/>
              <a:t>p</a:t>
            </a:r>
            <a:r>
              <a:rPr sz="800" spc="-20" dirty="0"/>
              <a:t>y</a:t>
            </a:r>
            <a:r>
              <a:rPr sz="800" spc="-5" dirty="0"/>
              <a:t>r</a:t>
            </a:r>
            <a:r>
              <a:rPr sz="800" dirty="0"/>
              <a:t>i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t</a:t>
            </a:r>
            <a:r>
              <a:rPr sz="800" spc="5" dirty="0"/>
              <a:t> </a:t>
            </a:r>
            <a:r>
              <a:rPr sz="800" dirty="0"/>
              <a:t>©</a:t>
            </a:r>
            <a:r>
              <a:rPr sz="800" spc="5" dirty="0"/>
              <a:t> </a:t>
            </a:r>
            <a:r>
              <a:rPr sz="800" spc="-5" dirty="0"/>
              <a:t>N</a:t>
            </a:r>
            <a:r>
              <a:rPr sz="800" spc="-10" dirty="0"/>
              <a:t>e</a:t>
            </a:r>
            <a:r>
              <a:rPr sz="800" dirty="0"/>
              <a:t>w</a:t>
            </a:r>
            <a:r>
              <a:rPr sz="800" spc="-15" dirty="0"/>
              <a:t> </a:t>
            </a:r>
            <a:r>
              <a:rPr sz="800" spc="-20" dirty="0"/>
              <a:t>A</a:t>
            </a:r>
            <a:r>
              <a:rPr sz="800" spc="-10" dirty="0"/>
              <a:t>g</a:t>
            </a:r>
            <a:r>
              <a:rPr sz="800" dirty="0"/>
              <a:t>e</a:t>
            </a:r>
            <a:r>
              <a:rPr sz="800" spc="5" dirty="0"/>
              <a:t> </a:t>
            </a:r>
            <a:r>
              <a:rPr sz="800" spc="-30" dirty="0"/>
              <a:t>I</a:t>
            </a:r>
            <a:r>
              <a:rPr sz="800" spc="5" dirty="0"/>
              <a:t>n</a:t>
            </a:r>
            <a:r>
              <a:rPr sz="800" dirty="0"/>
              <a:t>t</a:t>
            </a:r>
            <a:r>
              <a:rPr sz="800" spc="-10" dirty="0"/>
              <a:t>e</a:t>
            </a:r>
            <a:r>
              <a:rPr sz="800" spc="-5" dirty="0"/>
              <a:t>r</a:t>
            </a:r>
            <a:r>
              <a:rPr sz="800" spc="5" dirty="0"/>
              <a:t>n</a:t>
            </a:r>
            <a:r>
              <a:rPr sz="800" dirty="0"/>
              <a:t>ati</a:t>
            </a:r>
            <a:r>
              <a:rPr sz="800" spc="-20" dirty="0"/>
              <a:t>o</a:t>
            </a:r>
            <a:r>
              <a:rPr sz="800" spc="-10" dirty="0"/>
              <a:t>n</a:t>
            </a:r>
            <a:r>
              <a:rPr sz="800" dirty="0"/>
              <a:t>al</a:t>
            </a:r>
            <a:r>
              <a:rPr sz="800" spc="-5" dirty="0"/>
              <a:t> P</a:t>
            </a:r>
            <a:r>
              <a:rPr sz="800" spc="5" dirty="0"/>
              <a:t>ub</a:t>
            </a:r>
            <a:r>
              <a:rPr sz="800" spc="-10" dirty="0"/>
              <a:t>l</a:t>
            </a:r>
            <a:r>
              <a:rPr sz="800" dirty="0"/>
              <a:t>i</a:t>
            </a:r>
            <a:r>
              <a:rPr sz="800" spc="-5" dirty="0"/>
              <a:t>s</a:t>
            </a:r>
            <a:r>
              <a:rPr sz="800" spc="-10" dirty="0"/>
              <a:t>he</a:t>
            </a:r>
            <a:r>
              <a:rPr sz="800" spc="-5" dirty="0"/>
              <a:t>rs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spc="-10" dirty="0"/>
              <a:t>20</a:t>
            </a:r>
            <a:r>
              <a:rPr sz="800" spc="5" dirty="0"/>
              <a:t>0</a:t>
            </a:r>
            <a:r>
              <a:rPr sz="800" dirty="0"/>
              <a:t>7</a:t>
            </a:r>
            <a:endParaRPr sz="8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69329" y="644293"/>
            <a:ext cx="2797810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108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09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09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  </a:t>
            </a:r>
            <a:r>
              <a:rPr sz="3600" spc="14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43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10" dirty="0">
                <a:solidFill>
                  <a:srgbClr val="3232FF"/>
                </a:solidFill>
                <a:latin typeface="Times New Roman"/>
                <a:cs typeface="Times New Roman"/>
              </a:rPr>
              <a:t> </a:t>
            </a:r>
            <a:r>
              <a:rPr sz="3600" spc="6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66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8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43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68632" rIns="0" bIns="0" rtlCol="0">
            <a:spAutoFit/>
          </a:bodyPr>
          <a:lstStyle/>
          <a:p>
            <a:pPr marL="469900">
              <a:lnSpc>
                <a:spcPct val="100000"/>
              </a:lnSpc>
            </a:pPr>
            <a:r>
              <a:rPr sz="2800" spc="-25" dirty="0">
                <a:solidFill>
                  <a:srgbClr val="009900"/>
                </a:solidFill>
              </a:rPr>
              <a:t>F</a:t>
            </a:r>
            <a:r>
              <a:rPr sz="2800" spc="-10" dirty="0">
                <a:solidFill>
                  <a:srgbClr val="009900"/>
                </a:solidFill>
              </a:rPr>
              <a:t>ocu</a:t>
            </a:r>
            <a:r>
              <a:rPr sz="2800" spc="-15" dirty="0">
                <a:solidFill>
                  <a:srgbClr val="009900"/>
                </a:solidFill>
              </a:rPr>
              <a:t>s</a:t>
            </a:r>
            <a:r>
              <a:rPr sz="2800" spc="5" dirty="0">
                <a:solidFill>
                  <a:srgbClr val="009900"/>
                </a:solidFill>
              </a:rPr>
              <a:t> </a:t>
            </a:r>
            <a:r>
              <a:rPr sz="2800" spc="-15" dirty="0">
                <a:solidFill>
                  <a:srgbClr val="009900"/>
                </a:solidFill>
              </a:rPr>
              <a:t>o</a:t>
            </a:r>
            <a:r>
              <a:rPr sz="2800" spc="-10" dirty="0">
                <a:solidFill>
                  <a:srgbClr val="009900"/>
                </a:solidFill>
              </a:rPr>
              <a:t>f feasi</a:t>
            </a:r>
            <a:r>
              <a:rPr sz="2800" spc="-15" dirty="0">
                <a:solidFill>
                  <a:srgbClr val="009900"/>
                </a:solidFill>
              </a:rPr>
              <a:t>b</a:t>
            </a:r>
            <a:r>
              <a:rPr sz="2800" spc="-10" dirty="0">
                <a:solidFill>
                  <a:srgbClr val="009900"/>
                </a:solidFill>
              </a:rPr>
              <a:t>ility</a:t>
            </a:r>
            <a:r>
              <a:rPr sz="2800" spc="-5" dirty="0">
                <a:solidFill>
                  <a:srgbClr val="009900"/>
                </a:solidFill>
              </a:rPr>
              <a:t> </a:t>
            </a:r>
            <a:r>
              <a:rPr sz="2800" spc="-10" dirty="0">
                <a:solidFill>
                  <a:srgbClr val="009900"/>
                </a:solidFill>
              </a:rPr>
              <a:t>st</a:t>
            </a:r>
            <a:r>
              <a:rPr sz="2800" spc="-15" dirty="0">
                <a:solidFill>
                  <a:srgbClr val="009900"/>
                </a:solidFill>
              </a:rPr>
              <a:t>ud</a:t>
            </a:r>
            <a:r>
              <a:rPr sz="2800" spc="-10" dirty="0">
                <a:solidFill>
                  <a:srgbClr val="009900"/>
                </a:solidFill>
              </a:rPr>
              <a:t>i</a:t>
            </a:r>
            <a:r>
              <a:rPr sz="2800" spc="-15" dirty="0">
                <a:solidFill>
                  <a:srgbClr val="009900"/>
                </a:solidFill>
              </a:rPr>
              <a:t>es</a:t>
            </a:r>
            <a:endParaRPr sz="2800"/>
          </a:p>
        </p:txBody>
      </p:sp>
      <p:sp>
        <p:nvSpPr>
          <p:cNvPr id="4" name="object 4"/>
          <p:cNvSpPr txBox="1"/>
          <p:nvPr/>
        </p:nvSpPr>
        <p:spPr>
          <a:xfrm>
            <a:off x="1221729" y="2729679"/>
            <a:ext cx="1080770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buClr>
                <a:srgbClr val="323299"/>
              </a:buClr>
              <a:buFont typeface="Arial"/>
              <a:buChar char="•"/>
              <a:tabLst>
                <a:tab pos="355600" algn="l"/>
              </a:tabLst>
            </a:pP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Ha</a:t>
            </a:r>
            <a:r>
              <a:rPr sz="2400" spc="10" dirty="0">
                <a:solidFill>
                  <a:srgbClr val="323299"/>
                </a:solidFill>
                <a:latin typeface="Arial"/>
                <a:cs typeface="Arial"/>
              </a:rPr>
              <a:t>v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e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472934" y="2729679"/>
            <a:ext cx="1169035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952500" algn="l"/>
              </a:tabLst>
            </a:pP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s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rs	&amp;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809483" y="2729679"/>
            <a:ext cx="1517650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de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v</a:t>
            </a:r>
            <a:r>
              <a:rPr sz="2400" spc="5" dirty="0">
                <a:solidFill>
                  <a:srgbClr val="323299"/>
                </a:solidFill>
                <a:latin typeface="Arial"/>
                <a:cs typeface="Arial"/>
              </a:rPr>
              <a:t>el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ope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rs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496553" y="2729679"/>
            <a:ext cx="704215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be</a:t>
            </a:r>
            <a:r>
              <a:rPr sz="2400" spc="5" dirty="0">
                <a:solidFill>
                  <a:srgbClr val="323299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n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369805" y="2729679"/>
            <a:ext cx="1051560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783590" algn="l"/>
              </a:tabLst>
            </a:pP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ab</a:t>
            </a:r>
            <a:r>
              <a:rPr sz="2400" spc="5" dirty="0">
                <a:solidFill>
                  <a:srgbClr val="323299"/>
                </a:solidFill>
                <a:latin typeface="Arial"/>
                <a:cs typeface="Arial"/>
              </a:rPr>
              <a:t>l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e	to</a:t>
            </a:r>
            <a:endParaRPr sz="2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589008" y="2729679"/>
            <a:ext cx="1703705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986155" algn="l"/>
                <a:tab pos="1520825" algn="l"/>
              </a:tabLst>
            </a:pP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ag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e	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n	a</a:t>
            </a:r>
            <a:endParaRPr sz="2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221729" y="3095439"/>
            <a:ext cx="8072755" cy="16078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6350">
              <a:lnSpc>
                <a:spcPts val="2870"/>
              </a:lnSpc>
              <a:tabLst>
                <a:tab pos="1694814" algn="l"/>
                <a:tab pos="2560320" algn="l"/>
                <a:tab pos="3999229" algn="l"/>
                <a:tab pos="5709285" algn="l"/>
                <a:tab pos="6149340" algn="l"/>
                <a:tab pos="6925309" algn="l"/>
                <a:tab pos="7633970" algn="l"/>
              </a:tabLst>
            </a:pP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de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a</a:t>
            </a:r>
            <a:r>
              <a:rPr sz="2400" spc="5" dirty="0">
                <a:solidFill>
                  <a:srgbClr val="323299"/>
                </a:solidFill>
                <a:latin typeface="Arial"/>
                <a:cs typeface="Arial"/>
              </a:rPr>
              <a:t>il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d	</a:t>
            </a:r>
            <a:r>
              <a:rPr sz="2400" spc="5" dirty="0">
                <a:solidFill>
                  <a:srgbClr val="323299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s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r	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in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rf</a:t>
            </a:r>
            <a:r>
              <a:rPr sz="2400" spc="-15" dirty="0">
                <a:solidFill>
                  <a:srgbClr val="323299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ce	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p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t</a:t>
            </a:r>
            <a:r>
              <a:rPr sz="2400" spc="-15" dirty="0">
                <a:solidFill>
                  <a:srgbClr val="323299"/>
                </a:solidFill>
                <a:latin typeface="Arial"/>
                <a:cs typeface="Arial"/>
              </a:rPr>
              <a:t>y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pe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?	If	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no</a:t>
            </a:r>
            <a:r>
              <a:rPr sz="2400" spc="-10" dirty="0">
                <a:solidFill>
                  <a:srgbClr val="323299"/>
                </a:solidFill>
                <a:latin typeface="Arial"/>
                <a:cs typeface="Arial"/>
              </a:rPr>
              <a:t>t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,	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re	t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e r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eq</a:t>
            </a:r>
            <a:r>
              <a:rPr sz="2400" spc="5" dirty="0">
                <a:solidFill>
                  <a:srgbClr val="323299"/>
                </a:solidFill>
                <a:latin typeface="Arial"/>
                <a:cs typeface="Arial"/>
              </a:rPr>
              <a:t>u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m</a:t>
            </a:r>
            <a:r>
              <a:rPr sz="2400" spc="5" dirty="0">
                <a:solidFill>
                  <a:srgbClr val="323299"/>
                </a:solidFill>
                <a:latin typeface="Arial"/>
                <a:cs typeface="Arial"/>
              </a:rPr>
              <a:t>en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ts</a:t>
            </a:r>
            <a:r>
              <a:rPr sz="2400" spc="-10" dirty="0">
                <a:solidFill>
                  <a:srgbClr val="323299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ea</a:t>
            </a:r>
            <a:r>
              <a:rPr sz="2400" spc="5" dirty="0">
                <a:solidFill>
                  <a:srgbClr val="323299"/>
                </a:solidFill>
                <a:latin typeface="Arial"/>
                <a:cs typeface="Arial"/>
              </a:rPr>
              <a:t>l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l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y st</a:t>
            </a:r>
            <a:r>
              <a:rPr sz="2400" spc="-15" dirty="0">
                <a:solidFill>
                  <a:srgbClr val="323299"/>
                </a:solidFill>
                <a:latin typeface="Arial"/>
                <a:cs typeface="Arial"/>
              </a:rPr>
              <a:t>a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b</a:t>
            </a:r>
            <a:r>
              <a:rPr sz="2400" spc="5" dirty="0">
                <a:solidFill>
                  <a:srgbClr val="323299"/>
                </a:solidFill>
                <a:latin typeface="Arial"/>
                <a:cs typeface="Arial"/>
              </a:rPr>
              <a:t>l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?</a:t>
            </a:r>
            <a:endParaRPr sz="2400">
              <a:latin typeface="Arial"/>
              <a:cs typeface="Arial"/>
            </a:endParaRPr>
          </a:p>
          <a:p>
            <a:pPr marL="355600" marR="5080" indent="-342900">
              <a:lnSpc>
                <a:spcPts val="2870"/>
              </a:lnSpc>
              <a:spcBef>
                <a:spcPts val="1450"/>
              </a:spcBef>
              <a:buClr>
                <a:srgbClr val="650032"/>
              </a:buClr>
              <a:buFont typeface="Arial"/>
              <a:buChar char="•"/>
              <a:tabLst>
                <a:tab pos="355600" algn="l"/>
              </a:tabLst>
            </a:pP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Is</a:t>
            </a:r>
            <a:r>
              <a:rPr sz="2400" spc="280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e</a:t>
            </a:r>
            <a:r>
              <a:rPr sz="2400" spc="290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s</a:t>
            </a:r>
            <a:r>
              <a:rPr sz="2400" spc="-15" dirty="0">
                <a:solidFill>
                  <a:srgbClr val="650032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f</a:t>
            </a:r>
            <a:r>
              <a:rPr sz="2400" spc="-10" dirty="0">
                <a:solidFill>
                  <a:srgbClr val="650032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wa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re</a:t>
            </a:r>
            <a:r>
              <a:rPr sz="2400" spc="290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de</a:t>
            </a:r>
            <a:r>
              <a:rPr sz="2400" spc="10" dirty="0">
                <a:solidFill>
                  <a:srgbClr val="650032"/>
                </a:solidFill>
                <a:latin typeface="Arial"/>
                <a:cs typeface="Arial"/>
              </a:rPr>
              <a:t>v</a:t>
            </a:r>
            <a:r>
              <a:rPr sz="2400" spc="5" dirty="0">
                <a:solidFill>
                  <a:srgbClr val="650032"/>
                </a:solidFill>
                <a:latin typeface="Arial"/>
                <a:cs typeface="Arial"/>
              </a:rPr>
              <a:t>el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op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en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t</a:t>
            </a:r>
            <a:r>
              <a:rPr sz="2400" spc="295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p</a:t>
            </a:r>
            <a:r>
              <a:rPr sz="2400" spc="5" dirty="0">
                <a:solidFill>
                  <a:srgbClr val="650032"/>
                </a:solidFill>
                <a:latin typeface="Arial"/>
                <a:cs typeface="Arial"/>
              </a:rPr>
              <a:t>la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n</a:t>
            </a:r>
            <a:r>
              <a:rPr sz="2400" spc="300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ple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te</a:t>
            </a:r>
            <a:r>
              <a:rPr sz="2400" spc="310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&amp;</a:t>
            </a:r>
            <a:r>
              <a:rPr sz="2400" spc="300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adequa</a:t>
            </a:r>
            <a:r>
              <a:rPr sz="2400" spc="15" dirty="0">
                <a:solidFill>
                  <a:srgbClr val="650032"/>
                </a:solidFill>
                <a:latin typeface="Arial"/>
                <a:cs typeface="Arial"/>
              </a:rPr>
              <a:t>t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e to s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uppo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rt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650032"/>
                </a:solidFill>
                <a:latin typeface="Arial"/>
                <a:cs typeface="Arial"/>
              </a:rPr>
              <a:t>f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rt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he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r</a:t>
            </a:r>
            <a:r>
              <a:rPr sz="2400" spc="5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de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v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el</a:t>
            </a:r>
            <a:r>
              <a:rPr sz="2400" spc="5" dirty="0">
                <a:solidFill>
                  <a:srgbClr val="650032"/>
                </a:solidFill>
                <a:latin typeface="Arial"/>
                <a:cs typeface="Arial"/>
              </a:rPr>
              <a:t>o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p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en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t</a:t>
            </a:r>
            <a:r>
              <a:rPr sz="2400" spc="5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wo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rk?</a:t>
            </a:r>
            <a:endParaRPr sz="24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685787" y="1219200"/>
            <a:ext cx="8610600" cy="0"/>
          </a:xfrm>
          <a:custGeom>
            <a:avLst/>
            <a:gdLst/>
            <a:ahLst/>
            <a:cxnLst/>
            <a:rect l="l" t="t" r="r" b="b"/>
            <a:pathLst>
              <a:path w="8610600">
                <a:moveTo>
                  <a:pt x="0" y="0"/>
                </a:moveTo>
                <a:lnTo>
                  <a:pt x="8610611" y="0"/>
                </a:lnTo>
              </a:path>
            </a:pathLst>
          </a:custGeom>
          <a:ln w="571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2555">
              <a:lnSpc>
                <a:spcPct val="100000"/>
              </a:lnSpc>
            </a:pPr>
            <a:fld id="{81D60167-4931-47E6-BA6A-407CBD079E47}" type="slidenum">
              <a:rPr dirty="0"/>
              <a:pPr marL="122555">
                <a:lnSpc>
                  <a:spcPct val="100000"/>
                </a:lnSpc>
              </a:pPr>
              <a:t>14</a:t>
            </a:fld>
            <a:endParaRPr dirty="0"/>
          </a:p>
        </p:txBody>
      </p:sp>
      <p:sp>
        <p:nvSpPr>
          <p:cNvPr id="13" name="object 1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S</a:t>
            </a:r>
            <a:r>
              <a:rPr spc="-10" dirty="0"/>
              <a:t>o</a:t>
            </a:r>
            <a:r>
              <a:rPr spc="-5" dirty="0"/>
              <a:t>f</a:t>
            </a:r>
            <a:r>
              <a:rPr dirty="0"/>
              <a:t>t</a:t>
            </a:r>
            <a:r>
              <a:rPr spc="-20" dirty="0"/>
              <a:t>w</a:t>
            </a:r>
            <a:r>
              <a:rPr dirty="0"/>
              <a:t>a</a:t>
            </a:r>
            <a:r>
              <a:rPr spc="-5" dirty="0"/>
              <a:t>r</a:t>
            </a:r>
            <a:r>
              <a:rPr dirty="0"/>
              <a:t>e</a:t>
            </a:r>
            <a:r>
              <a:rPr spc="-5" dirty="0"/>
              <a:t> </a:t>
            </a:r>
            <a:r>
              <a:rPr dirty="0"/>
              <a:t>E</a:t>
            </a:r>
            <a:r>
              <a:rPr spc="5" dirty="0"/>
              <a:t>n</a:t>
            </a:r>
            <a:r>
              <a:rPr spc="-10" dirty="0"/>
              <a:t>g</a:t>
            </a:r>
            <a:r>
              <a:rPr dirty="0"/>
              <a:t>i</a:t>
            </a:r>
            <a:r>
              <a:rPr spc="5" dirty="0"/>
              <a:t>n</a:t>
            </a:r>
            <a:r>
              <a:rPr spc="-10" dirty="0"/>
              <a:t>ee</a:t>
            </a:r>
            <a:r>
              <a:rPr spc="-5" dirty="0"/>
              <a:t>r</a:t>
            </a:r>
            <a:r>
              <a:rPr spc="-10" dirty="0"/>
              <a:t>i</a:t>
            </a:r>
            <a:r>
              <a:rPr spc="5" dirty="0"/>
              <a:t>n</a:t>
            </a:r>
            <a:r>
              <a:rPr dirty="0"/>
              <a:t>g</a:t>
            </a:r>
            <a:r>
              <a:rPr spc="-5" dirty="0"/>
              <a:t> </a:t>
            </a:r>
            <a:r>
              <a:rPr spc="-20" dirty="0"/>
              <a:t>(</a:t>
            </a:r>
            <a:r>
              <a:rPr spc="-10" dirty="0"/>
              <a:t>3</a:t>
            </a:r>
            <a:r>
              <a:rPr sz="750" baseline="22222" dirty="0"/>
              <a:t>rd </a:t>
            </a:r>
            <a:r>
              <a:rPr sz="750" spc="-75" baseline="22222" dirty="0"/>
              <a:t> </a:t>
            </a:r>
            <a:r>
              <a:rPr sz="800" spc="-10" dirty="0"/>
              <a:t>ed</a:t>
            </a:r>
            <a:r>
              <a:rPr sz="800" dirty="0"/>
              <a:t>.</a:t>
            </a:r>
            <a:r>
              <a:rPr sz="800" spc="-5" dirty="0"/>
              <a:t>)</a:t>
            </a:r>
            <a:r>
              <a:rPr sz="800" dirty="0"/>
              <a:t>,</a:t>
            </a:r>
            <a:r>
              <a:rPr sz="800" spc="-5" dirty="0"/>
              <a:t> </a:t>
            </a:r>
            <a:r>
              <a:rPr sz="800" dirty="0"/>
              <a:t>By</a:t>
            </a:r>
            <a:r>
              <a:rPr sz="800" spc="-15" dirty="0"/>
              <a:t> </a:t>
            </a:r>
            <a:r>
              <a:rPr sz="800" spc="-20" dirty="0"/>
              <a:t>K</a:t>
            </a:r>
            <a:r>
              <a:rPr sz="800" spc="15" dirty="0"/>
              <a:t>.</a:t>
            </a:r>
            <a:r>
              <a:rPr sz="800" dirty="0"/>
              <a:t>K</a:t>
            </a:r>
            <a:r>
              <a:rPr sz="800" spc="-15" dirty="0"/>
              <a:t> </a:t>
            </a:r>
            <a:r>
              <a:rPr sz="800" spc="-5" dirty="0"/>
              <a:t>A</a:t>
            </a:r>
            <a:r>
              <a:rPr sz="800" spc="-10" dirty="0"/>
              <a:t>gg</a:t>
            </a:r>
            <a:r>
              <a:rPr sz="800" dirty="0"/>
              <a:t>a</a:t>
            </a:r>
            <a:r>
              <a:rPr sz="800" spc="-5" dirty="0"/>
              <a:t>r</a:t>
            </a:r>
            <a:r>
              <a:rPr sz="800" spc="-20" dirty="0"/>
              <a:t>w</a:t>
            </a:r>
            <a:r>
              <a:rPr sz="800" dirty="0"/>
              <a:t>al</a:t>
            </a:r>
            <a:r>
              <a:rPr sz="800" spc="5" dirty="0"/>
              <a:t> </a:t>
            </a:r>
            <a:r>
              <a:rPr sz="800" dirty="0"/>
              <a:t>&amp;</a:t>
            </a:r>
            <a:r>
              <a:rPr sz="800" spc="-10" dirty="0"/>
              <a:t> </a:t>
            </a:r>
            <a:r>
              <a:rPr sz="800" spc="-5" dirty="0"/>
              <a:t>Y</a:t>
            </a:r>
            <a:r>
              <a:rPr sz="800" spc="-10" dirty="0"/>
              <a:t>oge</a:t>
            </a:r>
            <a:r>
              <a:rPr sz="800" spc="-5" dirty="0"/>
              <a:t>s</a:t>
            </a:r>
            <a:r>
              <a:rPr sz="800" dirty="0"/>
              <a:t>h</a:t>
            </a:r>
            <a:r>
              <a:rPr sz="800" spc="10" dirty="0"/>
              <a:t> </a:t>
            </a:r>
            <a:r>
              <a:rPr sz="800" spc="-5" dirty="0"/>
              <a:t>S</a:t>
            </a:r>
            <a:r>
              <a:rPr sz="800" dirty="0"/>
              <a:t>i</a:t>
            </a:r>
            <a:r>
              <a:rPr sz="800" spc="5" dirty="0"/>
              <a:t>n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dirty="0"/>
              <a:t>C</a:t>
            </a:r>
            <a:r>
              <a:rPr sz="800" spc="-20" dirty="0"/>
              <a:t>o</a:t>
            </a:r>
            <a:r>
              <a:rPr sz="800" spc="5" dirty="0"/>
              <a:t>p</a:t>
            </a:r>
            <a:r>
              <a:rPr sz="800" spc="-20" dirty="0"/>
              <a:t>y</a:t>
            </a:r>
            <a:r>
              <a:rPr sz="800" spc="-5" dirty="0"/>
              <a:t>r</a:t>
            </a:r>
            <a:r>
              <a:rPr sz="800" dirty="0"/>
              <a:t>i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t</a:t>
            </a:r>
            <a:r>
              <a:rPr sz="800" spc="5" dirty="0"/>
              <a:t> </a:t>
            </a:r>
            <a:r>
              <a:rPr sz="800" dirty="0"/>
              <a:t>©</a:t>
            </a:r>
            <a:r>
              <a:rPr sz="800" spc="5" dirty="0"/>
              <a:t> </a:t>
            </a:r>
            <a:r>
              <a:rPr sz="800" spc="-5" dirty="0"/>
              <a:t>N</a:t>
            </a:r>
            <a:r>
              <a:rPr sz="800" spc="-10" dirty="0"/>
              <a:t>e</a:t>
            </a:r>
            <a:r>
              <a:rPr sz="800" dirty="0"/>
              <a:t>w</a:t>
            </a:r>
            <a:r>
              <a:rPr sz="800" spc="-15" dirty="0"/>
              <a:t> </a:t>
            </a:r>
            <a:r>
              <a:rPr sz="800" spc="-20" dirty="0"/>
              <a:t>A</a:t>
            </a:r>
            <a:r>
              <a:rPr sz="800" spc="-10" dirty="0"/>
              <a:t>g</a:t>
            </a:r>
            <a:r>
              <a:rPr sz="800" dirty="0"/>
              <a:t>e</a:t>
            </a:r>
            <a:r>
              <a:rPr sz="800" spc="5" dirty="0"/>
              <a:t> </a:t>
            </a:r>
            <a:r>
              <a:rPr sz="800" spc="-30" dirty="0"/>
              <a:t>I</a:t>
            </a:r>
            <a:r>
              <a:rPr sz="800" spc="5" dirty="0"/>
              <a:t>n</a:t>
            </a:r>
            <a:r>
              <a:rPr sz="800" dirty="0"/>
              <a:t>t</a:t>
            </a:r>
            <a:r>
              <a:rPr sz="800" spc="-10" dirty="0"/>
              <a:t>e</a:t>
            </a:r>
            <a:r>
              <a:rPr sz="800" spc="-5" dirty="0"/>
              <a:t>r</a:t>
            </a:r>
            <a:r>
              <a:rPr sz="800" spc="5" dirty="0"/>
              <a:t>n</a:t>
            </a:r>
            <a:r>
              <a:rPr sz="800" dirty="0"/>
              <a:t>ati</a:t>
            </a:r>
            <a:r>
              <a:rPr sz="800" spc="-20" dirty="0"/>
              <a:t>o</a:t>
            </a:r>
            <a:r>
              <a:rPr sz="800" spc="-10" dirty="0"/>
              <a:t>n</a:t>
            </a:r>
            <a:r>
              <a:rPr sz="800" dirty="0"/>
              <a:t>al</a:t>
            </a:r>
            <a:r>
              <a:rPr sz="800" spc="-5" dirty="0"/>
              <a:t> P</a:t>
            </a:r>
            <a:r>
              <a:rPr sz="800" spc="5" dirty="0"/>
              <a:t>ub</a:t>
            </a:r>
            <a:r>
              <a:rPr sz="800" spc="-10" dirty="0"/>
              <a:t>l</a:t>
            </a:r>
            <a:r>
              <a:rPr sz="800" dirty="0"/>
              <a:t>i</a:t>
            </a:r>
            <a:r>
              <a:rPr sz="800" spc="-5" dirty="0"/>
              <a:t>s</a:t>
            </a:r>
            <a:r>
              <a:rPr sz="800" spc="-10" dirty="0"/>
              <a:t>he</a:t>
            </a:r>
            <a:r>
              <a:rPr sz="800" spc="-5" dirty="0"/>
              <a:t>rs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spc="-10" dirty="0"/>
              <a:t>20</a:t>
            </a:r>
            <a:r>
              <a:rPr sz="800" spc="5" dirty="0"/>
              <a:t>0</a:t>
            </a:r>
            <a:r>
              <a:rPr sz="800" dirty="0"/>
              <a:t>7</a:t>
            </a:r>
            <a:endParaRPr sz="8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2421" y="1423610"/>
            <a:ext cx="1160780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Pe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h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ap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752600" y="3733800"/>
            <a:ext cx="0" cy="381000"/>
          </a:xfrm>
          <a:custGeom>
            <a:avLst/>
            <a:gdLst/>
            <a:ahLst/>
            <a:cxnLst/>
            <a:rect l="l" t="t" r="r" b="b"/>
            <a:pathLst>
              <a:path h="381000">
                <a:moveTo>
                  <a:pt x="0" y="0"/>
                </a:moveTo>
                <a:lnTo>
                  <a:pt x="0" y="380999"/>
                </a:lnTo>
              </a:path>
            </a:pathLst>
          </a:custGeom>
          <a:ln w="34924">
            <a:solidFill>
              <a:srgbClr val="3232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752600" y="4062984"/>
            <a:ext cx="1066800" cy="104139"/>
          </a:xfrm>
          <a:custGeom>
            <a:avLst/>
            <a:gdLst/>
            <a:ahLst/>
            <a:cxnLst/>
            <a:rect l="l" t="t" r="r" b="b"/>
            <a:pathLst>
              <a:path w="1066800" h="104139">
                <a:moveTo>
                  <a:pt x="961643" y="0"/>
                </a:moveTo>
                <a:lnTo>
                  <a:pt x="961643" y="103631"/>
                </a:lnTo>
                <a:lnTo>
                  <a:pt x="1032778" y="68579"/>
                </a:lnTo>
                <a:lnTo>
                  <a:pt x="979931" y="68579"/>
                </a:lnTo>
                <a:lnTo>
                  <a:pt x="979931" y="35051"/>
                </a:lnTo>
                <a:lnTo>
                  <a:pt x="1032778" y="35051"/>
                </a:lnTo>
                <a:lnTo>
                  <a:pt x="961643" y="0"/>
                </a:lnTo>
                <a:close/>
              </a:path>
              <a:path w="1066800" h="104139">
                <a:moveTo>
                  <a:pt x="961643" y="35051"/>
                </a:moveTo>
                <a:lnTo>
                  <a:pt x="0" y="35051"/>
                </a:lnTo>
                <a:lnTo>
                  <a:pt x="0" y="68579"/>
                </a:lnTo>
                <a:lnTo>
                  <a:pt x="961643" y="68579"/>
                </a:lnTo>
                <a:lnTo>
                  <a:pt x="961643" y="35051"/>
                </a:lnTo>
                <a:close/>
              </a:path>
              <a:path w="1066800" h="104139">
                <a:moveTo>
                  <a:pt x="1032778" y="35051"/>
                </a:moveTo>
                <a:lnTo>
                  <a:pt x="979931" y="35051"/>
                </a:lnTo>
                <a:lnTo>
                  <a:pt x="979931" y="68579"/>
                </a:lnTo>
                <a:lnTo>
                  <a:pt x="1032778" y="68579"/>
                </a:lnTo>
                <a:lnTo>
                  <a:pt x="1066799" y="51815"/>
                </a:lnTo>
                <a:lnTo>
                  <a:pt x="1032778" y="35051"/>
                </a:lnTo>
                <a:close/>
              </a:path>
            </a:pathLst>
          </a:custGeom>
          <a:solidFill>
            <a:srgbClr val="3232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764529" y="1822898"/>
            <a:ext cx="7908290" cy="51841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05740" indent="35560">
              <a:lnSpc>
                <a:spcPct val="100000"/>
              </a:lnSpc>
              <a:buClr>
                <a:srgbClr val="650032"/>
              </a:buClr>
              <a:buFont typeface="Arial"/>
              <a:buChar char="•"/>
              <a:tabLst>
                <a:tab pos="584200" algn="l"/>
              </a:tabLst>
            </a:pP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st</a:t>
            </a:r>
            <a:r>
              <a:rPr sz="2400" spc="5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di</a:t>
            </a:r>
            <a:r>
              <a:rPr sz="2400" spc="-10" dirty="0">
                <a:solidFill>
                  <a:srgbClr val="650032"/>
                </a:solidFill>
                <a:latin typeface="Arial"/>
                <a:cs typeface="Arial"/>
              </a:rPr>
              <a:t>f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f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ul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t</a:t>
            </a:r>
            <a:endParaRPr sz="2400">
              <a:latin typeface="Arial"/>
              <a:cs typeface="Arial"/>
            </a:endParaRPr>
          </a:p>
          <a:p>
            <a:pPr marL="584200" indent="-342900">
              <a:lnSpc>
                <a:spcPts val="2875"/>
              </a:lnSpc>
              <a:buClr>
                <a:srgbClr val="650032"/>
              </a:buClr>
              <a:buFont typeface="Arial"/>
              <a:buChar char="•"/>
              <a:tabLst>
                <a:tab pos="584200" algn="l"/>
              </a:tabLst>
            </a:pP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st</a:t>
            </a:r>
            <a:r>
              <a:rPr sz="2400" spc="5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400" spc="-15" dirty="0">
                <a:solidFill>
                  <a:srgbClr val="650032"/>
                </a:solidFill>
                <a:latin typeface="Arial"/>
                <a:cs typeface="Arial"/>
              </a:rPr>
              <a:t>c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l</a:t>
            </a:r>
            <a:endParaRPr sz="2400">
              <a:latin typeface="Arial"/>
              <a:cs typeface="Arial"/>
            </a:endParaRPr>
          </a:p>
          <a:p>
            <a:pPr marL="584200" indent="-342900">
              <a:lnSpc>
                <a:spcPts val="2875"/>
              </a:lnSpc>
              <a:buClr>
                <a:srgbClr val="650032"/>
              </a:buClr>
              <a:buFont typeface="Arial"/>
              <a:buChar char="•"/>
              <a:tabLst>
                <a:tab pos="584200" algn="l"/>
              </a:tabLst>
            </a:pP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st</a:t>
            </a:r>
            <a:r>
              <a:rPr sz="2400" spc="5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e</a:t>
            </a:r>
            <a:r>
              <a:rPr sz="2400" spc="-10" dirty="0">
                <a:solidFill>
                  <a:srgbClr val="650032"/>
                </a:solidFill>
                <a:latin typeface="Arial"/>
                <a:cs typeface="Arial"/>
              </a:rPr>
              <a:t>r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 p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on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e</a:t>
            </a:r>
            <a:endParaRPr sz="2400">
              <a:latin typeface="Arial"/>
              <a:cs typeface="Arial"/>
            </a:endParaRPr>
          </a:p>
          <a:p>
            <a:pPr marL="205740" marR="3229610" indent="35560">
              <a:lnSpc>
                <a:spcPct val="100000"/>
              </a:lnSpc>
              <a:buClr>
                <a:srgbClr val="650032"/>
              </a:buClr>
              <a:buFont typeface="Arial"/>
              <a:buChar char="•"/>
              <a:tabLst>
                <a:tab pos="584200" algn="l"/>
              </a:tabLst>
            </a:pP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st</a:t>
            </a:r>
            <a:r>
              <a:rPr sz="2400" spc="5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o</a:t>
            </a:r>
            <a:r>
              <a:rPr sz="2400" spc="-10" dirty="0">
                <a:solidFill>
                  <a:srgbClr val="650032"/>
                </a:solidFill>
                <a:latin typeface="Arial"/>
                <a:cs typeface="Arial"/>
              </a:rPr>
              <a:t>m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uni</a:t>
            </a:r>
            <a:r>
              <a:rPr sz="2400" spc="10" dirty="0">
                <a:solidFill>
                  <a:srgbClr val="650032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i</a:t>
            </a:r>
            <a:r>
              <a:rPr sz="2400" spc="5" dirty="0">
                <a:solidFill>
                  <a:srgbClr val="650032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n</a:t>
            </a:r>
            <a:r>
              <a:rPr sz="2400" spc="10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in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en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s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i</a:t>
            </a:r>
            <a:r>
              <a:rPr sz="2400" spc="10" dirty="0">
                <a:solidFill>
                  <a:srgbClr val="650032"/>
                </a:solidFill>
                <a:latin typeface="Arial"/>
                <a:cs typeface="Arial"/>
              </a:rPr>
              <a:t>v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e 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Su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cc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e</a:t>
            </a:r>
            <a:r>
              <a:rPr sz="2400" spc="5" dirty="0">
                <a:solidFill>
                  <a:srgbClr val="A5002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d</a:t>
            </a:r>
            <a:endParaRPr sz="2400">
              <a:latin typeface="Arial"/>
              <a:cs typeface="Arial"/>
            </a:endParaRPr>
          </a:p>
          <a:p>
            <a:pPr marL="12700" marR="93345" indent="2286000">
              <a:lnSpc>
                <a:spcPct val="125000"/>
              </a:lnSpc>
              <a:spcBef>
                <a:spcPts val="1510"/>
              </a:spcBef>
            </a:pP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ff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ct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ve c</a:t>
            </a:r>
            <a:r>
              <a:rPr sz="2400" spc="-15" dirty="0">
                <a:solidFill>
                  <a:srgbClr val="A50020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st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r</a:t>
            </a:r>
            <a:r>
              <a:rPr sz="2400" spc="5" dirty="0">
                <a:solidFill>
                  <a:srgbClr val="A5002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de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v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e</a:t>
            </a:r>
            <a:r>
              <a:rPr sz="2400" spc="5" dirty="0">
                <a:solidFill>
                  <a:srgbClr val="A50020"/>
                </a:solidFill>
                <a:latin typeface="Arial"/>
                <a:cs typeface="Arial"/>
              </a:rPr>
              <a:t>l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o</a:t>
            </a:r>
            <a:r>
              <a:rPr sz="2400" spc="5" dirty="0">
                <a:solidFill>
                  <a:srgbClr val="A50020"/>
                </a:solidFill>
                <a:latin typeface="Arial"/>
                <a:cs typeface="Arial"/>
              </a:rPr>
              <a:t>p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r</a:t>
            </a:r>
            <a:r>
              <a:rPr sz="2400" spc="5" dirty="0">
                <a:solidFill>
                  <a:srgbClr val="A5002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pa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r</a:t>
            </a:r>
            <a:r>
              <a:rPr sz="2400" spc="-10" dirty="0">
                <a:solidFill>
                  <a:srgbClr val="A5002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ne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rs</a:t>
            </a:r>
            <a:r>
              <a:rPr sz="2400" spc="5" dirty="0">
                <a:solidFill>
                  <a:srgbClr val="A50020"/>
                </a:solidFill>
                <a:latin typeface="Arial"/>
                <a:cs typeface="Arial"/>
              </a:rPr>
              <a:t>h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p </a:t>
            </a:r>
            <a:r>
              <a:rPr sz="2400" spc="-5" dirty="0">
                <a:latin typeface="Arial"/>
                <a:cs typeface="Arial"/>
              </a:rPr>
              <a:t>S</a:t>
            </a:r>
            <a:r>
              <a:rPr sz="2400" spc="5" dirty="0">
                <a:latin typeface="Arial"/>
                <a:cs typeface="Arial"/>
              </a:rPr>
              <a:t>e</a:t>
            </a:r>
            <a:r>
              <a:rPr sz="2400" spc="-5" dirty="0">
                <a:latin typeface="Arial"/>
                <a:cs typeface="Arial"/>
              </a:rPr>
              <a:t>le</a:t>
            </a:r>
            <a:r>
              <a:rPr sz="2400" dirty="0">
                <a:latin typeface="Arial"/>
                <a:cs typeface="Arial"/>
              </a:rPr>
              <a:t>ct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spc="5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n </a:t>
            </a:r>
            <a:r>
              <a:rPr sz="2400" spc="5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f</a:t>
            </a:r>
            <a:r>
              <a:rPr sz="2400" spc="-5" dirty="0">
                <a:latin typeface="Arial"/>
                <a:cs typeface="Arial"/>
              </a:rPr>
              <a:t> an</a:t>
            </a:r>
            <a:r>
              <a:rPr sz="2400" dirty="0">
                <a:latin typeface="Arial"/>
                <a:cs typeface="Arial"/>
              </a:rPr>
              <a:t>y m</a:t>
            </a:r>
            <a:r>
              <a:rPr sz="2400" spc="-5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15" dirty="0">
                <a:latin typeface="Arial"/>
                <a:cs typeface="Arial"/>
              </a:rPr>
              <a:t>h</a:t>
            </a:r>
            <a:r>
              <a:rPr sz="2400" spc="-5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d</a:t>
            </a:r>
            <a:endParaRPr sz="24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005"/>
              </a:spcBef>
              <a:buClr>
                <a:srgbClr val="323299"/>
              </a:buClr>
              <a:buFont typeface="Arial"/>
              <a:buAutoNum type="arabicPeriod"/>
              <a:tabLst>
                <a:tab pos="355600" algn="l"/>
              </a:tabLst>
            </a:pPr>
            <a:r>
              <a:rPr sz="2400" spc="-10" dirty="0">
                <a:solidFill>
                  <a:srgbClr val="323299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t</a:t>
            </a:r>
            <a:r>
              <a:rPr sz="2400" spc="5" dirty="0">
                <a:solidFill>
                  <a:srgbClr val="323299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s</a:t>
            </a:r>
            <a:r>
              <a:rPr sz="2400" spc="-10" dirty="0">
                <a:solidFill>
                  <a:srgbClr val="323299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e 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on</a:t>
            </a:r>
            <a:r>
              <a:rPr sz="2400" spc="5" dirty="0">
                <a:solidFill>
                  <a:srgbClr val="323299"/>
                </a:solidFill>
                <a:latin typeface="Arial"/>
                <a:cs typeface="Arial"/>
              </a:rPr>
              <a:t>l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y m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ho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d</a:t>
            </a:r>
            <a:r>
              <a:rPr sz="2400" spc="-10" dirty="0">
                <a:solidFill>
                  <a:srgbClr val="323299"/>
                </a:solidFill>
                <a:latin typeface="Arial"/>
                <a:cs typeface="Arial"/>
              </a:rPr>
              <a:t> t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ha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t</a:t>
            </a:r>
            <a:r>
              <a:rPr sz="2400" spc="5" dirty="0">
                <a:solidFill>
                  <a:srgbClr val="323299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w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e k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n</a:t>
            </a:r>
            <a:r>
              <a:rPr sz="2400" spc="5" dirty="0">
                <a:solidFill>
                  <a:srgbClr val="323299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w</a:t>
            </a:r>
            <a:endParaRPr sz="24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005"/>
              </a:spcBef>
              <a:buClr>
                <a:srgbClr val="323299"/>
              </a:buClr>
              <a:buFont typeface="Arial"/>
              <a:buAutoNum type="arabicPeriod"/>
              <a:tabLst>
                <a:tab pos="355600" algn="l"/>
              </a:tabLst>
            </a:pPr>
            <a:r>
              <a:rPr sz="2400" spc="-10" dirty="0">
                <a:solidFill>
                  <a:srgbClr val="CC0065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t</a:t>
            </a:r>
            <a:r>
              <a:rPr sz="2400" spc="5" dirty="0">
                <a:solidFill>
                  <a:srgbClr val="CC0065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s 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ou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f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a</a:t>
            </a:r>
            <a:r>
              <a:rPr sz="2400" spc="-15" dirty="0">
                <a:solidFill>
                  <a:srgbClr val="CC0065"/>
                </a:solidFill>
                <a:latin typeface="Arial"/>
                <a:cs typeface="Arial"/>
              </a:rPr>
              <a:t>v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te m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ho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d f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 al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l s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t</a:t>
            </a:r>
            <a:r>
              <a:rPr sz="2400" spc="5" dirty="0">
                <a:solidFill>
                  <a:srgbClr val="CC0065"/>
                </a:solidFill>
                <a:latin typeface="Arial"/>
                <a:cs typeface="Arial"/>
              </a:rPr>
              <a:t>u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ion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s</a:t>
            </a:r>
            <a:endParaRPr sz="2400">
              <a:latin typeface="Arial"/>
              <a:cs typeface="Arial"/>
            </a:endParaRPr>
          </a:p>
          <a:p>
            <a:pPr marL="355600" marR="5080" indent="-342900">
              <a:lnSpc>
                <a:spcPts val="2450"/>
              </a:lnSpc>
              <a:spcBef>
                <a:spcPts val="1445"/>
              </a:spcBef>
              <a:buClr>
                <a:srgbClr val="323299"/>
              </a:buClr>
              <a:buFont typeface="Arial"/>
              <a:buAutoNum type="arabicPeriod"/>
              <a:tabLst>
                <a:tab pos="355600" algn="l"/>
                <a:tab pos="3931920" algn="l"/>
              </a:tabLst>
            </a:pPr>
            <a:r>
              <a:rPr sz="2400" dirty="0">
                <a:latin typeface="Arial"/>
                <a:cs typeface="Arial"/>
              </a:rPr>
              <a:t>We </a:t>
            </a:r>
            <a:r>
              <a:rPr sz="2400" spc="-5" dirty="0">
                <a:latin typeface="Arial"/>
                <a:cs typeface="Arial"/>
              </a:rPr>
              <a:t>unde</a:t>
            </a:r>
            <a:r>
              <a:rPr sz="2400" dirty="0">
                <a:latin typeface="Arial"/>
                <a:cs typeface="Arial"/>
              </a:rPr>
              <a:t>rst</a:t>
            </a:r>
            <a:r>
              <a:rPr sz="2400" spc="-5" dirty="0">
                <a:latin typeface="Arial"/>
                <a:cs typeface="Arial"/>
              </a:rPr>
              <a:t>an</a:t>
            </a:r>
            <a:r>
              <a:rPr sz="2400" dirty="0">
                <a:latin typeface="Arial"/>
                <a:cs typeface="Arial"/>
              </a:rPr>
              <a:t>d </a:t>
            </a:r>
            <a:r>
              <a:rPr sz="2400" spc="5" dirty="0">
                <a:latin typeface="Arial"/>
                <a:cs typeface="Arial"/>
              </a:rPr>
              <a:t>i</a:t>
            </a:r>
            <a:r>
              <a:rPr sz="2400" spc="-5" dirty="0">
                <a:latin typeface="Arial"/>
                <a:cs typeface="Arial"/>
              </a:rPr>
              <a:t>n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5" dirty="0">
                <a:latin typeface="Arial"/>
                <a:cs typeface="Arial"/>
              </a:rPr>
              <a:t>ui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spc="10" dirty="0">
                <a:latin typeface="Arial"/>
                <a:cs typeface="Arial"/>
              </a:rPr>
              <a:t>v</a:t>
            </a:r>
            <a:r>
              <a:rPr sz="2400" spc="-5" dirty="0">
                <a:latin typeface="Arial"/>
                <a:cs typeface="Arial"/>
              </a:rPr>
              <a:t>el</a:t>
            </a:r>
            <a:r>
              <a:rPr sz="2400" dirty="0">
                <a:latin typeface="Arial"/>
                <a:cs typeface="Arial"/>
              </a:rPr>
              <a:t>y	t</a:t>
            </a:r>
            <a:r>
              <a:rPr sz="2400" spc="-5" dirty="0">
                <a:latin typeface="Arial"/>
                <a:cs typeface="Arial"/>
              </a:rPr>
              <a:t>ha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5" dirty="0">
                <a:latin typeface="Arial"/>
                <a:cs typeface="Arial"/>
              </a:rPr>
              <a:t>h</a:t>
            </a:r>
            <a:r>
              <a:rPr sz="2400" dirty="0">
                <a:latin typeface="Arial"/>
                <a:cs typeface="Arial"/>
              </a:rPr>
              <a:t>e m</a:t>
            </a:r>
            <a:r>
              <a:rPr sz="2400" spc="-5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5" dirty="0">
                <a:latin typeface="Arial"/>
                <a:cs typeface="Arial"/>
              </a:rPr>
              <a:t>ho</a:t>
            </a:r>
            <a:r>
              <a:rPr sz="2400" dirty="0">
                <a:latin typeface="Arial"/>
                <a:cs typeface="Arial"/>
              </a:rPr>
              <a:t>d 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s </a:t>
            </a:r>
            <a:r>
              <a:rPr sz="2400" spc="-5" dirty="0">
                <a:latin typeface="Arial"/>
                <a:cs typeface="Arial"/>
              </a:rPr>
              <a:t>e</a:t>
            </a:r>
            <a:r>
              <a:rPr sz="2400" spc="-10" dirty="0">
                <a:latin typeface="Arial"/>
                <a:cs typeface="Arial"/>
              </a:rPr>
              <a:t>f</a:t>
            </a:r>
            <a:r>
              <a:rPr sz="2400" dirty="0">
                <a:latin typeface="Arial"/>
                <a:cs typeface="Arial"/>
              </a:rPr>
              <a:t>f</a:t>
            </a:r>
            <a:r>
              <a:rPr sz="2400" spc="-5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ct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ve 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n t</a:t>
            </a:r>
            <a:r>
              <a:rPr sz="2400" spc="-5" dirty="0">
                <a:latin typeface="Arial"/>
                <a:cs typeface="Arial"/>
              </a:rPr>
              <a:t>h</a:t>
            </a:r>
            <a:r>
              <a:rPr sz="2400" dirty="0">
                <a:latin typeface="Arial"/>
                <a:cs typeface="Arial"/>
              </a:rPr>
              <a:t>e </a:t>
            </a:r>
            <a:r>
              <a:rPr sz="2400" spc="-5" dirty="0">
                <a:latin typeface="Arial"/>
                <a:cs typeface="Arial"/>
              </a:rPr>
              <a:t>p</a:t>
            </a:r>
            <a:r>
              <a:rPr sz="2400" dirty="0">
                <a:latin typeface="Arial"/>
                <a:cs typeface="Arial"/>
              </a:rPr>
              <a:t>r</a:t>
            </a:r>
            <a:r>
              <a:rPr sz="2400" spc="-5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s</a:t>
            </a:r>
            <a:r>
              <a:rPr sz="2400" spc="-5" dirty="0">
                <a:latin typeface="Arial"/>
                <a:cs typeface="Arial"/>
              </a:rPr>
              <a:t>en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c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rc</a:t>
            </a:r>
            <a:r>
              <a:rPr sz="2400" spc="-5" dirty="0">
                <a:latin typeface="Arial"/>
                <a:cs typeface="Arial"/>
              </a:rPr>
              <a:t>u</a:t>
            </a:r>
            <a:r>
              <a:rPr sz="2400" dirty="0">
                <a:latin typeface="Arial"/>
                <a:cs typeface="Arial"/>
              </a:rPr>
              <a:t>mst</a:t>
            </a:r>
            <a:r>
              <a:rPr sz="2400" spc="-5" dirty="0">
                <a:latin typeface="Arial"/>
                <a:cs typeface="Arial"/>
              </a:rPr>
              <a:t>an</a:t>
            </a:r>
            <a:r>
              <a:rPr sz="2400" dirty="0">
                <a:latin typeface="Arial"/>
                <a:cs typeface="Arial"/>
              </a:rPr>
              <a:t>c</a:t>
            </a:r>
            <a:r>
              <a:rPr sz="2400" spc="-5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s.</a:t>
            </a:r>
            <a:endParaRPr sz="24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  <a:spcBef>
                <a:spcPts val="994"/>
              </a:spcBef>
              <a:tabLst>
                <a:tab pos="3203575" algn="l"/>
              </a:tabLst>
            </a:pP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No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rm</a:t>
            </a:r>
            <a:r>
              <a:rPr sz="2400" spc="5" dirty="0">
                <a:solidFill>
                  <a:srgbClr val="FF6500"/>
                </a:solidFill>
                <a:latin typeface="Arial"/>
                <a:cs typeface="Arial"/>
              </a:rPr>
              <a:t>al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l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y </a:t>
            </a:r>
            <a:r>
              <a:rPr sz="2400" spc="5" dirty="0">
                <a:solidFill>
                  <a:srgbClr val="FF6500"/>
                </a:solidFill>
                <a:latin typeface="Arial"/>
                <a:cs typeface="Arial"/>
              </a:rPr>
              <a:t>w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e r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el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y 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n	f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rst</a:t>
            </a:r>
            <a:r>
              <a:rPr sz="2400" spc="-1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w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o r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ea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s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on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s.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40741" y="557425"/>
            <a:ext cx="4051935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1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44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6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7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2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6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 </a:t>
            </a:r>
            <a:r>
              <a:rPr sz="3600" spc="-110" dirty="0">
                <a:solidFill>
                  <a:srgbClr val="3232FF"/>
                </a:solidFill>
                <a:latin typeface="Times New Roman"/>
                <a:cs typeface="Times New Roman"/>
              </a:rPr>
              <a:t> </a:t>
            </a:r>
            <a:r>
              <a:rPr sz="3600" spc="12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6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09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43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6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endParaRPr sz="36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685787" y="1219200"/>
            <a:ext cx="8610600" cy="0"/>
          </a:xfrm>
          <a:custGeom>
            <a:avLst/>
            <a:gdLst/>
            <a:ahLst/>
            <a:cxnLst/>
            <a:rect l="l" t="t" r="r" b="b"/>
            <a:pathLst>
              <a:path w="8610600">
                <a:moveTo>
                  <a:pt x="0" y="0"/>
                </a:moveTo>
                <a:lnTo>
                  <a:pt x="8610611" y="0"/>
                </a:lnTo>
              </a:path>
            </a:pathLst>
          </a:custGeom>
          <a:ln w="571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2555">
              <a:lnSpc>
                <a:spcPct val="100000"/>
              </a:lnSpc>
            </a:pPr>
            <a:fld id="{81D60167-4931-47E6-BA6A-407CBD079E47}" type="slidenum">
              <a:rPr dirty="0"/>
              <a:pPr marL="122555">
                <a:lnSpc>
                  <a:spcPct val="100000"/>
                </a:lnSpc>
              </a:pPr>
              <a:t>15</a:t>
            </a:fld>
            <a:endParaRPr dirty="0"/>
          </a:p>
        </p:txBody>
      </p:sp>
      <p:sp>
        <p:nvSpPr>
          <p:cNvPr id="9" name="object 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S</a:t>
            </a:r>
            <a:r>
              <a:rPr spc="-10" dirty="0"/>
              <a:t>o</a:t>
            </a:r>
            <a:r>
              <a:rPr spc="-5" dirty="0"/>
              <a:t>f</a:t>
            </a:r>
            <a:r>
              <a:rPr dirty="0"/>
              <a:t>t</a:t>
            </a:r>
            <a:r>
              <a:rPr spc="-20" dirty="0"/>
              <a:t>w</a:t>
            </a:r>
            <a:r>
              <a:rPr dirty="0"/>
              <a:t>a</a:t>
            </a:r>
            <a:r>
              <a:rPr spc="-5" dirty="0"/>
              <a:t>r</a:t>
            </a:r>
            <a:r>
              <a:rPr dirty="0"/>
              <a:t>e</a:t>
            </a:r>
            <a:r>
              <a:rPr spc="-5" dirty="0"/>
              <a:t> </a:t>
            </a:r>
            <a:r>
              <a:rPr dirty="0"/>
              <a:t>E</a:t>
            </a:r>
            <a:r>
              <a:rPr spc="5" dirty="0"/>
              <a:t>n</a:t>
            </a:r>
            <a:r>
              <a:rPr spc="-10" dirty="0"/>
              <a:t>g</a:t>
            </a:r>
            <a:r>
              <a:rPr dirty="0"/>
              <a:t>i</a:t>
            </a:r>
            <a:r>
              <a:rPr spc="5" dirty="0"/>
              <a:t>n</a:t>
            </a:r>
            <a:r>
              <a:rPr spc="-10" dirty="0"/>
              <a:t>ee</a:t>
            </a:r>
            <a:r>
              <a:rPr spc="-5" dirty="0"/>
              <a:t>r</a:t>
            </a:r>
            <a:r>
              <a:rPr spc="-10" dirty="0"/>
              <a:t>i</a:t>
            </a:r>
            <a:r>
              <a:rPr spc="5" dirty="0"/>
              <a:t>n</a:t>
            </a:r>
            <a:r>
              <a:rPr dirty="0"/>
              <a:t>g</a:t>
            </a:r>
            <a:r>
              <a:rPr spc="-5" dirty="0"/>
              <a:t> </a:t>
            </a:r>
            <a:r>
              <a:rPr spc="-20" dirty="0"/>
              <a:t>(</a:t>
            </a:r>
            <a:r>
              <a:rPr spc="-10" dirty="0"/>
              <a:t>3</a:t>
            </a:r>
            <a:r>
              <a:rPr sz="750" baseline="22222" dirty="0"/>
              <a:t>rd </a:t>
            </a:r>
            <a:r>
              <a:rPr sz="750" spc="-75" baseline="22222" dirty="0"/>
              <a:t> </a:t>
            </a:r>
            <a:r>
              <a:rPr sz="800" spc="-10" dirty="0"/>
              <a:t>ed</a:t>
            </a:r>
            <a:r>
              <a:rPr sz="800" dirty="0"/>
              <a:t>.</a:t>
            </a:r>
            <a:r>
              <a:rPr sz="800" spc="-5" dirty="0"/>
              <a:t>)</a:t>
            </a:r>
            <a:r>
              <a:rPr sz="800" dirty="0"/>
              <a:t>,</a:t>
            </a:r>
            <a:r>
              <a:rPr sz="800" spc="-5" dirty="0"/>
              <a:t> </a:t>
            </a:r>
            <a:r>
              <a:rPr sz="800" dirty="0"/>
              <a:t>By</a:t>
            </a:r>
            <a:r>
              <a:rPr sz="800" spc="-15" dirty="0"/>
              <a:t> </a:t>
            </a:r>
            <a:r>
              <a:rPr sz="800" spc="-20" dirty="0"/>
              <a:t>K</a:t>
            </a:r>
            <a:r>
              <a:rPr sz="800" spc="15" dirty="0"/>
              <a:t>.</a:t>
            </a:r>
            <a:r>
              <a:rPr sz="800" dirty="0"/>
              <a:t>K</a:t>
            </a:r>
            <a:r>
              <a:rPr sz="800" spc="-15" dirty="0"/>
              <a:t> </a:t>
            </a:r>
            <a:r>
              <a:rPr sz="800" spc="-5" dirty="0"/>
              <a:t>A</a:t>
            </a:r>
            <a:r>
              <a:rPr sz="800" spc="-10" dirty="0"/>
              <a:t>gg</a:t>
            </a:r>
            <a:r>
              <a:rPr sz="800" dirty="0"/>
              <a:t>a</a:t>
            </a:r>
            <a:r>
              <a:rPr sz="800" spc="-5" dirty="0"/>
              <a:t>r</a:t>
            </a:r>
            <a:r>
              <a:rPr sz="800" spc="-20" dirty="0"/>
              <a:t>w</a:t>
            </a:r>
            <a:r>
              <a:rPr sz="800" dirty="0"/>
              <a:t>al</a:t>
            </a:r>
            <a:r>
              <a:rPr sz="800" spc="5" dirty="0"/>
              <a:t> </a:t>
            </a:r>
            <a:r>
              <a:rPr sz="800" dirty="0"/>
              <a:t>&amp;</a:t>
            </a:r>
            <a:r>
              <a:rPr sz="800" spc="-10" dirty="0"/>
              <a:t> </a:t>
            </a:r>
            <a:r>
              <a:rPr sz="800" spc="-5" dirty="0"/>
              <a:t>Y</a:t>
            </a:r>
            <a:r>
              <a:rPr sz="800" spc="-10" dirty="0"/>
              <a:t>oge</a:t>
            </a:r>
            <a:r>
              <a:rPr sz="800" spc="-5" dirty="0"/>
              <a:t>s</a:t>
            </a:r>
            <a:r>
              <a:rPr sz="800" dirty="0"/>
              <a:t>h</a:t>
            </a:r>
            <a:r>
              <a:rPr sz="800" spc="10" dirty="0"/>
              <a:t> </a:t>
            </a:r>
            <a:r>
              <a:rPr sz="800" spc="-5" dirty="0"/>
              <a:t>S</a:t>
            </a:r>
            <a:r>
              <a:rPr sz="800" dirty="0"/>
              <a:t>i</a:t>
            </a:r>
            <a:r>
              <a:rPr sz="800" spc="5" dirty="0"/>
              <a:t>n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dirty="0"/>
              <a:t>C</a:t>
            </a:r>
            <a:r>
              <a:rPr sz="800" spc="-20" dirty="0"/>
              <a:t>o</a:t>
            </a:r>
            <a:r>
              <a:rPr sz="800" spc="5" dirty="0"/>
              <a:t>p</a:t>
            </a:r>
            <a:r>
              <a:rPr sz="800" spc="-20" dirty="0"/>
              <a:t>y</a:t>
            </a:r>
            <a:r>
              <a:rPr sz="800" spc="-5" dirty="0"/>
              <a:t>r</a:t>
            </a:r>
            <a:r>
              <a:rPr sz="800" dirty="0"/>
              <a:t>i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t</a:t>
            </a:r>
            <a:r>
              <a:rPr sz="800" spc="5" dirty="0"/>
              <a:t> </a:t>
            </a:r>
            <a:r>
              <a:rPr sz="800" dirty="0"/>
              <a:t>©</a:t>
            </a:r>
            <a:r>
              <a:rPr sz="800" spc="5" dirty="0"/>
              <a:t> </a:t>
            </a:r>
            <a:r>
              <a:rPr sz="800" spc="-5" dirty="0"/>
              <a:t>N</a:t>
            </a:r>
            <a:r>
              <a:rPr sz="800" spc="-10" dirty="0"/>
              <a:t>e</a:t>
            </a:r>
            <a:r>
              <a:rPr sz="800" dirty="0"/>
              <a:t>w</a:t>
            </a:r>
            <a:r>
              <a:rPr sz="800" spc="-15" dirty="0"/>
              <a:t> </a:t>
            </a:r>
            <a:r>
              <a:rPr sz="800" spc="-20" dirty="0"/>
              <a:t>A</a:t>
            </a:r>
            <a:r>
              <a:rPr sz="800" spc="-10" dirty="0"/>
              <a:t>g</a:t>
            </a:r>
            <a:r>
              <a:rPr sz="800" dirty="0"/>
              <a:t>e</a:t>
            </a:r>
            <a:r>
              <a:rPr sz="800" spc="5" dirty="0"/>
              <a:t> </a:t>
            </a:r>
            <a:r>
              <a:rPr sz="800" spc="-30" dirty="0"/>
              <a:t>I</a:t>
            </a:r>
            <a:r>
              <a:rPr sz="800" spc="5" dirty="0"/>
              <a:t>n</a:t>
            </a:r>
            <a:r>
              <a:rPr sz="800" dirty="0"/>
              <a:t>t</a:t>
            </a:r>
            <a:r>
              <a:rPr sz="800" spc="-10" dirty="0"/>
              <a:t>e</a:t>
            </a:r>
            <a:r>
              <a:rPr sz="800" spc="-5" dirty="0"/>
              <a:t>r</a:t>
            </a:r>
            <a:r>
              <a:rPr sz="800" spc="5" dirty="0"/>
              <a:t>n</a:t>
            </a:r>
            <a:r>
              <a:rPr sz="800" dirty="0"/>
              <a:t>ati</a:t>
            </a:r>
            <a:r>
              <a:rPr sz="800" spc="-20" dirty="0"/>
              <a:t>o</a:t>
            </a:r>
            <a:r>
              <a:rPr sz="800" spc="-10" dirty="0"/>
              <a:t>n</a:t>
            </a:r>
            <a:r>
              <a:rPr sz="800" dirty="0"/>
              <a:t>al</a:t>
            </a:r>
            <a:r>
              <a:rPr sz="800" spc="-5" dirty="0"/>
              <a:t> P</a:t>
            </a:r>
            <a:r>
              <a:rPr sz="800" spc="5" dirty="0"/>
              <a:t>ub</a:t>
            </a:r>
            <a:r>
              <a:rPr sz="800" spc="-10" dirty="0"/>
              <a:t>l</a:t>
            </a:r>
            <a:r>
              <a:rPr sz="800" dirty="0"/>
              <a:t>i</a:t>
            </a:r>
            <a:r>
              <a:rPr sz="800" spc="-5" dirty="0"/>
              <a:t>s</a:t>
            </a:r>
            <a:r>
              <a:rPr sz="800" spc="-10" dirty="0"/>
              <a:t>he</a:t>
            </a:r>
            <a:r>
              <a:rPr sz="800" spc="-5" dirty="0"/>
              <a:t>rs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spc="-10" dirty="0"/>
              <a:t>20</a:t>
            </a:r>
            <a:r>
              <a:rPr sz="800" spc="5" dirty="0"/>
              <a:t>0</a:t>
            </a:r>
            <a:r>
              <a:rPr sz="800" dirty="0"/>
              <a:t>7</a:t>
            </a:r>
            <a:endParaRPr sz="8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93761" rIns="0" bIns="0" rtlCol="0">
            <a:spAutoFit/>
          </a:bodyPr>
          <a:lstStyle/>
          <a:p>
            <a:pPr marL="165100">
              <a:lnSpc>
                <a:spcPct val="100000"/>
              </a:lnSpc>
            </a:pPr>
            <a:r>
              <a:rPr sz="2800" b="1" spc="-15" dirty="0">
                <a:solidFill>
                  <a:srgbClr val="FF6500"/>
                </a:solidFill>
                <a:latin typeface="Arial"/>
                <a:cs typeface="Arial"/>
              </a:rPr>
              <a:t>1</a:t>
            </a:r>
            <a:r>
              <a:rPr sz="2800" b="1" spc="-10" dirty="0">
                <a:solidFill>
                  <a:srgbClr val="FF6500"/>
                </a:solidFill>
                <a:latin typeface="Arial"/>
                <a:cs typeface="Arial"/>
              </a:rPr>
              <a:t>.</a:t>
            </a:r>
            <a:r>
              <a:rPr sz="2800" b="1" spc="-420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2800" b="1" spc="-10" dirty="0">
                <a:solidFill>
                  <a:srgbClr val="FF6500"/>
                </a:solidFill>
                <a:latin typeface="Arial"/>
                <a:cs typeface="Arial"/>
              </a:rPr>
              <a:t>I</a:t>
            </a:r>
            <a:r>
              <a:rPr sz="2800" b="1" spc="-25" dirty="0">
                <a:solidFill>
                  <a:srgbClr val="FF6500"/>
                </a:solidFill>
                <a:latin typeface="Arial"/>
                <a:cs typeface="Arial"/>
              </a:rPr>
              <a:t>n</a:t>
            </a:r>
            <a:r>
              <a:rPr sz="2800" b="1" spc="-5" dirty="0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sz="2800" b="1" spc="-15" dirty="0">
                <a:solidFill>
                  <a:srgbClr val="FF6500"/>
                </a:solidFill>
                <a:latin typeface="Arial"/>
                <a:cs typeface="Arial"/>
              </a:rPr>
              <a:t>erv</a:t>
            </a:r>
            <a:r>
              <a:rPr sz="2800" b="1" spc="-10" dirty="0">
                <a:solidFill>
                  <a:srgbClr val="FF6500"/>
                </a:solidFill>
                <a:latin typeface="Arial"/>
                <a:cs typeface="Arial"/>
              </a:rPr>
              <a:t>i</a:t>
            </a:r>
            <a:r>
              <a:rPr sz="2800" b="1" spc="-15" dirty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sz="2800" b="1" spc="-30" dirty="0">
                <a:solidFill>
                  <a:srgbClr val="FF6500"/>
                </a:solidFill>
                <a:latin typeface="Arial"/>
                <a:cs typeface="Arial"/>
              </a:rPr>
              <a:t>w</a:t>
            </a:r>
            <a:r>
              <a:rPr sz="2800" b="1" spc="-20" dirty="0">
                <a:solidFill>
                  <a:srgbClr val="FF6500"/>
                </a:solidFill>
                <a:latin typeface="Arial"/>
                <a:cs typeface="Arial"/>
              </a:rPr>
              <a:t>s</a:t>
            </a:r>
            <a:endParaRPr sz="2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934960" y="2051498"/>
            <a:ext cx="4566285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Bo</a:t>
            </a:r>
            <a:r>
              <a:rPr sz="2400" spc="-10" dirty="0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h 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pa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rt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ie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s 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ha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ve a c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mm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n 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go</a:t>
            </a:r>
            <a:r>
              <a:rPr sz="2400" spc="5" dirty="0">
                <a:solidFill>
                  <a:srgbClr val="FF65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l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086600" y="1981200"/>
            <a:ext cx="685800" cy="0"/>
          </a:xfrm>
          <a:custGeom>
            <a:avLst/>
            <a:gdLst/>
            <a:ahLst/>
            <a:cxnLst/>
            <a:rect l="l" t="t" r="r" b="b"/>
            <a:pathLst>
              <a:path w="685800">
                <a:moveTo>
                  <a:pt x="0" y="0"/>
                </a:moveTo>
                <a:lnTo>
                  <a:pt x="685799" y="0"/>
                </a:lnTo>
              </a:path>
            </a:pathLst>
          </a:custGeom>
          <a:ln w="25400">
            <a:solidFill>
              <a:srgbClr val="FF65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734300" y="1981200"/>
            <a:ext cx="76200" cy="457200"/>
          </a:xfrm>
          <a:custGeom>
            <a:avLst/>
            <a:gdLst/>
            <a:ahLst/>
            <a:cxnLst/>
            <a:rect l="l" t="t" r="r" b="b"/>
            <a:pathLst>
              <a:path w="76200" h="457200">
                <a:moveTo>
                  <a:pt x="25907" y="380999"/>
                </a:moveTo>
                <a:lnTo>
                  <a:pt x="0" y="380999"/>
                </a:lnTo>
                <a:lnTo>
                  <a:pt x="38099" y="457199"/>
                </a:lnTo>
                <a:lnTo>
                  <a:pt x="70103" y="393191"/>
                </a:lnTo>
                <a:lnTo>
                  <a:pt x="25907" y="393191"/>
                </a:lnTo>
                <a:lnTo>
                  <a:pt x="25907" y="380999"/>
                </a:lnTo>
                <a:close/>
              </a:path>
              <a:path w="76200" h="457200">
                <a:moveTo>
                  <a:pt x="50291" y="0"/>
                </a:moveTo>
                <a:lnTo>
                  <a:pt x="25907" y="0"/>
                </a:lnTo>
                <a:lnTo>
                  <a:pt x="25907" y="393191"/>
                </a:lnTo>
                <a:lnTo>
                  <a:pt x="50291" y="393191"/>
                </a:lnTo>
                <a:lnTo>
                  <a:pt x="50291" y="0"/>
                </a:lnTo>
                <a:close/>
              </a:path>
              <a:path w="76200" h="457200">
                <a:moveTo>
                  <a:pt x="76199" y="380999"/>
                </a:moveTo>
                <a:lnTo>
                  <a:pt x="50291" y="380999"/>
                </a:lnTo>
                <a:lnTo>
                  <a:pt x="50291" y="393191"/>
                </a:lnTo>
                <a:lnTo>
                  <a:pt x="70103" y="393191"/>
                </a:lnTo>
                <a:lnTo>
                  <a:pt x="76199" y="380999"/>
                </a:lnTo>
                <a:close/>
              </a:path>
            </a:pathLst>
          </a:custGeom>
          <a:solidFill>
            <a:srgbClr val="FF65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3964943" y="2836359"/>
            <a:ext cx="1245235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>
                <a:latin typeface="Arial"/>
                <a:cs typeface="Arial"/>
              </a:rPr>
              <a:t>I</a:t>
            </a:r>
            <a:r>
              <a:rPr sz="2400" spc="-5" dirty="0">
                <a:latin typeface="Arial"/>
                <a:cs typeface="Arial"/>
              </a:rPr>
              <a:t>n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5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rv</a:t>
            </a:r>
            <a:r>
              <a:rPr sz="2400" spc="-5" dirty="0">
                <a:latin typeface="Arial"/>
                <a:cs typeface="Arial"/>
              </a:rPr>
              <a:t>ie</a:t>
            </a:r>
            <a:r>
              <a:rPr sz="2400" dirty="0">
                <a:latin typeface="Arial"/>
                <a:cs typeface="Arial"/>
              </a:rPr>
              <a:t>w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276600" y="2743200"/>
            <a:ext cx="297815" cy="457200"/>
          </a:xfrm>
          <a:custGeom>
            <a:avLst/>
            <a:gdLst/>
            <a:ahLst/>
            <a:cxnLst/>
            <a:rect l="l" t="t" r="r" b="b"/>
            <a:pathLst>
              <a:path w="297814" h="457200">
                <a:moveTo>
                  <a:pt x="0" y="0"/>
                </a:moveTo>
                <a:lnTo>
                  <a:pt x="39237" y="1263"/>
                </a:lnTo>
                <a:lnTo>
                  <a:pt x="90652" y="7412"/>
                </a:lnTo>
                <a:lnTo>
                  <a:pt x="129079" y="17738"/>
                </a:lnTo>
                <a:lnTo>
                  <a:pt x="152399" y="190499"/>
                </a:lnTo>
                <a:lnTo>
                  <a:pt x="153716" y="195578"/>
                </a:lnTo>
                <a:lnTo>
                  <a:pt x="194721" y="216929"/>
                </a:lnTo>
                <a:lnTo>
                  <a:pt x="240774" y="225114"/>
                </a:lnTo>
                <a:lnTo>
                  <a:pt x="297334" y="228555"/>
                </a:lnTo>
                <a:lnTo>
                  <a:pt x="278127" y="228919"/>
                </a:lnTo>
                <a:lnTo>
                  <a:pt x="224738" y="233890"/>
                </a:lnTo>
                <a:lnTo>
                  <a:pt x="182356" y="243748"/>
                </a:lnTo>
                <a:lnTo>
                  <a:pt x="152399" y="419099"/>
                </a:lnTo>
                <a:lnTo>
                  <a:pt x="151083" y="424178"/>
                </a:lnTo>
                <a:lnTo>
                  <a:pt x="110078" y="445529"/>
                </a:lnTo>
                <a:lnTo>
                  <a:pt x="64025" y="453714"/>
                </a:lnTo>
                <a:lnTo>
                  <a:pt x="27204" y="456600"/>
                </a:lnTo>
                <a:lnTo>
                  <a:pt x="7465" y="45715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916941" y="531517"/>
            <a:ext cx="4051935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1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44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6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7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2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6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 </a:t>
            </a:r>
            <a:r>
              <a:rPr sz="3600" spc="-110" dirty="0">
                <a:solidFill>
                  <a:srgbClr val="3232FF"/>
                </a:solidFill>
                <a:latin typeface="Times New Roman"/>
                <a:cs typeface="Times New Roman"/>
              </a:rPr>
              <a:t> </a:t>
            </a:r>
            <a:r>
              <a:rPr sz="3600" spc="12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6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09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43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6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endParaRPr sz="36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16929" y="3990792"/>
            <a:ext cx="5715635" cy="25717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5" dirty="0">
                <a:latin typeface="Arial"/>
                <a:cs typeface="Arial"/>
              </a:rPr>
              <a:t>S</a:t>
            </a:r>
            <a:r>
              <a:rPr sz="2800" spc="-15" dirty="0">
                <a:latin typeface="Arial"/>
                <a:cs typeface="Arial"/>
              </a:rPr>
              <a:t>e</a:t>
            </a:r>
            <a:r>
              <a:rPr sz="2800" spc="-10" dirty="0">
                <a:latin typeface="Arial"/>
                <a:cs typeface="Arial"/>
              </a:rPr>
              <a:t>lecti</a:t>
            </a:r>
            <a:r>
              <a:rPr sz="2800" spc="-15" dirty="0">
                <a:latin typeface="Arial"/>
                <a:cs typeface="Arial"/>
              </a:rPr>
              <a:t>o</a:t>
            </a:r>
            <a:r>
              <a:rPr sz="2800" spc="-20" dirty="0">
                <a:latin typeface="Arial"/>
                <a:cs typeface="Arial"/>
              </a:rPr>
              <a:t>n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15" dirty="0">
                <a:latin typeface="Arial"/>
                <a:cs typeface="Arial"/>
              </a:rPr>
              <a:t>o</a:t>
            </a:r>
            <a:r>
              <a:rPr sz="2800" spc="-10" dirty="0">
                <a:latin typeface="Arial"/>
                <a:cs typeface="Arial"/>
              </a:rPr>
              <a:t>f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25" dirty="0">
                <a:latin typeface="Arial"/>
                <a:cs typeface="Arial"/>
              </a:rPr>
              <a:t>s</a:t>
            </a:r>
            <a:r>
              <a:rPr sz="2800" spc="-10" dirty="0">
                <a:latin typeface="Arial"/>
                <a:cs typeface="Arial"/>
              </a:rPr>
              <a:t>take</a:t>
            </a:r>
            <a:r>
              <a:rPr sz="2800" spc="-30" dirty="0">
                <a:latin typeface="Arial"/>
                <a:cs typeface="Arial"/>
              </a:rPr>
              <a:t>h</a:t>
            </a:r>
            <a:r>
              <a:rPr sz="2800" spc="-15" dirty="0">
                <a:latin typeface="Arial"/>
                <a:cs typeface="Arial"/>
              </a:rPr>
              <a:t>o</a:t>
            </a:r>
            <a:r>
              <a:rPr sz="2800" spc="-10" dirty="0">
                <a:latin typeface="Arial"/>
                <a:cs typeface="Arial"/>
              </a:rPr>
              <a:t>l</a:t>
            </a:r>
            <a:r>
              <a:rPr sz="2800" spc="-15" dirty="0">
                <a:latin typeface="Arial"/>
                <a:cs typeface="Arial"/>
              </a:rPr>
              <a:t>de</a:t>
            </a:r>
            <a:r>
              <a:rPr sz="2800" spc="-10" dirty="0">
                <a:latin typeface="Arial"/>
                <a:cs typeface="Arial"/>
              </a:rPr>
              <a:t>r</a:t>
            </a:r>
            <a:endParaRPr sz="2800">
              <a:latin typeface="Arial"/>
              <a:cs typeface="Arial"/>
            </a:endParaRPr>
          </a:p>
          <a:p>
            <a:pPr marL="520065" indent="-422275">
              <a:lnSpc>
                <a:spcPct val="100000"/>
              </a:lnSpc>
              <a:spcBef>
                <a:spcPts val="1445"/>
              </a:spcBef>
              <a:buClr>
                <a:srgbClr val="3232FF"/>
              </a:buClr>
              <a:buFont typeface="Arial"/>
              <a:buAutoNum type="arabicPeriod"/>
              <a:tabLst>
                <a:tab pos="520700" algn="l"/>
              </a:tabLst>
            </a:pP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try</a:t>
            </a:r>
            <a:r>
              <a:rPr sz="2400" spc="-1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le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v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l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pe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rs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on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l</a:t>
            </a:r>
            <a:endParaRPr sz="2400">
              <a:latin typeface="Arial"/>
              <a:cs typeface="Arial"/>
            </a:endParaRPr>
          </a:p>
          <a:p>
            <a:pPr marL="520065" indent="-422275">
              <a:lnSpc>
                <a:spcPct val="100000"/>
              </a:lnSpc>
              <a:spcBef>
                <a:spcPts val="1425"/>
              </a:spcBef>
              <a:buClr>
                <a:srgbClr val="3232FF"/>
              </a:buClr>
              <a:buFont typeface="Arial"/>
              <a:buAutoNum type="arabicPeriod"/>
              <a:tabLst>
                <a:tab pos="520700" algn="l"/>
              </a:tabLst>
            </a:pP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idd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l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 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l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v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l st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k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eho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l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de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endParaRPr sz="2400">
              <a:latin typeface="Arial"/>
              <a:cs typeface="Arial"/>
            </a:endParaRPr>
          </a:p>
          <a:p>
            <a:pPr marL="520065" indent="-422275">
              <a:lnSpc>
                <a:spcPct val="100000"/>
              </a:lnSpc>
              <a:spcBef>
                <a:spcPts val="1440"/>
              </a:spcBef>
              <a:buClr>
                <a:srgbClr val="3232FF"/>
              </a:buClr>
              <a:buFont typeface="Arial"/>
              <a:buAutoNum type="arabicPeriod"/>
              <a:tabLst>
                <a:tab pos="520700" algn="l"/>
              </a:tabLst>
            </a:pP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ana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g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rs</a:t>
            </a:r>
            <a:endParaRPr sz="2400">
              <a:latin typeface="Arial"/>
              <a:cs typeface="Arial"/>
            </a:endParaRPr>
          </a:p>
          <a:p>
            <a:pPr marL="520065" indent="-422275">
              <a:lnSpc>
                <a:spcPct val="100000"/>
              </a:lnSpc>
              <a:spcBef>
                <a:spcPts val="1425"/>
              </a:spcBef>
              <a:buClr>
                <a:srgbClr val="3232FF"/>
              </a:buClr>
              <a:buFont typeface="Arial"/>
              <a:buAutoNum type="arabicPeriod"/>
              <a:tabLst>
                <a:tab pos="520700" algn="l"/>
              </a:tabLst>
            </a:pP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rs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f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 s</a:t>
            </a:r>
            <a:r>
              <a:rPr sz="2400" spc="-1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ft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wa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re (M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spc="-15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spc="-10" dirty="0">
                <a:solidFill>
                  <a:srgbClr val="3232FF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po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t)</a:t>
            </a:r>
            <a:endParaRPr sz="2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869944" y="2760159"/>
            <a:ext cx="3024505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Su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cc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ss 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f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e 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p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o</a:t>
            </a:r>
            <a:r>
              <a:rPr sz="2400" spc="5" dirty="0">
                <a:solidFill>
                  <a:srgbClr val="FF6500"/>
                </a:solidFill>
                <a:latin typeface="Arial"/>
                <a:cs typeface="Arial"/>
              </a:rPr>
              <a:t>j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ct</a:t>
            </a:r>
            <a:endParaRPr sz="24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64529" y="2626047"/>
            <a:ext cx="2025650" cy="8045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>
                <a:latin typeface="Arial"/>
                <a:cs typeface="Arial"/>
              </a:rPr>
              <a:t>---</a:t>
            </a:r>
            <a:r>
              <a:rPr sz="2400" spc="-5" dirty="0">
                <a:latin typeface="Arial"/>
                <a:cs typeface="Arial"/>
              </a:rPr>
              <a:t> ope</a:t>
            </a:r>
            <a:r>
              <a:rPr sz="2400" dirty="0">
                <a:latin typeface="Arial"/>
                <a:cs typeface="Arial"/>
              </a:rPr>
              <a:t>n </a:t>
            </a:r>
            <a:r>
              <a:rPr sz="2400" spc="-5" dirty="0">
                <a:latin typeface="Arial"/>
                <a:cs typeface="Arial"/>
              </a:rPr>
              <a:t>e</a:t>
            </a:r>
            <a:r>
              <a:rPr sz="2400" spc="5" dirty="0">
                <a:latin typeface="Arial"/>
                <a:cs typeface="Arial"/>
              </a:rPr>
              <a:t>n</a:t>
            </a:r>
            <a:r>
              <a:rPr sz="2400" spc="-5" dirty="0">
                <a:latin typeface="Arial"/>
                <a:cs typeface="Arial"/>
              </a:rPr>
              <a:t>de</a:t>
            </a:r>
            <a:r>
              <a:rPr sz="2400" dirty="0">
                <a:latin typeface="Arial"/>
                <a:cs typeface="Arial"/>
              </a:rPr>
              <a:t>d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850"/>
              </a:spcBef>
            </a:pPr>
            <a:r>
              <a:rPr sz="2400" dirty="0">
                <a:latin typeface="Arial"/>
                <a:cs typeface="Arial"/>
              </a:rPr>
              <a:t>---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spc="-15" dirty="0">
                <a:latin typeface="Arial"/>
                <a:cs typeface="Arial"/>
              </a:rPr>
              <a:t>s</a:t>
            </a:r>
            <a:r>
              <a:rPr sz="2400" dirty="0">
                <a:latin typeface="Arial"/>
                <a:cs typeface="Arial"/>
              </a:rPr>
              <a:t>tr</a:t>
            </a:r>
            <a:r>
              <a:rPr sz="2400" spc="-5" dirty="0">
                <a:latin typeface="Arial"/>
                <a:cs typeface="Arial"/>
              </a:rPr>
              <a:t>u</a:t>
            </a:r>
            <a:r>
              <a:rPr sz="2400" dirty="0">
                <a:latin typeface="Arial"/>
                <a:cs typeface="Arial"/>
              </a:rPr>
              <a:t>ct</a:t>
            </a:r>
            <a:r>
              <a:rPr sz="2400" spc="-5" dirty="0">
                <a:latin typeface="Arial"/>
                <a:cs typeface="Arial"/>
              </a:rPr>
              <a:t>u</a:t>
            </a:r>
            <a:r>
              <a:rPr sz="2400" spc="-10" dirty="0">
                <a:latin typeface="Arial"/>
                <a:cs typeface="Arial"/>
              </a:rPr>
              <a:t>r</a:t>
            </a:r>
            <a:r>
              <a:rPr sz="2400" spc="-5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d</a:t>
            </a:r>
            <a:endParaRPr sz="24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685787" y="1219200"/>
            <a:ext cx="8610600" cy="0"/>
          </a:xfrm>
          <a:custGeom>
            <a:avLst/>
            <a:gdLst/>
            <a:ahLst/>
            <a:cxnLst/>
            <a:rect l="l" t="t" r="r" b="b"/>
            <a:pathLst>
              <a:path w="8610600">
                <a:moveTo>
                  <a:pt x="0" y="0"/>
                </a:moveTo>
                <a:lnTo>
                  <a:pt x="8610611" y="0"/>
                </a:lnTo>
              </a:path>
            </a:pathLst>
          </a:custGeom>
          <a:ln w="571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2555">
              <a:lnSpc>
                <a:spcPct val="100000"/>
              </a:lnSpc>
            </a:pPr>
            <a:fld id="{81D60167-4931-47E6-BA6A-407CBD079E47}" type="slidenum">
              <a:rPr dirty="0"/>
              <a:pPr marL="122555">
                <a:lnSpc>
                  <a:spcPct val="100000"/>
                </a:lnSpc>
              </a:pPr>
              <a:t>16</a:t>
            </a:fld>
            <a:endParaRPr dirty="0"/>
          </a:p>
        </p:txBody>
      </p:sp>
      <p:sp>
        <p:nvSpPr>
          <p:cNvPr id="14" name="object 1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S</a:t>
            </a:r>
            <a:r>
              <a:rPr spc="-10" dirty="0"/>
              <a:t>o</a:t>
            </a:r>
            <a:r>
              <a:rPr spc="-5" dirty="0"/>
              <a:t>f</a:t>
            </a:r>
            <a:r>
              <a:rPr dirty="0"/>
              <a:t>t</a:t>
            </a:r>
            <a:r>
              <a:rPr spc="-20" dirty="0"/>
              <a:t>w</a:t>
            </a:r>
            <a:r>
              <a:rPr dirty="0"/>
              <a:t>a</a:t>
            </a:r>
            <a:r>
              <a:rPr spc="-5" dirty="0"/>
              <a:t>r</a:t>
            </a:r>
            <a:r>
              <a:rPr dirty="0"/>
              <a:t>e</a:t>
            </a:r>
            <a:r>
              <a:rPr spc="-5" dirty="0"/>
              <a:t> </a:t>
            </a:r>
            <a:r>
              <a:rPr dirty="0"/>
              <a:t>E</a:t>
            </a:r>
            <a:r>
              <a:rPr spc="5" dirty="0"/>
              <a:t>n</a:t>
            </a:r>
            <a:r>
              <a:rPr spc="-10" dirty="0"/>
              <a:t>g</a:t>
            </a:r>
            <a:r>
              <a:rPr dirty="0"/>
              <a:t>i</a:t>
            </a:r>
            <a:r>
              <a:rPr spc="5" dirty="0"/>
              <a:t>n</a:t>
            </a:r>
            <a:r>
              <a:rPr spc="-10" dirty="0"/>
              <a:t>ee</a:t>
            </a:r>
            <a:r>
              <a:rPr spc="-5" dirty="0"/>
              <a:t>r</a:t>
            </a:r>
            <a:r>
              <a:rPr spc="-10" dirty="0"/>
              <a:t>i</a:t>
            </a:r>
            <a:r>
              <a:rPr spc="5" dirty="0"/>
              <a:t>n</a:t>
            </a:r>
            <a:r>
              <a:rPr dirty="0"/>
              <a:t>g</a:t>
            </a:r>
            <a:r>
              <a:rPr spc="-5" dirty="0"/>
              <a:t> </a:t>
            </a:r>
            <a:r>
              <a:rPr spc="-20" dirty="0"/>
              <a:t>(</a:t>
            </a:r>
            <a:r>
              <a:rPr spc="-10" dirty="0"/>
              <a:t>3</a:t>
            </a:r>
            <a:r>
              <a:rPr sz="750" baseline="22222" dirty="0"/>
              <a:t>rd </a:t>
            </a:r>
            <a:r>
              <a:rPr sz="750" spc="-75" baseline="22222" dirty="0"/>
              <a:t> </a:t>
            </a:r>
            <a:r>
              <a:rPr sz="800" spc="-10" dirty="0"/>
              <a:t>ed</a:t>
            </a:r>
            <a:r>
              <a:rPr sz="800" dirty="0"/>
              <a:t>.</a:t>
            </a:r>
            <a:r>
              <a:rPr sz="800" spc="-5" dirty="0"/>
              <a:t>)</a:t>
            </a:r>
            <a:r>
              <a:rPr sz="800" dirty="0"/>
              <a:t>,</a:t>
            </a:r>
            <a:r>
              <a:rPr sz="800" spc="-5" dirty="0"/>
              <a:t> </a:t>
            </a:r>
            <a:r>
              <a:rPr sz="800" dirty="0"/>
              <a:t>By</a:t>
            </a:r>
            <a:r>
              <a:rPr sz="800" spc="-15" dirty="0"/>
              <a:t> </a:t>
            </a:r>
            <a:r>
              <a:rPr sz="800" spc="-20" dirty="0"/>
              <a:t>K</a:t>
            </a:r>
            <a:r>
              <a:rPr sz="800" spc="15" dirty="0"/>
              <a:t>.</a:t>
            </a:r>
            <a:r>
              <a:rPr sz="800" dirty="0"/>
              <a:t>K</a:t>
            </a:r>
            <a:r>
              <a:rPr sz="800" spc="-15" dirty="0"/>
              <a:t> </a:t>
            </a:r>
            <a:r>
              <a:rPr sz="800" spc="-5" dirty="0"/>
              <a:t>A</a:t>
            </a:r>
            <a:r>
              <a:rPr sz="800" spc="-10" dirty="0"/>
              <a:t>gg</a:t>
            </a:r>
            <a:r>
              <a:rPr sz="800" dirty="0"/>
              <a:t>a</a:t>
            </a:r>
            <a:r>
              <a:rPr sz="800" spc="-5" dirty="0"/>
              <a:t>r</a:t>
            </a:r>
            <a:r>
              <a:rPr sz="800" spc="-20" dirty="0"/>
              <a:t>w</a:t>
            </a:r>
            <a:r>
              <a:rPr sz="800" dirty="0"/>
              <a:t>al</a:t>
            </a:r>
            <a:r>
              <a:rPr sz="800" spc="5" dirty="0"/>
              <a:t> </a:t>
            </a:r>
            <a:r>
              <a:rPr sz="800" dirty="0"/>
              <a:t>&amp;</a:t>
            </a:r>
            <a:r>
              <a:rPr sz="800" spc="-10" dirty="0"/>
              <a:t> </a:t>
            </a:r>
            <a:r>
              <a:rPr sz="800" spc="-5" dirty="0"/>
              <a:t>Y</a:t>
            </a:r>
            <a:r>
              <a:rPr sz="800" spc="-10" dirty="0"/>
              <a:t>oge</a:t>
            </a:r>
            <a:r>
              <a:rPr sz="800" spc="-5" dirty="0"/>
              <a:t>s</a:t>
            </a:r>
            <a:r>
              <a:rPr sz="800" dirty="0"/>
              <a:t>h</a:t>
            </a:r>
            <a:r>
              <a:rPr sz="800" spc="10" dirty="0"/>
              <a:t> </a:t>
            </a:r>
            <a:r>
              <a:rPr sz="800" spc="-5" dirty="0"/>
              <a:t>S</a:t>
            </a:r>
            <a:r>
              <a:rPr sz="800" dirty="0"/>
              <a:t>i</a:t>
            </a:r>
            <a:r>
              <a:rPr sz="800" spc="5" dirty="0"/>
              <a:t>n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dirty="0"/>
              <a:t>C</a:t>
            </a:r>
            <a:r>
              <a:rPr sz="800" spc="-20" dirty="0"/>
              <a:t>o</a:t>
            </a:r>
            <a:r>
              <a:rPr sz="800" spc="5" dirty="0"/>
              <a:t>p</a:t>
            </a:r>
            <a:r>
              <a:rPr sz="800" spc="-20" dirty="0"/>
              <a:t>y</a:t>
            </a:r>
            <a:r>
              <a:rPr sz="800" spc="-5" dirty="0"/>
              <a:t>r</a:t>
            </a:r>
            <a:r>
              <a:rPr sz="800" dirty="0"/>
              <a:t>i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t</a:t>
            </a:r>
            <a:r>
              <a:rPr sz="800" spc="5" dirty="0"/>
              <a:t> </a:t>
            </a:r>
            <a:r>
              <a:rPr sz="800" dirty="0"/>
              <a:t>©</a:t>
            </a:r>
            <a:r>
              <a:rPr sz="800" spc="5" dirty="0"/>
              <a:t> </a:t>
            </a:r>
            <a:r>
              <a:rPr sz="800" spc="-5" dirty="0"/>
              <a:t>N</a:t>
            </a:r>
            <a:r>
              <a:rPr sz="800" spc="-10" dirty="0"/>
              <a:t>e</a:t>
            </a:r>
            <a:r>
              <a:rPr sz="800" dirty="0"/>
              <a:t>w</a:t>
            </a:r>
            <a:r>
              <a:rPr sz="800" spc="-15" dirty="0"/>
              <a:t> </a:t>
            </a:r>
            <a:r>
              <a:rPr sz="800" spc="-20" dirty="0"/>
              <a:t>A</a:t>
            </a:r>
            <a:r>
              <a:rPr sz="800" spc="-10" dirty="0"/>
              <a:t>g</a:t>
            </a:r>
            <a:r>
              <a:rPr sz="800" dirty="0"/>
              <a:t>e</a:t>
            </a:r>
            <a:r>
              <a:rPr sz="800" spc="5" dirty="0"/>
              <a:t> </a:t>
            </a:r>
            <a:r>
              <a:rPr sz="800" spc="-30" dirty="0"/>
              <a:t>I</a:t>
            </a:r>
            <a:r>
              <a:rPr sz="800" spc="5" dirty="0"/>
              <a:t>n</a:t>
            </a:r>
            <a:r>
              <a:rPr sz="800" dirty="0"/>
              <a:t>t</a:t>
            </a:r>
            <a:r>
              <a:rPr sz="800" spc="-10" dirty="0"/>
              <a:t>e</a:t>
            </a:r>
            <a:r>
              <a:rPr sz="800" spc="-5" dirty="0"/>
              <a:t>r</a:t>
            </a:r>
            <a:r>
              <a:rPr sz="800" spc="5" dirty="0"/>
              <a:t>n</a:t>
            </a:r>
            <a:r>
              <a:rPr sz="800" dirty="0"/>
              <a:t>ati</a:t>
            </a:r>
            <a:r>
              <a:rPr sz="800" spc="-20" dirty="0"/>
              <a:t>o</a:t>
            </a:r>
            <a:r>
              <a:rPr sz="800" spc="-10" dirty="0"/>
              <a:t>n</a:t>
            </a:r>
            <a:r>
              <a:rPr sz="800" dirty="0"/>
              <a:t>al</a:t>
            </a:r>
            <a:r>
              <a:rPr sz="800" spc="-5" dirty="0"/>
              <a:t> P</a:t>
            </a:r>
            <a:r>
              <a:rPr sz="800" spc="5" dirty="0"/>
              <a:t>ub</a:t>
            </a:r>
            <a:r>
              <a:rPr sz="800" spc="-10" dirty="0"/>
              <a:t>l</a:t>
            </a:r>
            <a:r>
              <a:rPr sz="800" dirty="0"/>
              <a:t>i</a:t>
            </a:r>
            <a:r>
              <a:rPr sz="800" spc="-5" dirty="0"/>
              <a:t>s</a:t>
            </a:r>
            <a:r>
              <a:rPr sz="800" spc="-10" dirty="0"/>
              <a:t>he</a:t>
            </a:r>
            <a:r>
              <a:rPr sz="800" spc="-5" dirty="0"/>
              <a:t>rs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spc="-10" dirty="0"/>
              <a:t>20</a:t>
            </a:r>
            <a:r>
              <a:rPr sz="800" spc="5" dirty="0"/>
              <a:t>0</a:t>
            </a:r>
            <a:r>
              <a:rPr sz="800" dirty="0"/>
              <a:t>7</a:t>
            </a:r>
            <a:endParaRPr sz="8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04800" rIns="0" bIns="0" rtlCol="0">
            <a:spAutoFit/>
          </a:bodyPr>
          <a:lstStyle/>
          <a:p>
            <a:pPr marL="88900">
              <a:lnSpc>
                <a:spcPct val="100000"/>
              </a:lnSpc>
            </a:pPr>
            <a:r>
              <a:rPr spc="-5" dirty="0">
                <a:solidFill>
                  <a:srgbClr val="650032"/>
                </a:solidFill>
              </a:rPr>
              <a:t>T</a:t>
            </a:r>
            <a:r>
              <a:rPr dirty="0">
                <a:solidFill>
                  <a:srgbClr val="650032"/>
                </a:solidFill>
              </a:rPr>
              <a:t>y</a:t>
            </a:r>
            <a:r>
              <a:rPr spc="-5" dirty="0">
                <a:solidFill>
                  <a:srgbClr val="650032"/>
                </a:solidFill>
              </a:rPr>
              <a:t>pe</a:t>
            </a:r>
            <a:r>
              <a:rPr dirty="0">
                <a:solidFill>
                  <a:srgbClr val="650032"/>
                </a:solidFill>
              </a:rPr>
              <a:t>s </a:t>
            </a:r>
            <a:r>
              <a:rPr spc="-5" dirty="0">
                <a:solidFill>
                  <a:srgbClr val="650032"/>
                </a:solidFill>
              </a:rPr>
              <a:t>o</a:t>
            </a:r>
            <a:r>
              <a:rPr dirty="0">
                <a:solidFill>
                  <a:srgbClr val="650032"/>
                </a:solidFill>
              </a:rPr>
              <a:t>f</a:t>
            </a:r>
            <a:r>
              <a:rPr spc="5" dirty="0">
                <a:solidFill>
                  <a:srgbClr val="650032"/>
                </a:solidFill>
              </a:rPr>
              <a:t> </a:t>
            </a:r>
            <a:r>
              <a:rPr spc="-15" dirty="0">
                <a:solidFill>
                  <a:srgbClr val="650032"/>
                </a:solidFill>
              </a:rPr>
              <a:t>q</a:t>
            </a:r>
            <a:r>
              <a:rPr spc="-5" dirty="0">
                <a:solidFill>
                  <a:srgbClr val="650032"/>
                </a:solidFill>
              </a:rPr>
              <a:t>ue</a:t>
            </a:r>
            <a:r>
              <a:rPr dirty="0">
                <a:solidFill>
                  <a:srgbClr val="650032"/>
                </a:solidFill>
              </a:rPr>
              <a:t>st</a:t>
            </a:r>
            <a:r>
              <a:rPr spc="-5" dirty="0">
                <a:solidFill>
                  <a:srgbClr val="650032"/>
                </a:solidFill>
              </a:rPr>
              <a:t>i</a:t>
            </a:r>
            <a:r>
              <a:rPr spc="5" dirty="0">
                <a:solidFill>
                  <a:srgbClr val="650032"/>
                </a:solidFill>
              </a:rPr>
              <a:t>o</a:t>
            </a:r>
            <a:r>
              <a:rPr spc="-5" dirty="0">
                <a:solidFill>
                  <a:srgbClr val="650032"/>
                </a:solidFill>
              </a:rPr>
              <a:t>n</a:t>
            </a:r>
            <a:r>
              <a:rPr dirty="0">
                <a:solidFill>
                  <a:srgbClr val="650032"/>
                </a:solidFill>
              </a:rPr>
              <a:t>s.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97941" y="2088074"/>
            <a:ext cx="5200015" cy="1973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73380" indent="-360680">
              <a:lnSpc>
                <a:spcPct val="100000"/>
              </a:lnSpc>
              <a:buClr>
                <a:srgbClr val="3232FF"/>
              </a:buClr>
              <a:buFont typeface="Arial"/>
              <a:buChar char="•"/>
              <a:tabLst>
                <a:tab pos="374015" algn="l"/>
              </a:tabLst>
            </a:pP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An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y 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p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oble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ms 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wi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th 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x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st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i</a:t>
            </a:r>
            <a:r>
              <a:rPr sz="2400" spc="5" dirty="0">
                <a:solidFill>
                  <a:srgbClr val="323299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g sys</a:t>
            </a:r>
            <a:r>
              <a:rPr sz="2400" spc="-10" dirty="0">
                <a:solidFill>
                  <a:srgbClr val="323299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m</a:t>
            </a:r>
            <a:endParaRPr sz="2400">
              <a:latin typeface="Arial"/>
              <a:cs typeface="Arial"/>
            </a:endParaRPr>
          </a:p>
          <a:p>
            <a:pPr marL="373380" indent="-360680">
              <a:lnSpc>
                <a:spcPct val="100000"/>
              </a:lnSpc>
              <a:spcBef>
                <a:spcPts val="1440"/>
              </a:spcBef>
              <a:buClr>
                <a:srgbClr val="3232FF"/>
              </a:buClr>
              <a:buFont typeface="Arial"/>
              <a:buChar char="•"/>
              <a:tabLst>
                <a:tab pos="374015" algn="l"/>
              </a:tabLst>
            </a:pP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An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y 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Cal</a:t>
            </a:r>
            <a:r>
              <a:rPr sz="2400" spc="10" dirty="0">
                <a:solidFill>
                  <a:srgbClr val="A50020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u</a:t>
            </a:r>
            <a:r>
              <a:rPr sz="2400" spc="5" dirty="0">
                <a:solidFill>
                  <a:srgbClr val="A50020"/>
                </a:solidFill>
                <a:latin typeface="Arial"/>
                <a:cs typeface="Arial"/>
              </a:rPr>
              <a:t>l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i</a:t>
            </a:r>
            <a:r>
              <a:rPr sz="2400" spc="5" dirty="0">
                <a:solidFill>
                  <a:srgbClr val="A5002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n 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rr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rs</a:t>
            </a:r>
            <a:endParaRPr sz="2400">
              <a:latin typeface="Arial"/>
              <a:cs typeface="Arial"/>
            </a:endParaRPr>
          </a:p>
          <a:p>
            <a:pPr marL="373380" indent="-360680">
              <a:lnSpc>
                <a:spcPct val="100000"/>
              </a:lnSpc>
              <a:spcBef>
                <a:spcPts val="1425"/>
              </a:spcBef>
              <a:buClr>
                <a:srgbClr val="3232FF"/>
              </a:buClr>
              <a:buFont typeface="Arial"/>
              <a:buChar char="•"/>
              <a:tabLst>
                <a:tab pos="374015" algn="l"/>
              </a:tabLst>
            </a:pP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Po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ss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ib</a:t>
            </a:r>
            <a:r>
              <a:rPr sz="2400" spc="5" dirty="0">
                <a:solidFill>
                  <a:srgbClr val="323299"/>
                </a:solidFill>
                <a:latin typeface="Arial"/>
                <a:cs typeface="Arial"/>
              </a:rPr>
              <a:t>l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e r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ea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s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on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s f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r</a:t>
            </a:r>
            <a:r>
              <a:rPr sz="2400" spc="5" dirty="0">
                <a:solidFill>
                  <a:srgbClr val="323299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al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f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un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ct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i</a:t>
            </a:r>
            <a:r>
              <a:rPr sz="2400" spc="5" dirty="0">
                <a:solidFill>
                  <a:srgbClr val="323299"/>
                </a:solidFill>
                <a:latin typeface="Arial"/>
                <a:cs typeface="Arial"/>
              </a:rPr>
              <a:t>o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n</a:t>
            </a:r>
            <a:r>
              <a:rPr sz="2400" spc="5" dirty="0">
                <a:solidFill>
                  <a:srgbClr val="323299"/>
                </a:solidFill>
                <a:latin typeface="Arial"/>
                <a:cs typeface="Arial"/>
              </a:rPr>
              <a:t>i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g</a:t>
            </a:r>
            <a:endParaRPr sz="2400">
              <a:latin typeface="Arial"/>
              <a:cs typeface="Arial"/>
            </a:endParaRPr>
          </a:p>
          <a:p>
            <a:pPr marL="373380" indent="-360680">
              <a:lnSpc>
                <a:spcPct val="100000"/>
              </a:lnSpc>
              <a:spcBef>
                <a:spcPts val="1425"/>
              </a:spcBef>
              <a:buClr>
                <a:srgbClr val="3232FF"/>
              </a:buClr>
              <a:buFont typeface="Arial"/>
              <a:buChar char="•"/>
              <a:tabLst>
                <a:tab pos="374015" algn="l"/>
              </a:tabLst>
            </a:pP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No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.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 o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f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 S</a:t>
            </a:r>
            <a:r>
              <a:rPr sz="2400" spc="-10" dirty="0">
                <a:solidFill>
                  <a:srgbClr val="A5002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ud</a:t>
            </a:r>
            <a:r>
              <a:rPr sz="2400" spc="5" dirty="0">
                <a:solidFill>
                  <a:srgbClr val="A50020"/>
                </a:solidFill>
                <a:latin typeface="Arial"/>
                <a:cs typeface="Arial"/>
              </a:rPr>
              <a:t>e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t</a:t>
            </a:r>
            <a:r>
              <a:rPr sz="2400" spc="5" dirty="0">
                <a:solidFill>
                  <a:srgbClr val="A5002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En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o</a:t>
            </a:r>
            <a:r>
              <a:rPr sz="2400" spc="5" dirty="0">
                <a:solidFill>
                  <a:srgbClr val="A50020"/>
                </a:solidFill>
                <a:latin typeface="Arial"/>
                <a:cs typeface="Arial"/>
              </a:rPr>
              <a:t>l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le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d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64541" y="557425"/>
            <a:ext cx="4051935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1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44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6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7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2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6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 </a:t>
            </a:r>
            <a:r>
              <a:rPr sz="3600" spc="-110" dirty="0">
                <a:solidFill>
                  <a:srgbClr val="3232FF"/>
                </a:solidFill>
                <a:latin typeface="Times New Roman"/>
                <a:cs typeface="Times New Roman"/>
              </a:rPr>
              <a:t> </a:t>
            </a:r>
            <a:r>
              <a:rPr sz="3600" spc="12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6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09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43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6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endParaRPr sz="36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61987" y="1143000"/>
            <a:ext cx="8610600" cy="0"/>
          </a:xfrm>
          <a:custGeom>
            <a:avLst/>
            <a:gdLst/>
            <a:ahLst/>
            <a:cxnLst/>
            <a:rect l="l" t="t" r="r" b="b"/>
            <a:pathLst>
              <a:path w="8610600">
                <a:moveTo>
                  <a:pt x="0" y="0"/>
                </a:moveTo>
                <a:lnTo>
                  <a:pt x="8610611" y="0"/>
                </a:lnTo>
              </a:path>
            </a:pathLst>
          </a:custGeom>
          <a:ln w="571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2555">
              <a:lnSpc>
                <a:spcPct val="100000"/>
              </a:lnSpc>
            </a:pPr>
            <a:fld id="{81D60167-4931-47E6-BA6A-407CBD079E47}" type="slidenum">
              <a:rPr dirty="0"/>
              <a:pPr marL="122555">
                <a:lnSpc>
                  <a:spcPct val="100000"/>
                </a:lnSpc>
              </a:pPr>
              <a:t>17</a:t>
            </a:fld>
            <a:endParaRPr dirty="0"/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S</a:t>
            </a:r>
            <a:r>
              <a:rPr spc="-10" dirty="0"/>
              <a:t>o</a:t>
            </a:r>
            <a:r>
              <a:rPr spc="-5" dirty="0"/>
              <a:t>f</a:t>
            </a:r>
            <a:r>
              <a:rPr dirty="0"/>
              <a:t>t</a:t>
            </a:r>
            <a:r>
              <a:rPr spc="-20" dirty="0"/>
              <a:t>w</a:t>
            </a:r>
            <a:r>
              <a:rPr dirty="0"/>
              <a:t>a</a:t>
            </a:r>
            <a:r>
              <a:rPr spc="-5" dirty="0"/>
              <a:t>r</a:t>
            </a:r>
            <a:r>
              <a:rPr dirty="0"/>
              <a:t>e</a:t>
            </a:r>
            <a:r>
              <a:rPr spc="-5" dirty="0"/>
              <a:t> </a:t>
            </a:r>
            <a:r>
              <a:rPr dirty="0"/>
              <a:t>E</a:t>
            </a:r>
            <a:r>
              <a:rPr spc="5" dirty="0"/>
              <a:t>n</a:t>
            </a:r>
            <a:r>
              <a:rPr spc="-10" dirty="0"/>
              <a:t>g</a:t>
            </a:r>
            <a:r>
              <a:rPr dirty="0"/>
              <a:t>i</a:t>
            </a:r>
            <a:r>
              <a:rPr spc="5" dirty="0"/>
              <a:t>n</a:t>
            </a:r>
            <a:r>
              <a:rPr spc="-10" dirty="0"/>
              <a:t>ee</a:t>
            </a:r>
            <a:r>
              <a:rPr spc="-5" dirty="0"/>
              <a:t>r</a:t>
            </a:r>
            <a:r>
              <a:rPr spc="-10" dirty="0"/>
              <a:t>i</a:t>
            </a:r>
            <a:r>
              <a:rPr spc="5" dirty="0"/>
              <a:t>n</a:t>
            </a:r>
            <a:r>
              <a:rPr dirty="0"/>
              <a:t>g</a:t>
            </a:r>
            <a:r>
              <a:rPr spc="-5" dirty="0"/>
              <a:t> </a:t>
            </a:r>
            <a:r>
              <a:rPr spc="-20" dirty="0"/>
              <a:t>(</a:t>
            </a:r>
            <a:r>
              <a:rPr spc="-10" dirty="0"/>
              <a:t>3</a:t>
            </a:r>
            <a:r>
              <a:rPr sz="750" baseline="22222" dirty="0"/>
              <a:t>rd </a:t>
            </a:r>
            <a:r>
              <a:rPr sz="750" spc="-75" baseline="22222" dirty="0"/>
              <a:t> </a:t>
            </a:r>
            <a:r>
              <a:rPr sz="800" spc="-10" dirty="0"/>
              <a:t>ed</a:t>
            </a:r>
            <a:r>
              <a:rPr sz="800" dirty="0"/>
              <a:t>.</a:t>
            </a:r>
            <a:r>
              <a:rPr sz="800" spc="-5" dirty="0"/>
              <a:t>)</a:t>
            </a:r>
            <a:r>
              <a:rPr sz="800" dirty="0"/>
              <a:t>,</a:t>
            </a:r>
            <a:r>
              <a:rPr sz="800" spc="-5" dirty="0"/>
              <a:t> </a:t>
            </a:r>
            <a:r>
              <a:rPr sz="800" dirty="0"/>
              <a:t>By</a:t>
            </a:r>
            <a:r>
              <a:rPr sz="800" spc="-15" dirty="0"/>
              <a:t> </a:t>
            </a:r>
            <a:r>
              <a:rPr sz="800" spc="-20" dirty="0"/>
              <a:t>K</a:t>
            </a:r>
            <a:r>
              <a:rPr sz="800" spc="15" dirty="0"/>
              <a:t>.</a:t>
            </a:r>
            <a:r>
              <a:rPr sz="800" dirty="0"/>
              <a:t>K</a:t>
            </a:r>
            <a:r>
              <a:rPr sz="800" spc="-15" dirty="0"/>
              <a:t> </a:t>
            </a:r>
            <a:r>
              <a:rPr sz="800" spc="-5" dirty="0"/>
              <a:t>A</a:t>
            </a:r>
            <a:r>
              <a:rPr sz="800" spc="-10" dirty="0"/>
              <a:t>gg</a:t>
            </a:r>
            <a:r>
              <a:rPr sz="800" dirty="0"/>
              <a:t>a</a:t>
            </a:r>
            <a:r>
              <a:rPr sz="800" spc="-5" dirty="0"/>
              <a:t>r</a:t>
            </a:r>
            <a:r>
              <a:rPr sz="800" spc="-20" dirty="0"/>
              <a:t>w</a:t>
            </a:r>
            <a:r>
              <a:rPr sz="800" dirty="0"/>
              <a:t>al</a:t>
            </a:r>
            <a:r>
              <a:rPr sz="800" spc="5" dirty="0"/>
              <a:t> </a:t>
            </a:r>
            <a:r>
              <a:rPr sz="800" dirty="0"/>
              <a:t>&amp;</a:t>
            </a:r>
            <a:r>
              <a:rPr sz="800" spc="-10" dirty="0"/>
              <a:t> </a:t>
            </a:r>
            <a:r>
              <a:rPr sz="800" spc="-5" dirty="0"/>
              <a:t>Y</a:t>
            </a:r>
            <a:r>
              <a:rPr sz="800" spc="-10" dirty="0"/>
              <a:t>oge</a:t>
            </a:r>
            <a:r>
              <a:rPr sz="800" spc="-5" dirty="0"/>
              <a:t>s</a:t>
            </a:r>
            <a:r>
              <a:rPr sz="800" dirty="0"/>
              <a:t>h</a:t>
            </a:r>
            <a:r>
              <a:rPr sz="800" spc="10" dirty="0"/>
              <a:t> </a:t>
            </a:r>
            <a:r>
              <a:rPr sz="800" spc="-5" dirty="0"/>
              <a:t>S</a:t>
            </a:r>
            <a:r>
              <a:rPr sz="800" dirty="0"/>
              <a:t>i</a:t>
            </a:r>
            <a:r>
              <a:rPr sz="800" spc="5" dirty="0"/>
              <a:t>n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dirty="0"/>
              <a:t>C</a:t>
            </a:r>
            <a:r>
              <a:rPr sz="800" spc="-20" dirty="0"/>
              <a:t>o</a:t>
            </a:r>
            <a:r>
              <a:rPr sz="800" spc="5" dirty="0"/>
              <a:t>p</a:t>
            </a:r>
            <a:r>
              <a:rPr sz="800" spc="-20" dirty="0"/>
              <a:t>y</a:t>
            </a:r>
            <a:r>
              <a:rPr sz="800" spc="-5" dirty="0"/>
              <a:t>r</a:t>
            </a:r>
            <a:r>
              <a:rPr sz="800" dirty="0"/>
              <a:t>i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t</a:t>
            </a:r>
            <a:r>
              <a:rPr sz="800" spc="5" dirty="0"/>
              <a:t> </a:t>
            </a:r>
            <a:r>
              <a:rPr sz="800" dirty="0"/>
              <a:t>©</a:t>
            </a:r>
            <a:r>
              <a:rPr sz="800" spc="5" dirty="0"/>
              <a:t> </a:t>
            </a:r>
            <a:r>
              <a:rPr sz="800" spc="-5" dirty="0"/>
              <a:t>N</a:t>
            </a:r>
            <a:r>
              <a:rPr sz="800" spc="-10" dirty="0"/>
              <a:t>e</a:t>
            </a:r>
            <a:r>
              <a:rPr sz="800" dirty="0"/>
              <a:t>w</a:t>
            </a:r>
            <a:r>
              <a:rPr sz="800" spc="-15" dirty="0"/>
              <a:t> </a:t>
            </a:r>
            <a:r>
              <a:rPr sz="800" spc="-20" dirty="0"/>
              <a:t>A</a:t>
            </a:r>
            <a:r>
              <a:rPr sz="800" spc="-10" dirty="0"/>
              <a:t>g</a:t>
            </a:r>
            <a:r>
              <a:rPr sz="800" dirty="0"/>
              <a:t>e</a:t>
            </a:r>
            <a:r>
              <a:rPr sz="800" spc="5" dirty="0"/>
              <a:t> </a:t>
            </a:r>
            <a:r>
              <a:rPr sz="800" spc="-30" dirty="0"/>
              <a:t>I</a:t>
            </a:r>
            <a:r>
              <a:rPr sz="800" spc="5" dirty="0"/>
              <a:t>n</a:t>
            </a:r>
            <a:r>
              <a:rPr sz="800" dirty="0"/>
              <a:t>t</a:t>
            </a:r>
            <a:r>
              <a:rPr sz="800" spc="-10" dirty="0"/>
              <a:t>e</a:t>
            </a:r>
            <a:r>
              <a:rPr sz="800" spc="-5" dirty="0"/>
              <a:t>r</a:t>
            </a:r>
            <a:r>
              <a:rPr sz="800" spc="5" dirty="0"/>
              <a:t>n</a:t>
            </a:r>
            <a:r>
              <a:rPr sz="800" dirty="0"/>
              <a:t>ati</a:t>
            </a:r>
            <a:r>
              <a:rPr sz="800" spc="-20" dirty="0"/>
              <a:t>o</a:t>
            </a:r>
            <a:r>
              <a:rPr sz="800" spc="-10" dirty="0"/>
              <a:t>n</a:t>
            </a:r>
            <a:r>
              <a:rPr sz="800" dirty="0"/>
              <a:t>al</a:t>
            </a:r>
            <a:r>
              <a:rPr sz="800" spc="-5" dirty="0"/>
              <a:t> P</a:t>
            </a:r>
            <a:r>
              <a:rPr sz="800" spc="5" dirty="0"/>
              <a:t>ub</a:t>
            </a:r>
            <a:r>
              <a:rPr sz="800" spc="-10" dirty="0"/>
              <a:t>l</a:t>
            </a:r>
            <a:r>
              <a:rPr sz="800" dirty="0"/>
              <a:t>i</a:t>
            </a:r>
            <a:r>
              <a:rPr sz="800" spc="-5" dirty="0"/>
              <a:t>s</a:t>
            </a:r>
            <a:r>
              <a:rPr sz="800" spc="-10" dirty="0"/>
              <a:t>he</a:t>
            </a:r>
            <a:r>
              <a:rPr sz="800" spc="-5" dirty="0"/>
              <a:t>rs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spc="-10" dirty="0"/>
              <a:t>20</a:t>
            </a:r>
            <a:r>
              <a:rPr sz="800" spc="5" dirty="0"/>
              <a:t>0</a:t>
            </a:r>
            <a:r>
              <a:rPr sz="800" dirty="0"/>
              <a:t>7</a:t>
            </a:r>
            <a:endParaRPr sz="8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8329" y="1547562"/>
            <a:ext cx="2669540" cy="304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5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.</a:t>
            </a:r>
            <a:r>
              <a:rPr sz="2400" spc="5" dirty="0">
                <a:solidFill>
                  <a:srgbClr val="323299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Po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ss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i</a:t>
            </a:r>
            <a:r>
              <a:rPr sz="2400" spc="5" dirty="0">
                <a:solidFill>
                  <a:srgbClr val="323299"/>
                </a:solidFill>
                <a:latin typeface="Arial"/>
                <a:cs typeface="Arial"/>
              </a:rPr>
              <a:t>b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l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e</a:t>
            </a:r>
            <a:r>
              <a:rPr sz="2400" spc="10" dirty="0">
                <a:solidFill>
                  <a:srgbClr val="323299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bene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f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ts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88329" y="2004762"/>
            <a:ext cx="8412480" cy="39751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2425" indent="-339725">
              <a:lnSpc>
                <a:spcPct val="100000"/>
              </a:lnSpc>
              <a:buClr>
                <a:srgbClr val="323299"/>
              </a:buClr>
              <a:buFont typeface="Arial"/>
              <a:buAutoNum type="arabicPeriod" startAt="6"/>
              <a:tabLst>
                <a:tab pos="353060" algn="l"/>
              </a:tabLst>
            </a:pP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Sa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sf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ie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d</a:t>
            </a:r>
            <a:r>
              <a:rPr sz="2400" spc="10" dirty="0">
                <a:solidFill>
                  <a:srgbClr val="323299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wi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th c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rr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en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t</a:t>
            </a:r>
            <a:r>
              <a:rPr sz="2400" spc="5" dirty="0">
                <a:solidFill>
                  <a:srgbClr val="323299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poli</a:t>
            </a:r>
            <a:r>
              <a:rPr sz="2400" spc="10" dirty="0">
                <a:solidFill>
                  <a:srgbClr val="323299"/>
                </a:solidFill>
                <a:latin typeface="Arial"/>
                <a:cs typeface="Arial"/>
              </a:rPr>
              <a:t>c</a:t>
            </a:r>
            <a:r>
              <a:rPr sz="2400" spc="5" dirty="0">
                <a:solidFill>
                  <a:srgbClr val="323299"/>
                </a:solidFill>
                <a:latin typeface="Arial"/>
                <a:cs typeface="Arial"/>
              </a:rPr>
              <a:t>i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s</a:t>
            </a:r>
            <a:endParaRPr sz="2400">
              <a:latin typeface="Arial"/>
              <a:cs typeface="Arial"/>
            </a:endParaRPr>
          </a:p>
          <a:p>
            <a:pPr marL="266700" indent="-254000">
              <a:lnSpc>
                <a:spcPct val="100000"/>
              </a:lnSpc>
              <a:spcBef>
                <a:spcPts val="720"/>
              </a:spcBef>
              <a:buClr>
                <a:srgbClr val="323299"/>
              </a:buClr>
              <a:buFont typeface="Arial"/>
              <a:buAutoNum type="arabicPeriod" startAt="6"/>
              <a:tabLst>
                <a:tab pos="267335" algn="l"/>
              </a:tabLst>
            </a:pP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H</a:t>
            </a:r>
            <a:r>
              <a:rPr sz="2400" spc="5" dirty="0">
                <a:solidFill>
                  <a:srgbClr val="323299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w 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re y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u m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ain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t</a:t>
            </a:r>
            <a:r>
              <a:rPr sz="2400" spc="5" dirty="0">
                <a:solidFill>
                  <a:srgbClr val="323299"/>
                </a:solidFill>
                <a:latin typeface="Arial"/>
                <a:cs typeface="Arial"/>
              </a:rPr>
              <a:t>a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i</a:t>
            </a:r>
            <a:r>
              <a:rPr sz="2400" spc="5" dirty="0">
                <a:solidFill>
                  <a:srgbClr val="323299"/>
                </a:solidFill>
                <a:latin typeface="Arial"/>
                <a:cs typeface="Arial"/>
              </a:rPr>
              <a:t>n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i</a:t>
            </a:r>
            <a:r>
              <a:rPr sz="2400" spc="5" dirty="0">
                <a:solidFill>
                  <a:srgbClr val="323299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g t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e r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d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s 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f</a:t>
            </a:r>
            <a:r>
              <a:rPr sz="2400" spc="5" dirty="0">
                <a:solidFill>
                  <a:srgbClr val="323299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p</a:t>
            </a:r>
            <a:r>
              <a:rPr sz="2400" spc="-10" dirty="0">
                <a:solidFill>
                  <a:srgbClr val="323299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v</a:t>
            </a:r>
            <a:r>
              <a:rPr sz="2400" spc="5" dirty="0">
                <a:solidFill>
                  <a:srgbClr val="323299"/>
                </a:solidFill>
                <a:latin typeface="Arial"/>
                <a:cs typeface="Arial"/>
              </a:rPr>
              <a:t>i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ou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s st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uden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ts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?</a:t>
            </a:r>
            <a:endParaRPr sz="2400">
              <a:latin typeface="Arial"/>
              <a:cs typeface="Arial"/>
            </a:endParaRPr>
          </a:p>
          <a:p>
            <a:pPr marL="352425" indent="-339725">
              <a:lnSpc>
                <a:spcPct val="100000"/>
              </a:lnSpc>
              <a:spcBef>
                <a:spcPts val="720"/>
              </a:spcBef>
              <a:buClr>
                <a:srgbClr val="323299"/>
              </a:buClr>
              <a:buFont typeface="Arial"/>
              <a:buAutoNum type="arabicPeriod" startAt="6"/>
              <a:tabLst>
                <a:tab pos="353060" algn="l"/>
              </a:tabLst>
            </a:pP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An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y r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equi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en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t</a:t>
            </a:r>
            <a:r>
              <a:rPr sz="2400" spc="5" dirty="0">
                <a:solidFill>
                  <a:srgbClr val="A5002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f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 da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ta fr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 </a:t>
            </a:r>
            <a:r>
              <a:rPr sz="2400" spc="-15" dirty="0">
                <a:solidFill>
                  <a:srgbClr val="A5002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he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r</a:t>
            </a:r>
            <a:r>
              <a:rPr sz="2400" spc="5" dirty="0">
                <a:solidFill>
                  <a:srgbClr val="A5002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sy</a:t>
            </a:r>
            <a:r>
              <a:rPr sz="2400" spc="-15" dirty="0">
                <a:solidFill>
                  <a:srgbClr val="A50020"/>
                </a:solidFill>
                <a:latin typeface="Arial"/>
                <a:cs typeface="Arial"/>
              </a:rPr>
              <a:t>s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m</a:t>
            </a:r>
            <a:endParaRPr sz="2400">
              <a:latin typeface="Arial"/>
              <a:cs typeface="Arial"/>
            </a:endParaRPr>
          </a:p>
          <a:p>
            <a:pPr marL="352425" indent="-339725">
              <a:lnSpc>
                <a:spcPct val="100000"/>
              </a:lnSpc>
              <a:spcBef>
                <a:spcPts val="720"/>
              </a:spcBef>
              <a:buClr>
                <a:srgbClr val="323299"/>
              </a:buClr>
              <a:buFont typeface="Arial"/>
              <a:buAutoNum type="arabicPeriod" startAt="6"/>
              <a:tabLst>
                <a:tab pos="353060" algn="l"/>
                <a:tab pos="2147570" algn="l"/>
              </a:tabLst>
            </a:pP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An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y s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pe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f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c	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p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obl</a:t>
            </a:r>
            <a:r>
              <a:rPr sz="2400" spc="5" dirty="0">
                <a:solidFill>
                  <a:srgbClr val="A5002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ms</a:t>
            </a:r>
            <a:endParaRPr sz="2400">
              <a:latin typeface="Arial"/>
              <a:cs typeface="Arial"/>
            </a:endParaRPr>
          </a:p>
          <a:p>
            <a:pPr marL="521334" indent="-508634">
              <a:lnSpc>
                <a:spcPct val="100000"/>
              </a:lnSpc>
              <a:spcBef>
                <a:spcPts val="720"/>
              </a:spcBef>
              <a:buClr>
                <a:srgbClr val="323299"/>
              </a:buClr>
              <a:buFont typeface="Arial"/>
              <a:buAutoNum type="arabicPeriod" startAt="6"/>
              <a:tabLst>
                <a:tab pos="521970" algn="l"/>
              </a:tabLst>
            </a:pP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An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y 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addi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t</a:t>
            </a:r>
            <a:r>
              <a:rPr sz="2400" spc="5" dirty="0">
                <a:solidFill>
                  <a:srgbClr val="A50020"/>
                </a:solidFill>
                <a:latin typeface="Arial"/>
                <a:cs typeface="Arial"/>
              </a:rPr>
              <a:t>i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o</a:t>
            </a:r>
            <a:r>
              <a:rPr sz="2400" spc="5" dirty="0">
                <a:solidFill>
                  <a:srgbClr val="A50020"/>
                </a:solidFill>
                <a:latin typeface="Arial"/>
                <a:cs typeface="Arial"/>
              </a:rPr>
              <a:t>n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l f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u</a:t>
            </a:r>
            <a:r>
              <a:rPr sz="2400" spc="5" dirty="0">
                <a:solidFill>
                  <a:srgbClr val="A50020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ct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ion</a:t>
            </a:r>
            <a:r>
              <a:rPr sz="2400" spc="5" dirty="0">
                <a:solidFill>
                  <a:srgbClr val="A50020"/>
                </a:solidFill>
                <a:latin typeface="Arial"/>
                <a:cs typeface="Arial"/>
              </a:rPr>
              <a:t>al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ty</a:t>
            </a:r>
            <a:endParaRPr sz="2400">
              <a:latin typeface="Arial"/>
              <a:cs typeface="Arial"/>
            </a:endParaRPr>
          </a:p>
          <a:p>
            <a:pPr marL="521334" indent="-508634">
              <a:lnSpc>
                <a:spcPct val="100000"/>
              </a:lnSpc>
              <a:spcBef>
                <a:spcPts val="720"/>
              </a:spcBef>
              <a:buClr>
                <a:srgbClr val="323299"/>
              </a:buClr>
              <a:buFont typeface="Arial"/>
              <a:buAutoNum type="arabicPeriod" startAt="6"/>
              <a:tabLst>
                <a:tab pos="521970" algn="l"/>
              </a:tabLst>
            </a:pP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st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 i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po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rt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an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t</a:t>
            </a:r>
            <a:r>
              <a:rPr sz="2400" spc="5" dirty="0">
                <a:solidFill>
                  <a:srgbClr val="A50020"/>
                </a:solidFill>
                <a:latin typeface="Arial"/>
                <a:cs typeface="Arial"/>
              </a:rPr>
              <a:t> </a:t>
            </a:r>
            <a:r>
              <a:rPr sz="2400" spc="-15" dirty="0">
                <a:solidFill>
                  <a:srgbClr val="A50020"/>
                </a:solidFill>
                <a:latin typeface="Arial"/>
                <a:cs typeface="Arial"/>
              </a:rPr>
              <a:t>g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o</a:t>
            </a:r>
            <a:r>
              <a:rPr sz="2400" spc="5" dirty="0">
                <a:solidFill>
                  <a:srgbClr val="A5002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l 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f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e 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p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opo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s</a:t>
            </a:r>
            <a:r>
              <a:rPr sz="2400" spc="5" dirty="0">
                <a:solidFill>
                  <a:srgbClr val="A5002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d 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d</a:t>
            </a:r>
            <a:r>
              <a:rPr sz="2400" spc="5" dirty="0">
                <a:solidFill>
                  <a:srgbClr val="A5002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v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e</a:t>
            </a:r>
            <a:r>
              <a:rPr sz="2400" spc="5" dirty="0">
                <a:solidFill>
                  <a:srgbClr val="A50020"/>
                </a:solidFill>
                <a:latin typeface="Arial"/>
                <a:cs typeface="Arial"/>
              </a:rPr>
              <a:t>l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op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m</a:t>
            </a:r>
            <a:r>
              <a:rPr sz="2400" spc="5" dirty="0">
                <a:solidFill>
                  <a:srgbClr val="A50020"/>
                </a:solidFill>
                <a:latin typeface="Arial"/>
                <a:cs typeface="Arial"/>
              </a:rPr>
              <a:t>e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t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100">
              <a:latin typeface="Times New Roman"/>
              <a:cs typeface="Times New Roman"/>
            </a:endParaRPr>
          </a:p>
          <a:p>
            <a:pPr marL="12700" marR="5080">
              <a:lnSpc>
                <a:spcPct val="125000"/>
              </a:lnSpc>
            </a:pP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end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,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 w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 m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y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h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ve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w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d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 v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ty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f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spc="-15" dirty="0">
                <a:solidFill>
                  <a:srgbClr val="3232FF"/>
                </a:solidFill>
                <a:latin typeface="Arial"/>
                <a:cs typeface="Arial"/>
              </a:rPr>
              <a:t>x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p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ct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ion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 fr</a:t>
            </a:r>
            <a:r>
              <a:rPr sz="2400" spc="-1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p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opo</a:t>
            </a:r>
            <a:r>
              <a:rPr sz="2400" spc="10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d </a:t>
            </a:r>
            <a:r>
              <a:rPr sz="2400" spc="10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ft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wa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64529" y="531529"/>
            <a:ext cx="4051935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1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44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6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7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2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6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 </a:t>
            </a:r>
            <a:r>
              <a:rPr sz="3600" spc="-110" dirty="0">
                <a:solidFill>
                  <a:srgbClr val="3232FF"/>
                </a:solidFill>
                <a:latin typeface="Times New Roman"/>
                <a:cs typeface="Times New Roman"/>
              </a:rPr>
              <a:t> </a:t>
            </a:r>
            <a:r>
              <a:rPr sz="3600" spc="12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6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09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43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6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endParaRPr sz="36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85787" y="1219200"/>
            <a:ext cx="8610600" cy="0"/>
          </a:xfrm>
          <a:custGeom>
            <a:avLst/>
            <a:gdLst/>
            <a:ahLst/>
            <a:cxnLst/>
            <a:rect l="l" t="t" r="r" b="b"/>
            <a:pathLst>
              <a:path w="8610600">
                <a:moveTo>
                  <a:pt x="0" y="0"/>
                </a:moveTo>
                <a:lnTo>
                  <a:pt x="8610611" y="0"/>
                </a:lnTo>
              </a:path>
            </a:pathLst>
          </a:custGeom>
          <a:ln w="571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2555">
              <a:lnSpc>
                <a:spcPct val="100000"/>
              </a:lnSpc>
            </a:pPr>
            <a:fld id="{81D60167-4931-47E6-BA6A-407CBD079E47}" type="slidenum">
              <a:rPr dirty="0"/>
              <a:pPr marL="122555">
                <a:lnSpc>
                  <a:spcPct val="100000"/>
                </a:lnSpc>
              </a:pPr>
              <a:t>18</a:t>
            </a:fld>
            <a:endParaRPr dirty="0"/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S</a:t>
            </a:r>
            <a:r>
              <a:rPr spc="-10" dirty="0"/>
              <a:t>o</a:t>
            </a:r>
            <a:r>
              <a:rPr spc="-5" dirty="0"/>
              <a:t>f</a:t>
            </a:r>
            <a:r>
              <a:rPr dirty="0"/>
              <a:t>t</a:t>
            </a:r>
            <a:r>
              <a:rPr spc="-20" dirty="0"/>
              <a:t>w</a:t>
            </a:r>
            <a:r>
              <a:rPr dirty="0"/>
              <a:t>a</a:t>
            </a:r>
            <a:r>
              <a:rPr spc="-5" dirty="0"/>
              <a:t>r</a:t>
            </a:r>
            <a:r>
              <a:rPr dirty="0"/>
              <a:t>e</a:t>
            </a:r>
            <a:r>
              <a:rPr spc="-5" dirty="0"/>
              <a:t> </a:t>
            </a:r>
            <a:r>
              <a:rPr dirty="0"/>
              <a:t>E</a:t>
            </a:r>
            <a:r>
              <a:rPr spc="5" dirty="0"/>
              <a:t>n</a:t>
            </a:r>
            <a:r>
              <a:rPr spc="-10" dirty="0"/>
              <a:t>g</a:t>
            </a:r>
            <a:r>
              <a:rPr dirty="0"/>
              <a:t>i</a:t>
            </a:r>
            <a:r>
              <a:rPr spc="5" dirty="0"/>
              <a:t>n</a:t>
            </a:r>
            <a:r>
              <a:rPr spc="-10" dirty="0"/>
              <a:t>ee</a:t>
            </a:r>
            <a:r>
              <a:rPr spc="-5" dirty="0"/>
              <a:t>r</a:t>
            </a:r>
            <a:r>
              <a:rPr spc="-10" dirty="0"/>
              <a:t>i</a:t>
            </a:r>
            <a:r>
              <a:rPr spc="5" dirty="0"/>
              <a:t>n</a:t>
            </a:r>
            <a:r>
              <a:rPr dirty="0"/>
              <a:t>g</a:t>
            </a:r>
            <a:r>
              <a:rPr spc="-5" dirty="0"/>
              <a:t> </a:t>
            </a:r>
            <a:r>
              <a:rPr spc="-20" dirty="0"/>
              <a:t>(</a:t>
            </a:r>
            <a:r>
              <a:rPr spc="-10" dirty="0"/>
              <a:t>3</a:t>
            </a:r>
            <a:r>
              <a:rPr sz="750" baseline="22222" dirty="0"/>
              <a:t>rd </a:t>
            </a:r>
            <a:r>
              <a:rPr sz="750" spc="-75" baseline="22222" dirty="0"/>
              <a:t> </a:t>
            </a:r>
            <a:r>
              <a:rPr sz="800" spc="-10" dirty="0"/>
              <a:t>ed</a:t>
            </a:r>
            <a:r>
              <a:rPr sz="800" dirty="0"/>
              <a:t>.</a:t>
            </a:r>
            <a:r>
              <a:rPr sz="800" spc="-5" dirty="0"/>
              <a:t>)</a:t>
            </a:r>
            <a:r>
              <a:rPr sz="800" dirty="0"/>
              <a:t>,</a:t>
            </a:r>
            <a:r>
              <a:rPr sz="800" spc="-5" dirty="0"/>
              <a:t> </a:t>
            </a:r>
            <a:r>
              <a:rPr sz="800" dirty="0"/>
              <a:t>By</a:t>
            </a:r>
            <a:r>
              <a:rPr sz="800" spc="-15" dirty="0"/>
              <a:t> </a:t>
            </a:r>
            <a:r>
              <a:rPr sz="800" spc="-20" dirty="0"/>
              <a:t>K</a:t>
            </a:r>
            <a:r>
              <a:rPr sz="800" spc="15" dirty="0"/>
              <a:t>.</a:t>
            </a:r>
            <a:r>
              <a:rPr sz="800" dirty="0"/>
              <a:t>K</a:t>
            </a:r>
            <a:r>
              <a:rPr sz="800" spc="-15" dirty="0"/>
              <a:t> </a:t>
            </a:r>
            <a:r>
              <a:rPr sz="800" spc="-5" dirty="0"/>
              <a:t>A</a:t>
            </a:r>
            <a:r>
              <a:rPr sz="800" spc="-10" dirty="0"/>
              <a:t>gg</a:t>
            </a:r>
            <a:r>
              <a:rPr sz="800" dirty="0"/>
              <a:t>a</a:t>
            </a:r>
            <a:r>
              <a:rPr sz="800" spc="-5" dirty="0"/>
              <a:t>r</a:t>
            </a:r>
            <a:r>
              <a:rPr sz="800" spc="-20" dirty="0"/>
              <a:t>w</a:t>
            </a:r>
            <a:r>
              <a:rPr sz="800" dirty="0"/>
              <a:t>al</a:t>
            </a:r>
            <a:r>
              <a:rPr sz="800" spc="5" dirty="0"/>
              <a:t> </a:t>
            </a:r>
            <a:r>
              <a:rPr sz="800" dirty="0"/>
              <a:t>&amp;</a:t>
            </a:r>
            <a:r>
              <a:rPr sz="800" spc="-10" dirty="0"/>
              <a:t> </a:t>
            </a:r>
            <a:r>
              <a:rPr sz="800" spc="-5" dirty="0"/>
              <a:t>Y</a:t>
            </a:r>
            <a:r>
              <a:rPr sz="800" spc="-10" dirty="0"/>
              <a:t>oge</a:t>
            </a:r>
            <a:r>
              <a:rPr sz="800" spc="-5" dirty="0"/>
              <a:t>s</a:t>
            </a:r>
            <a:r>
              <a:rPr sz="800" dirty="0"/>
              <a:t>h</a:t>
            </a:r>
            <a:r>
              <a:rPr sz="800" spc="10" dirty="0"/>
              <a:t> </a:t>
            </a:r>
            <a:r>
              <a:rPr sz="800" spc="-5" dirty="0"/>
              <a:t>S</a:t>
            </a:r>
            <a:r>
              <a:rPr sz="800" dirty="0"/>
              <a:t>i</a:t>
            </a:r>
            <a:r>
              <a:rPr sz="800" spc="5" dirty="0"/>
              <a:t>n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dirty="0"/>
              <a:t>C</a:t>
            </a:r>
            <a:r>
              <a:rPr sz="800" spc="-20" dirty="0"/>
              <a:t>o</a:t>
            </a:r>
            <a:r>
              <a:rPr sz="800" spc="5" dirty="0"/>
              <a:t>p</a:t>
            </a:r>
            <a:r>
              <a:rPr sz="800" spc="-20" dirty="0"/>
              <a:t>y</a:t>
            </a:r>
            <a:r>
              <a:rPr sz="800" spc="-5" dirty="0"/>
              <a:t>r</a:t>
            </a:r>
            <a:r>
              <a:rPr sz="800" dirty="0"/>
              <a:t>i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t</a:t>
            </a:r>
            <a:r>
              <a:rPr sz="800" spc="5" dirty="0"/>
              <a:t> </a:t>
            </a:r>
            <a:r>
              <a:rPr sz="800" dirty="0"/>
              <a:t>©</a:t>
            </a:r>
            <a:r>
              <a:rPr sz="800" spc="5" dirty="0"/>
              <a:t> </a:t>
            </a:r>
            <a:r>
              <a:rPr sz="800" spc="-5" dirty="0"/>
              <a:t>N</a:t>
            </a:r>
            <a:r>
              <a:rPr sz="800" spc="-10" dirty="0"/>
              <a:t>e</a:t>
            </a:r>
            <a:r>
              <a:rPr sz="800" dirty="0"/>
              <a:t>w</a:t>
            </a:r>
            <a:r>
              <a:rPr sz="800" spc="-15" dirty="0"/>
              <a:t> </a:t>
            </a:r>
            <a:r>
              <a:rPr sz="800" spc="-20" dirty="0"/>
              <a:t>A</a:t>
            </a:r>
            <a:r>
              <a:rPr sz="800" spc="-10" dirty="0"/>
              <a:t>g</a:t>
            </a:r>
            <a:r>
              <a:rPr sz="800" dirty="0"/>
              <a:t>e</a:t>
            </a:r>
            <a:r>
              <a:rPr sz="800" spc="5" dirty="0"/>
              <a:t> </a:t>
            </a:r>
            <a:r>
              <a:rPr sz="800" spc="-30" dirty="0"/>
              <a:t>I</a:t>
            </a:r>
            <a:r>
              <a:rPr sz="800" spc="5" dirty="0"/>
              <a:t>n</a:t>
            </a:r>
            <a:r>
              <a:rPr sz="800" dirty="0"/>
              <a:t>t</a:t>
            </a:r>
            <a:r>
              <a:rPr sz="800" spc="-10" dirty="0"/>
              <a:t>e</a:t>
            </a:r>
            <a:r>
              <a:rPr sz="800" spc="-5" dirty="0"/>
              <a:t>r</a:t>
            </a:r>
            <a:r>
              <a:rPr sz="800" spc="5" dirty="0"/>
              <a:t>n</a:t>
            </a:r>
            <a:r>
              <a:rPr sz="800" dirty="0"/>
              <a:t>ati</a:t>
            </a:r>
            <a:r>
              <a:rPr sz="800" spc="-20" dirty="0"/>
              <a:t>o</a:t>
            </a:r>
            <a:r>
              <a:rPr sz="800" spc="-10" dirty="0"/>
              <a:t>n</a:t>
            </a:r>
            <a:r>
              <a:rPr sz="800" dirty="0"/>
              <a:t>al</a:t>
            </a:r>
            <a:r>
              <a:rPr sz="800" spc="-5" dirty="0"/>
              <a:t> P</a:t>
            </a:r>
            <a:r>
              <a:rPr sz="800" spc="5" dirty="0"/>
              <a:t>ub</a:t>
            </a:r>
            <a:r>
              <a:rPr sz="800" spc="-10" dirty="0"/>
              <a:t>l</a:t>
            </a:r>
            <a:r>
              <a:rPr sz="800" dirty="0"/>
              <a:t>i</a:t>
            </a:r>
            <a:r>
              <a:rPr sz="800" spc="-5" dirty="0"/>
              <a:t>s</a:t>
            </a:r>
            <a:r>
              <a:rPr sz="800" spc="-10" dirty="0"/>
              <a:t>he</a:t>
            </a:r>
            <a:r>
              <a:rPr sz="800" spc="-5" dirty="0"/>
              <a:t>rs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spc="-10" dirty="0"/>
              <a:t>20</a:t>
            </a:r>
            <a:r>
              <a:rPr sz="800" spc="5" dirty="0"/>
              <a:t>0</a:t>
            </a:r>
            <a:r>
              <a:rPr sz="800" dirty="0"/>
              <a:t>7</a:t>
            </a:r>
            <a:endParaRPr sz="8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58901" y="1160722"/>
            <a:ext cx="4147185" cy="7150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240"/>
              </a:lnSpc>
            </a:pPr>
            <a:r>
              <a:rPr sz="2800" spc="-15" dirty="0">
                <a:solidFill>
                  <a:srgbClr val="3232FF"/>
                </a:solidFill>
                <a:latin typeface="Arial"/>
                <a:cs typeface="Arial"/>
              </a:rPr>
              <a:t>2</a:t>
            </a:r>
            <a:r>
              <a:rPr sz="2800" spc="-10" dirty="0">
                <a:solidFill>
                  <a:srgbClr val="3232FF"/>
                </a:solidFill>
                <a:latin typeface="Arial"/>
                <a:cs typeface="Arial"/>
              </a:rPr>
              <a:t>.</a:t>
            </a:r>
            <a:r>
              <a:rPr sz="2800" spc="-10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800" spc="-25" dirty="0">
                <a:solidFill>
                  <a:srgbClr val="3232FF"/>
                </a:solidFill>
                <a:latin typeface="Arial"/>
                <a:cs typeface="Arial"/>
              </a:rPr>
              <a:t>B</a:t>
            </a:r>
            <a:r>
              <a:rPr sz="2800" spc="-5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2800" spc="-1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800" spc="-10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800" spc="-15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2800" spc="-10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2800" spc="-2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800" spc="-1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800" spc="-5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2800" spc="-30" dirty="0">
                <a:solidFill>
                  <a:srgbClr val="3232FF"/>
                </a:solidFill>
                <a:latin typeface="Arial"/>
                <a:cs typeface="Arial"/>
              </a:rPr>
              <a:t>m</a:t>
            </a:r>
            <a:r>
              <a:rPr sz="2800" spc="-10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800" spc="-5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2800" spc="-20" dirty="0">
                <a:solidFill>
                  <a:srgbClr val="3232FF"/>
                </a:solidFill>
                <a:latin typeface="Arial"/>
                <a:cs typeface="Arial"/>
              </a:rPr>
              <a:t>g</a:t>
            </a:r>
            <a:r>
              <a:rPr sz="2800" spc="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800" spc="-25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2800" spc="-1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800" spc="-10" dirty="0">
                <a:solidFill>
                  <a:srgbClr val="3232FF"/>
                </a:solidFill>
                <a:latin typeface="Arial"/>
                <a:cs typeface="Arial"/>
              </a:rPr>
              <a:t>ssi</a:t>
            </a:r>
            <a:r>
              <a:rPr sz="2800" spc="-15" dirty="0">
                <a:solidFill>
                  <a:srgbClr val="3232FF"/>
                </a:solidFill>
                <a:latin typeface="Arial"/>
                <a:cs typeface="Arial"/>
              </a:rPr>
              <a:t>ons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ts val="2760"/>
              </a:lnSpc>
              <a:tabLst>
                <a:tab pos="350520" algn="l"/>
              </a:tabLst>
            </a:pPr>
            <a:r>
              <a:rPr sz="2400" spc="-10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t	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s a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g</a:t>
            </a:r>
            <a:r>
              <a:rPr sz="2400" dirty="0">
                <a:latin typeface="Arial"/>
                <a:cs typeface="Arial"/>
              </a:rPr>
              <a:t>r</a:t>
            </a:r>
            <a:r>
              <a:rPr sz="2400" spc="-5" dirty="0">
                <a:latin typeface="Arial"/>
                <a:cs typeface="Arial"/>
              </a:rPr>
              <a:t>o</a:t>
            </a:r>
            <a:r>
              <a:rPr sz="2400" spc="5" dirty="0">
                <a:latin typeface="Arial"/>
                <a:cs typeface="Arial"/>
              </a:rPr>
              <a:t>u</a:t>
            </a:r>
            <a:r>
              <a:rPr sz="2400" dirty="0">
                <a:latin typeface="Arial"/>
                <a:cs typeface="Arial"/>
              </a:rPr>
              <a:t>p t</a:t>
            </a:r>
            <a:r>
              <a:rPr sz="2400" spc="-5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c</a:t>
            </a:r>
            <a:r>
              <a:rPr sz="2400" spc="-5" dirty="0">
                <a:latin typeface="Arial"/>
                <a:cs typeface="Arial"/>
              </a:rPr>
              <a:t>hni</a:t>
            </a:r>
            <a:r>
              <a:rPr sz="2400" spc="5" dirty="0">
                <a:latin typeface="Arial"/>
                <a:cs typeface="Arial"/>
              </a:rPr>
              <a:t>qu</a:t>
            </a:r>
            <a:r>
              <a:rPr sz="2400" dirty="0">
                <a:latin typeface="Arial"/>
                <a:cs typeface="Arial"/>
              </a:rPr>
              <a:t>e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604259" y="3121152"/>
            <a:ext cx="2339340" cy="498475"/>
          </a:xfrm>
          <a:prstGeom prst="rect">
            <a:avLst/>
          </a:prstGeom>
          <a:solidFill>
            <a:srgbClr val="BAE0E3"/>
          </a:solidFill>
          <a:ln w="9524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275590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C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ea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ve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15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hin</a:t>
            </a:r>
            <a:r>
              <a:rPr sz="1800" dirty="0">
                <a:latin typeface="Arial"/>
                <a:cs typeface="Arial"/>
              </a:rPr>
              <a:t>k</a:t>
            </a:r>
            <a:r>
              <a:rPr sz="1800" spc="5" dirty="0">
                <a:latin typeface="Arial"/>
                <a:cs typeface="Arial"/>
              </a:rPr>
              <a:t>i</a:t>
            </a:r>
            <a:r>
              <a:rPr sz="1800" spc="-5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61987" y="3121152"/>
            <a:ext cx="2339340" cy="498475"/>
          </a:xfrm>
          <a:prstGeom prst="rect">
            <a:avLst/>
          </a:prstGeom>
          <a:solidFill>
            <a:srgbClr val="BAE0E3"/>
          </a:solidFill>
          <a:ln w="9524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96215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N</a:t>
            </a:r>
            <a:r>
              <a:rPr sz="1800" spc="15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w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5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ea</a:t>
            </a:r>
            <a:r>
              <a:rPr sz="1800" dirty="0">
                <a:latin typeface="Arial"/>
                <a:cs typeface="Arial"/>
              </a:rPr>
              <a:t>s Q</a:t>
            </a:r>
            <a:r>
              <a:rPr sz="1800" spc="-5" dirty="0">
                <a:latin typeface="Arial"/>
                <a:cs typeface="Arial"/>
              </a:rPr>
              <a:t>u</a:t>
            </a:r>
            <a:r>
              <a:rPr sz="1800" spc="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ck</a:t>
            </a:r>
            <a:r>
              <a:rPr sz="1800" spc="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y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764791" y="2705100"/>
            <a:ext cx="1170940" cy="416559"/>
          </a:xfrm>
          <a:custGeom>
            <a:avLst/>
            <a:gdLst/>
            <a:ahLst/>
            <a:cxnLst/>
            <a:rect l="l" t="t" r="r" b="b"/>
            <a:pathLst>
              <a:path w="1170939" h="416560">
                <a:moveTo>
                  <a:pt x="1170431" y="0"/>
                </a:moveTo>
                <a:lnTo>
                  <a:pt x="0" y="416051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935223" y="2705100"/>
            <a:ext cx="1336675" cy="416559"/>
          </a:xfrm>
          <a:custGeom>
            <a:avLst/>
            <a:gdLst/>
            <a:ahLst/>
            <a:cxnLst/>
            <a:rect l="l" t="t" r="r" b="b"/>
            <a:pathLst>
              <a:path w="1336675" h="416560">
                <a:moveTo>
                  <a:pt x="0" y="0"/>
                </a:moveTo>
                <a:lnTo>
                  <a:pt x="1336547" y="416051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929127" y="1866900"/>
            <a:ext cx="85725" cy="304800"/>
          </a:xfrm>
          <a:custGeom>
            <a:avLst/>
            <a:gdLst/>
            <a:ahLst/>
            <a:cxnLst/>
            <a:rect l="l" t="t" r="r" b="b"/>
            <a:pathLst>
              <a:path w="85725" h="304800">
                <a:moveTo>
                  <a:pt x="28955" y="219455"/>
                </a:moveTo>
                <a:lnTo>
                  <a:pt x="0" y="219455"/>
                </a:lnTo>
                <a:lnTo>
                  <a:pt x="42671" y="304799"/>
                </a:lnTo>
                <a:lnTo>
                  <a:pt x="78485" y="233171"/>
                </a:lnTo>
                <a:lnTo>
                  <a:pt x="28955" y="233171"/>
                </a:lnTo>
                <a:lnTo>
                  <a:pt x="28955" y="219455"/>
                </a:lnTo>
                <a:close/>
              </a:path>
              <a:path w="85725" h="304800">
                <a:moveTo>
                  <a:pt x="56387" y="0"/>
                </a:moveTo>
                <a:lnTo>
                  <a:pt x="28955" y="0"/>
                </a:lnTo>
                <a:lnTo>
                  <a:pt x="28955" y="233171"/>
                </a:lnTo>
                <a:lnTo>
                  <a:pt x="56387" y="233171"/>
                </a:lnTo>
                <a:lnTo>
                  <a:pt x="56387" y="0"/>
                </a:lnTo>
                <a:close/>
              </a:path>
              <a:path w="85725" h="304800">
                <a:moveTo>
                  <a:pt x="85343" y="219455"/>
                </a:moveTo>
                <a:lnTo>
                  <a:pt x="56387" y="219455"/>
                </a:lnTo>
                <a:lnTo>
                  <a:pt x="56387" y="233171"/>
                </a:lnTo>
                <a:lnTo>
                  <a:pt x="78485" y="233171"/>
                </a:lnTo>
                <a:lnTo>
                  <a:pt x="85343" y="21945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743209" y="4152900"/>
            <a:ext cx="914400" cy="378460"/>
          </a:xfrm>
          <a:custGeom>
            <a:avLst/>
            <a:gdLst/>
            <a:ahLst/>
            <a:cxnLst/>
            <a:rect l="l" t="t" r="r" b="b"/>
            <a:pathLst>
              <a:path w="914400" h="378460">
                <a:moveTo>
                  <a:pt x="914390" y="0"/>
                </a:moveTo>
                <a:lnTo>
                  <a:pt x="911078" y="56111"/>
                </a:lnTo>
                <a:lnTo>
                  <a:pt x="901766" y="105606"/>
                </a:lnTo>
                <a:lnTo>
                  <a:pt x="887390" y="145967"/>
                </a:lnTo>
                <a:lnTo>
                  <a:pt x="861966" y="181220"/>
                </a:lnTo>
                <a:lnTo>
                  <a:pt x="533390" y="190499"/>
                </a:lnTo>
                <a:lnTo>
                  <a:pt x="525577" y="191465"/>
                </a:lnTo>
                <a:lnTo>
                  <a:pt x="490879" y="222457"/>
                </a:lnTo>
                <a:lnTo>
                  <a:pt x="474803" y="258628"/>
                </a:lnTo>
                <a:lnTo>
                  <a:pt x="463430" y="304903"/>
                </a:lnTo>
                <a:lnTo>
                  <a:pt x="457696" y="358764"/>
                </a:lnTo>
                <a:lnTo>
                  <a:pt x="457199" y="377969"/>
                </a:lnTo>
                <a:lnTo>
                  <a:pt x="456808" y="358957"/>
                </a:lnTo>
                <a:lnTo>
                  <a:pt x="451241" y="305317"/>
                </a:lnTo>
                <a:lnTo>
                  <a:pt x="439848" y="258906"/>
                </a:lnTo>
                <a:lnTo>
                  <a:pt x="423603" y="222470"/>
                </a:lnTo>
                <a:lnTo>
                  <a:pt x="396083" y="194150"/>
                </a:lnTo>
                <a:lnTo>
                  <a:pt x="76190" y="190499"/>
                </a:lnTo>
                <a:lnTo>
                  <a:pt x="68377" y="189534"/>
                </a:lnTo>
                <a:lnTo>
                  <a:pt x="33679" y="158542"/>
                </a:lnTo>
                <a:lnTo>
                  <a:pt x="17603" y="122371"/>
                </a:lnTo>
                <a:lnTo>
                  <a:pt x="6230" y="76096"/>
                </a:lnTo>
                <a:lnTo>
                  <a:pt x="496" y="22235"/>
                </a:lnTo>
                <a:lnTo>
                  <a:pt x="0" y="3030"/>
                </a:lnTo>
              </a:path>
            </a:pathLst>
          </a:custGeom>
          <a:ln w="22224">
            <a:solidFill>
              <a:srgbClr val="3232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200400" y="4533900"/>
            <a:ext cx="0" cy="228600"/>
          </a:xfrm>
          <a:custGeom>
            <a:avLst/>
            <a:gdLst/>
            <a:ahLst/>
            <a:cxnLst/>
            <a:rect l="l" t="t" r="r" b="b"/>
            <a:pathLst>
              <a:path h="228600">
                <a:moveTo>
                  <a:pt x="0" y="0"/>
                </a:moveTo>
                <a:lnTo>
                  <a:pt x="0" y="228599"/>
                </a:lnTo>
              </a:path>
            </a:pathLst>
          </a:custGeom>
          <a:ln w="25400">
            <a:solidFill>
              <a:srgbClr val="3232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200400" y="4724400"/>
            <a:ext cx="304800" cy="76200"/>
          </a:xfrm>
          <a:custGeom>
            <a:avLst/>
            <a:gdLst/>
            <a:ahLst/>
            <a:cxnLst/>
            <a:rect l="l" t="t" r="r" b="b"/>
            <a:pathLst>
              <a:path w="304800" h="76200">
                <a:moveTo>
                  <a:pt x="228599" y="0"/>
                </a:moveTo>
                <a:lnTo>
                  <a:pt x="228599" y="76199"/>
                </a:lnTo>
                <a:lnTo>
                  <a:pt x="280415" y="50291"/>
                </a:lnTo>
                <a:lnTo>
                  <a:pt x="240791" y="50291"/>
                </a:lnTo>
                <a:lnTo>
                  <a:pt x="240791" y="25907"/>
                </a:lnTo>
                <a:lnTo>
                  <a:pt x="280415" y="25907"/>
                </a:lnTo>
                <a:lnTo>
                  <a:pt x="228599" y="0"/>
                </a:lnTo>
                <a:close/>
              </a:path>
              <a:path w="304800" h="76200">
                <a:moveTo>
                  <a:pt x="228599" y="25907"/>
                </a:moveTo>
                <a:lnTo>
                  <a:pt x="0" y="25907"/>
                </a:lnTo>
                <a:lnTo>
                  <a:pt x="0" y="50291"/>
                </a:lnTo>
                <a:lnTo>
                  <a:pt x="228599" y="50291"/>
                </a:lnTo>
                <a:lnTo>
                  <a:pt x="228599" y="25907"/>
                </a:lnTo>
                <a:close/>
              </a:path>
              <a:path w="304800" h="76200">
                <a:moveTo>
                  <a:pt x="280415" y="25907"/>
                </a:moveTo>
                <a:lnTo>
                  <a:pt x="240791" y="25907"/>
                </a:lnTo>
                <a:lnTo>
                  <a:pt x="240791" y="50291"/>
                </a:lnTo>
                <a:lnTo>
                  <a:pt x="280415" y="50291"/>
                </a:lnTo>
                <a:lnTo>
                  <a:pt x="304799" y="38099"/>
                </a:lnTo>
                <a:lnTo>
                  <a:pt x="280415" y="25907"/>
                </a:lnTo>
                <a:close/>
              </a:path>
            </a:pathLst>
          </a:custGeom>
          <a:solidFill>
            <a:srgbClr val="3232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612140" y="493416"/>
            <a:ext cx="4051935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1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44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6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7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2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6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 </a:t>
            </a:r>
            <a:r>
              <a:rPr sz="3600" spc="-110" dirty="0">
                <a:solidFill>
                  <a:srgbClr val="3232FF"/>
                </a:solidFill>
                <a:latin typeface="Times New Roman"/>
                <a:cs typeface="Times New Roman"/>
              </a:rPr>
              <a:t> </a:t>
            </a:r>
            <a:r>
              <a:rPr sz="3600" spc="12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6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09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43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6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endParaRPr sz="36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685787" y="990600"/>
            <a:ext cx="8610600" cy="0"/>
          </a:xfrm>
          <a:custGeom>
            <a:avLst/>
            <a:gdLst/>
            <a:ahLst/>
            <a:cxnLst/>
            <a:rect l="l" t="t" r="r" b="b"/>
            <a:pathLst>
              <a:path w="8610600">
                <a:moveTo>
                  <a:pt x="0" y="0"/>
                </a:moveTo>
                <a:lnTo>
                  <a:pt x="8610611" y="0"/>
                </a:lnTo>
              </a:path>
            </a:pathLst>
          </a:custGeom>
          <a:ln w="571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535929" y="3788859"/>
            <a:ext cx="5787390" cy="24701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>
              <a:lnSpc>
                <a:spcPct val="100000"/>
              </a:lnSpc>
            </a:pP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P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epa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re 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lo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g 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l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st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f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2400" spc="-1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q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u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ts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8"/>
              </a:spcBef>
            </a:pPr>
            <a:endParaRPr sz="2400">
              <a:latin typeface="Times New Roman"/>
              <a:cs typeface="Times New Roman"/>
            </a:endParaRPr>
          </a:p>
          <a:p>
            <a:pPr marL="3365500" marR="767080">
              <a:lnSpc>
                <a:spcPts val="2590"/>
              </a:lnSpc>
            </a:pP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Ca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g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spc="10" dirty="0">
                <a:solidFill>
                  <a:srgbClr val="3232FF"/>
                </a:solidFill>
                <a:latin typeface="Arial"/>
                <a:cs typeface="Arial"/>
              </a:rPr>
              <a:t>z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d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P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io</a:t>
            </a:r>
            <a:r>
              <a:rPr sz="2400" spc="15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z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d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P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un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d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*I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de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a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 to</a:t>
            </a:r>
            <a:r>
              <a:rPr sz="2400" spc="-1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ge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te v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ew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 ,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no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to</a:t>
            </a:r>
            <a:r>
              <a:rPr sz="2400" spc="-1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v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he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m.</a:t>
            </a:r>
            <a:endParaRPr sz="2400">
              <a:latin typeface="Arial"/>
              <a:cs typeface="Arial"/>
            </a:endParaRPr>
          </a:p>
          <a:p>
            <a:pPr marL="774700">
              <a:lnSpc>
                <a:spcPct val="100000"/>
              </a:lnSpc>
            </a:pPr>
            <a:r>
              <a:rPr sz="2400" u="heavy" dirty="0">
                <a:solidFill>
                  <a:srgbClr val="FF6500"/>
                </a:solidFill>
                <a:latin typeface="Arial"/>
                <a:cs typeface="Arial"/>
              </a:rPr>
              <a:t>Gr</a:t>
            </a:r>
            <a:r>
              <a:rPr sz="2400" u="heavy" spc="-5" dirty="0">
                <a:solidFill>
                  <a:srgbClr val="FF6500"/>
                </a:solidFill>
                <a:latin typeface="Arial"/>
                <a:cs typeface="Arial"/>
              </a:rPr>
              <a:t>oup</a:t>
            </a:r>
            <a:r>
              <a:rPr sz="2400" u="heavy" dirty="0">
                <a:solidFill>
                  <a:srgbClr val="FF6500"/>
                </a:solidFill>
                <a:latin typeface="Arial"/>
                <a:cs typeface="Arial"/>
              </a:rPr>
              <a:t>s</a:t>
            </a:r>
            <a:endParaRPr sz="2400">
              <a:latin typeface="Arial"/>
              <a:cs typeface="Arial"/>
            </a:endParaRPr>
          </a:p>
        </p:txBody>
      </p:sp>
      <p:sp>
        <p:nvSpPr>
          <p:cNvPr id="17" name="object 1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2555">
              <a:lnSpc>
                <a:spcPct val="100000"/>
              </a:lnSpc>
            </a:pPr>
            <a:fld id="{81D60167-4931-47E6-BA6A-407CBD079E47}" type="slidenum">
              <a:rPr dirty="0"/>
              <a:pPr marL="122555">
                <a:lnSpc>
                  <a:spcPct val="100000"/>
                </a:lnSpc>
              </a:pPr>
              <a:t>19</a:t>
            </a:fld>
            <a:endParaRPr dirty="0"/>
          </a:p>
        </p:txBody>
      </p:sp>
      <p:sp>
        <p:nvSpPr>
          <p:cNvPr id="18" name="object 1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S</a:t>
            </a:r>
            <a:r>
              <a:rPr spc="-10" dirty="0"/>
              <a:t>o</a:t>
            </a:r>
            <a:r>
              <a:rPr spc="-5" dirty="0"/>
              <a:t>f</a:t>
            </a:r>
            <a:r>
              <a:rPr dirty="0"/>
              <a:t>t</a:t>
            </a:r>
            <a:r>
              <a:rPr spc="-20" dirty="0"/>
              <a:t>w</a:t>
            </a:r>
            <a:r>
              <a:rPr dirty="0"/>
              <a:t>a</a:t>
            </a:r>
            <a:r>
              <a:rPr spc="-5" dirty="0"/>
              <a:t>r</a:t>
            </a:r>
            <a:r>
              <a:rPr dirty="0"/>
              <a:t>e</a:t>
            </a:r>
            <a:r>
              <a:rPr spc="-5" dirty="0"/>
              <a:t> </a:t>
            </a:r>
            <a:r>
              <a:rPr dirty="0"/>
              <a:t>E</a:t>
            </a:r>
            <a:r>
              <a:rPr spc="5" dirty="0"/>
              <a:t>n</a:t>
            </a:r>
            <a:r>
              <a:rPr spc="-10" dirty="0"/>
              <a:t>g</a:t>
            </a:r>
            <a:r>
              <a:rPr dirty="0"/>
              <a:t>i</a:t>
            </a:r>
            <a:r>
              <a:rPr spc="5" dirty="0"/>
              <a:t>n</a:t>
            </a:r>
            <a:r>
              <a:rPr spc="-10" dirty="0"/>
              <a:t>ee</a:t>
            </a:r>
            <a:r>
              <a:rPr spc="-5" dirty="0"/>
              <a:t>r</a:t>
            </a:r>
            <a:r>
              <a:rPr spc="-10" dirty="0"/>
              <a:t>i</a:t>
            </a:r>
            <a:r>
              <a:rPr spc="5" dirty="0"/>
              <a:t>n</a:t>
            </a:r>
            <a:r>
              <a:rPr dirty="0"/>
              <a:t>g</a:t>
            </a:r>
            <a:r>
              <a:rPr spc="-5" dirty="0"/>
              <a:t> </a:t>
            </a:r>
            <a:r>
              <a:rPr spc="-20" dirty="0"/>
              <a:t>(</a:t>
            </a:r>
            <a:r>
              <a:rPr spc="-10" dirty="0"/>
              <a:t>3</a:t>
            </a:r>
            <a:r>
              <a:rPr sz="750" baseline="22222" dirty="0"/>
              <a:t>rd </a:t>
            </a:r>
            <a:r>
              <a:rPr sz="750" spc="-75" baseline="22222" dirty="0"/>
              <a:t> </a:t>
            </a:r>
            <a:r>
              <a:rPr sz="800" spc="-10" dirty="0"/>
              <a:t>ed</a:t>
            </a:r>
            <a:r>
              <a:rPr sz="800" dirty="0"/>
              <a:t>.</a:t>
            </a:r>
            <a:r>
              <a:rPr sz="800" spc="-5" dirty="0"/>
              <a:t>)</a:t>
            </a:r>
            <a:r>
              <a:rPr sz="800" dirty="0"/>
              <a:t>,</a:t>
            </a:r>
            <a:r>
              <a:rPr sz="800" spc="-5" dirty="0"/>
              <a:t> </a:t>
            </a:r>
            <a:r>
              <a:rPr sz="800" dirty="0"/>
              <a:t>By</a:t>
            </a:r>
            <a:r>
              <a:rPr sz="800" spc="-15" dirty="0"/>
              <a:t> </a:t>
            </a:r>
            <a:r>
              <a:rPr sz="800" spc="-20" dirty="0"/>
              <a:t>K</a:t>
            </a:r>
            <a:r>
              <a:rPr sz="800" spc="15" dirty="0"/>
              <a:t>.</a:t>
            </a:r>
            <a:r>
              <a:rPr sz="800" dirty="0"/>
              <a:t>K</a:t>
            </a:r>
            <a:r>
              <a:rPr sz="800" spc="-15" dirty="0"/>
              <a:t> </a:t>
            </a:r>
            <a:r>
              <a:rPr sz="800" spc="-5" dirty="0"/>
              <a:t>A</a:t>
            </a:r>
            <a:r>
              <a:rPr sz="800" spc="-10" dirty="0"/>
              <a:t>gg</a:t>
            </a:r>
            <a:r>
              <a:rPr sz="800" dirty="0"/>
              <a:t>a</a:t>
            </a:r>
            <a:r>
              <a:rPr sz="800" spc="-5" dirty="0"/>
              <a:t>r</a:t>
            </a:r>
            <a:r>
              <a:rPr sz="800" spc="-20" dirty="0"/>
              <a:t>w</a:t>
            </a:r>
            <a:r>
              <a:rPr sz="800" dirty="0"/>
              <a:t>al</a:t>
            </a:r>
            <a:r>
              <a:rPr sz="800" spc="5" dirty="0"/>
              <a:t> </a:t>
            </a:r>
            <a:r>
              <a:rPr sz="800" dirty="0"/>
              <a:t>&amp;</a:t>
            </a:r>
            <a:r>
              <a:rPr sz="800" spc="-10" dirty="0"/>
              <a:t> </a:t>
            </a:r>
            <a:r>
              <a:rPr sz="800" spc="-5" dirty="0"/>
              <a:t>Y</a:t>
            </a:r>
            <a:r>
              <a:rPr sz="800" spc="-10" dirty="0"/>
              <a:t>oge</a:t>
            </a:r>
            <a:r>
              <a:rPr sz="800" spc="-5" dirty="0"/>
              <a:t>s</a:t>
            </a:r>
            <a:r>
              <a:rPr sz="800" dirty="0"/>
              <a:t>h</a:t>
            </a:r>
            <a:r>
              <a:rPr sz="800" spc="10" dirty="0"/>
              <a:t> </a:t>
            </a:r>
            <a:r>
              <a:rPr sz="800" spc="-5" dirty="0"/>
              <a:t>S</a:t>
            </a:r>
            <a:r>
              <a:rPr sz="800" dirty="0"/>
              <a:t>i</a:t>
            </a:r>
            <a:r>
              <a:rPr sz="800" spc="5" dirty="0"/>
              <a:t>n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dirty="0"/>
              <a:t>C</a:t>
            </a:r>
            <a:r>
              <a:rPr sz="800" spc="-20" dirty="0"/>
              <a:t>o</a:t>
            </a:r>
            <a:r>
              <a:rPr sz="800" spc="5" dirty="0"/>
              <a:t>p</a:t>
            </a:r>
            <a:r>
              <a:rPr sz="800" spc="-20" dirty="0"/>
              <a:t>y</a:t>
            </a:r>
            <a:r>
              <a:rPr sz="800" spc="-5" dirty="0"/>
              <a:t>r</a:t>
            </a:r>
            <a:r>
              <a:rPr sz="800" dirty="0"/>
              <a:t>i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t</a:t>
            </a:r>
            <a:r>
              <a:rPr sz="800" spc="5" dirty="0"/>
              <a:t> </a:t>
            </a:r>
            <a:r>
              <a:rPr sz="800" dirty="0"/>
              <a:t>©</a:t>
            </a:r>
            <a:r>
              <a:rPr sz="800" spc="5" dirty="0"/>
              <a:t> </a:t>
            </a:r>
            <a:r>
              <a:rPr sz="800" spc="-5" dirty="0"/>
              <a:t>N</a:t>
            </a:r>
            <a:r>
              <a:rPr sz="800" spc="-10" dirty="0"/>
              <a:t>e</a:t>
            </a:r>
            <a:r>
              <a:rPr sz="800" dirty="0"/>
              <a:t>w</a:t>
            </a:r>
            <a:r>
              <a:rPr sz="800" spc="-15" dirty="0"/>
              <a:t> </a:t>
            </a:r>
            <a:r>
              <a:rPr sz="800" spc="-20" dirty="0"/>
              <a:t>A</a:t>
            </a:r>
            <a:r>
              <a:rPr sz="800" spc="-10" dirty="0"/>
              <a:t>g</a:t>
            </a:r>
            <a:r>
              <a:rPr sz="800" dirty="0"/>
              <a:t>e</a:t>
            </a:r>
            <a:r>
              <a:rPr sz="800" spc="5" dirty="0"/>
              <a:t> </a:t>
            </a:r>
            <a:r>
              <a:rPr sz="800" spc="-30" dirty="0"/>
              <a:t>I</a:t>
            </a:r>
            <a:r>
              <a:rPr sz="800" spc="5" dirty="0"/>
              <a:t>n</a:t>
            </a:r>
            <a:r>
              <a:rPr sz="800" dirty="0"/>
              <a:t>t</a:t>
            </a:r>
            <a:r>
              <a:rPr sz="800" spc="-10" dirty="0"/>
              <a:t>e</a:t>
            </a:r>
            <a:r>
              <a:rPr sz="800" spc="-5" dirty="0"/>
              <a:t>r</a:t>
            </a:r>
            <a:r>
              <a:rPr sz="800" spc="5" dirty="0"/>
              <a:t>n</a:t>
            </a:r>
            <a:r>
              <a:rPr sz="800" dirty="0"/>
              <a:t>ati</a:t>
            </a:r>
            <a:r>
              <a:rPr sz="800" spc="-20" dirty="0"/>
              <a:t>o</a:t>
            </a:r>
            <a:r>
              <a:rPr sz="800" spc="-10" dirty="0"/>
              <a:t>n</a:t>
            </a:r>
            <a:r>
              <a:rPr sz="800" dirty="0"/>
              <a:t>al</a:t>
            </a:r>
            <a:r>
              <a:rPr sz="800" spc="-5" dirty="0"/>
              <a:t> P</a:t>
            </a:r>
            <a:r>
              <a:rPr sz="800" spc="5" dirty="0"/>
              <a:t>ub</a:t>
            </a:r>
            <a:r>
              <a:rPr sz="800" spc="-10" dirty="0"/>
              <a:t>l</a:t>
            </a:r>
            <a:r>
              <a:rPr sz="800" dirty="0"/>
              <a:t>i</a:t>
            </a:r>
            <a:r>
              <a:rPr sz="800" spc="-5" dirty="0"/>
              <a:t>s</a:t>
            </a:r>
            <a:r>
              <a:rPr sz="800" spc="-10" dirty="0"/>
              <a:t>he</a:t>
            </a:r>
            <a:r>
              <a:rPr sz="800" spc="-5" dirty="0"/>
              <a:t>rs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spc="-10" dirty="0"/>
              <a:t>20</a:t>
            </a:r>
            <a:r>
              <a:rPr sz="800" spc="5" dirty="0"/>
              <a:t>0</a:t>
            </a:r>
            <a:r>
              <a:rPr sz="800" dirty="0"/>
              <a:t>7</a:t>
            </a:r>
            <a:endParaRPr sz="800"/>
          </a:p>
        </p:txBody>
      </p:sp>
      <p:sp>
        <p:nvSpPr>
          <p:cNvPr id="14" name="object 14"/>
          <p:cNvSpPr txBox="1"/>
          <p:nvPr/>
        </p:nvSpPr>
        <p:spPr>
          <a:xfrm>
            <a:off x="621273" y="6294318"/>
            <a:ext cx="1159510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1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.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 U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s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rs</a:t>
            </a:r>
            <a:endParaRPr sz="24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008114" y="6294318"/>
            <a:ext cx="6484620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2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.</a:t>
            </a:r>
            <a:r>
              <a:rPr sz="2400" spc="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iddl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e </a:t>
            </a:r>
            <a:r>
              <a:rPr sz="2400" spc="5" dirty="0">
                <a:solidFill>
                  <a:srgbClr val="FF6500"/>
                </a:solidFill>
                <a:latin typeface="Arial"/>
                <a:cs typeface="Arial"/>
              </a:rPr>
              <a:t>L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v</a:t>
            </a:r>
            <a:r>
              <a:rPr sz="2400" spc="5" dirty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l m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an</a:t>
            </a:r>
            <a:r>
              <a:rPr sz="2400" spc="5" dirty="0">
                <a:solidFill>
                  <a:srgbClr val="FF6500"/>
                </a:solidFill>
                <a:latin typeface="Arial"/>
                <a:cs typeface="Arial"/>
              </a:rPr>
              <a:t>a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ge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rs 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3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.</a:t>
            </a:r>
            <a:r>
              <a:rPr sz="2400" spc="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sz="2400" spc="-15" dirty="0">
                <a:solidFill>
                  <a:srgbClr val="FF6500"/>
                </a:solidFill>
                <a:latin typeface="Arial"/>
                <a:cs typeface="Arial"/>
              </a:rPr>
              <a:t>o</a:t>
            </a:r>
            <a:r>
              <a:rPr sz="2400" spc="-10" dirty="0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l 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S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k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sz="2400" spc="5" dirty="0">
                <a:solidFill>
                  <a:srgbClr val="FF6500"/>
                </a:solidFill>
                <a:latin typeface="Arial"/>
                <a:cs typeface="Arial"/>
              </a:rPr>
              <a:t>hol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de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rs</a:t>
            </a:r>
            <a:endParaRPr sz="24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755141" y="2264858"/>
            <a:ext cx="2466975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-5" dirty="0">
                <a:latin typeface="Arial"/>
                <a:cs typeface="Arial"/>
              </a:rPr>
              <a:t>g</a:t>
            </a:r>
            <a:r>
              <a:rPr sz="2400" dirty="0">
                <a:latin typeface="Arial"/>
                <a:cs typeface="Arial"/>
              </a:rPr>
              <a:t>r</a:t>
            </a:r>
            <a:r>
              <a:rPr sz="2400" spc="-5" dirty="0">
                <a:latin typeface="Arial"/>
                <a:cs typeface="Arial"/>
              </a:rPr>
              <a:t>ou</a:t>
            </a:r>
            <a:r>
              <a:rPr sz="2400" dirty="0">
                <a:latin typeface="Arial"/>
                <a:cs typeface="Arial"/>
              </a:rPr>
              <a:t>p </a:t>
            </a:r>
            <a:r>
              <a:rPr sz="2400" spc="5" dirty="0">
                <a:latin typeface="Arial"/>
                <a:cs typeface="Arial"/>
              </a:rPr>
              <a:t>d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s</a:t>
            </a:r>
            <a:r>
              <a:rPr sz="2400" spc="10" dirty="0">
                <a:latin typeface="Arial"/>
                <a:cs typeface="Arial"/>
              </a:rPr>
              <a:t>c</a:t>
            </a:r>
            <a:r>
              <a:rPr sz="2400" spc="-5" dirty="0">
                <a:latin typeface="Arial"/>
                <a:cs typeface="Arial"/>
              </a:rPr>
              <a:t>u</a:t>
            </a:r>
            <a:r>
              <a:rPr sz="2400" dirty="0">
                <a:latin typeface="Arial"/>
                <a:cs typeface="Arial"/>
              </a:rPr>
              <a:t>ss</a:t>
            </a:r>
            <a:r>
              <a:rPr sz="2400" spc="5" dirty="0">
                <a:latin typeface="Arial"/>
                <a:cs typeface="Arial"/>
              </a:rPr>
              <a:t>i</a:t>
            </a:r>
            <a:r>
              <a:rPr sz="2400" spc="-5" dirty="0">
                <a:latin typeface="Arial"/>
                <a:cs typeface="Arial"/>
              </a:rPr>
              <a:t>on</a:t>
            </a:r>
            <a:r>
              <a:rPr sz="2400" dirty="0">
                <a:latin typeface="Arial"/>
                <a:cs typeface="Arial"/>
              </a:rPr>
              <a:t>s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36525" y="630577"/>
            <a:ext cx="4098925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1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43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6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7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24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6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10" dirty="0">
                <a:solidFill>
                  <a:srgbClr val="3232FF"/>
                </a:solidFill>
                <a:latin typeface="Times New Roman"/>
                <a:cs typeface="Times New Roman"/>
              </a:rPr>
              <a:t> </a:t>
            </a:r>
            <a:r>
              <a:rPr sz="3600" spc="124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6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4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6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 </a:t>
            </a:r>
            <a:r>
              <a:rPr sz="3600" spc="7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6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43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85787" y="1219200"/>
            <a:ext cx="8610600" cy="0"/>
          </a:xfrm>
          <a:custGeom>
            <a:avLst/>
            <a:gdLst/>
            <a:ahLst/>
            <a:cxnLst/>
            <a:rect l="l" t="t" r="r" b="b"/>
            <a:pathLst>
              <a:path w="8610600">
                <a:moveTo>
                  <a:pt x="0" y="0"/>
                </a:moveTo>
                <a:lnTo>
                  <a:pt x="8610611" y="0"/>
                </a:lnTo>
              </a:path>
            </a:pathLst>
          </a:custGeom>
          <a:ln w="571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886200" y="4572000"/>
            <a:ext cx="990600" cy="304800"/>
          </a:xfrm>
          <a:custGeom>
            <a:avLst/>
            <a:gdLst/>
            <a:ahLst/>
            <a:cxnLst/>
            <a:rect l="l" t="t" r="r" b="b"/>
            <a:pathLst>
              <a:path w="990600" h="304800">
                <a:moveTo>
                  <a:pt x="742187" y="0"/>
                </a:moveTo>
                <a:lnTo>
                  <a:pt x="742187" y="76199"/>
                </a:lnTo>
                <a:lnTo>
                  <a:pt x="0" y="76199"/>
                </a:lnTo>
                <a:lnTo>
                  <a:pt x="0" y="228599"/>
                </a:lnTo>
                <a:lnTo>
                  <a:pt x="742187" y="228599"/>
                </a:lnTo>
                <a:lnTo>
                  <a:pt x="742187" y="304799"/>
                </a:lnTo>
                <a:lnTo>
                  <a:pt x="990599" y="152399"/>
                </a:lnTo>
                <a:lnTo>
                  <a:pt x="742187" y="0"/>
                </a:lnTo>
                <a:close/>
              </a:path>
            </a:pathLst>
          </a:custGeom>
          <a:solidFill>
            <a:srgbClr val="007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886200" y="4572000"/>
            <a:ext cx="990600" cy="304800"/>
          </a:xfrm>
          <a:custGeom>
            <a:avLst/>
            <a:gdLst/>
            <a:ahLst/>
            <a:cxnLst/>
            <a:rect l="l" t="t" r="r" b="b"/>
            <a:pathLst>
              <a:path w="990600" h="304800">
                <a:moveTo>
                  <a:pt x="742187" y="0"/>
                </a:moveTo>
                <a:lnTo>
                  <a:pt x="742187" y="76199"/>
                </a:lnTo>
                <a:lnTo>
                  <a:pt x="0" y="76199"/>
                </a:lnTo>
                <a:lnTo>
                  <a:pt x="0" y="228599"/>
                </a:lnTo>
                <a:lnTo>
                  <a:pt x="742187" y="228599"/>
                </a:lnTo>
                <a:lnTo>
                  <a:pt x="742187" y="304799"/>
                </a:lnTo>
                <a:lnTo>
                  <a:pt x="990599" y="152399"/>
                </a:lnTo>
                <a:lnTo>
                  <a:pt x="742187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916929" y="4078420"/>
            <a:ext cx="4076065" cy="14687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985519" indent="152400">
              <a:lnSpc>
                <a:spcPct val="144600"/>
              </a:lnSpc>
            </a:pPr>
            <a:r>
              <a:rPr sz="2400" spc="-5" dirty="0">
                <a:solidFill>
                  <a:srgbClr val="FF3200"/>
                </a:solidFill>
                <a:latin typeface="Arial"/>
                <a:cs typeface="Arial"/>
              </a:rPr>
              <a:t>C</a:t>
            </a:r>
            <a:r>
              <a:rPr sz="2400" dirty="0">
                <a:solidFill>
                  <a:srgbClr val="FF3200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FF3200"/>
                </a:solidFill>
                <a:latin typeface="Arial"/>
                <a:cs typeface="Arial"/>
              </a:rPr>
              <a:t>u</a:t>
            </a:r>
            <a:r>
              <a:rPr sz="2400" spc="10" dirty="0">
                <a:solidFill>
                  <a:srgbClr val="FF3200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FF3200"/>
                </a:solidFill>
                <a:latin typeface="Arial"/>
                <a:cs typeface="Arial"/>
              </a:rPr>
              <a:t>i</a:t>
            </a:r>
            <a:r>
              <a:rPr sz="2400" spc="5" dirty="0">
                <a:solidFill>
                  <a:srgbClr val="FF32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FF3200"/>
                </a:solidFill>
                <a:latin typeface="Arial"/>
                <a:cs typeface="Arial"/>
              </a:rPr>
              <a:t>l </a:t>
            </a:r>
            <a:r>
              <a:rPr sz="2400" spc="-5" dirty="0">
                <a:solidFill>
                  <a:srgbClr val="FF3200"/>
                </a:solidFill>
                <a:latin typeface="Arial"/>
                <a:cs typeface="Arial"/>
              </a:rPr>
              <a:t>p</a:t>
            </a:r>
            <a:r>
              <a:rPr sz="2400" dirty="0">
                <a:solidFill>
                  <a:srgbClr val="FF3200"/>
                </a:solidFill>
                <a:latin typeface="Arial"/>
                <a:cs typeface="Arial"/>
              </a:rPr>
              <a:t>r</a:t>
            </a:r>
            <a:r>
              <a:rPr sz="2400" spc="5" dirty="0">
                <a:solidFill>
                  <a:srgbClr val="FF320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FF3200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FF32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FF3200"/>
                </a:solidFill>
                <a:latin typeface="Arial"/>
                <a:cs typeface="Arial"/>
              </a:rPr>
              <a:t>ss st</a:t>
            </a:r>
            <a:r>
              <a:rPr sz="2400" spc="-5" dirty="0">
                <a:solidFill>
                  <a:srgbClr val="FF3200"/>
                </a:solidFill>
                <a:latin typeface="Arial"/>
                <a:cs typeface="Arial"/>
              </a:rPr>
              <a:t>ep</a:t>
            </a:r>
            <a:r>
              <a:rPr sz="2400" dirty="0">
                <a:solidFill>
                  <a:srgbClr val="FF3200"/>
                </a:solidFill>
                <a:latin typeface="Arial"/>
                <a:cs typeface="Arial"/>
              </a:rPr>
              <a:t>s 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Q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ua</a:t>
            </a:r>
            <a:r>
              <a:rPr sz="2400" spc="5" dirty="0">
                <a:solidFill>
                  <a:srgbClr val="009900"/>
                </a:solidFill>
                <a:latin typeface="Arial"/>
                <a:cs typeface="Arial"/>
              </a:rPr>
              <a:t>l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ty 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f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2400" spc="-15" dirty="0">
                <a:solidFill>
                  <a:srgbClr val="009900"/>
                </a:solidFill>
                <a:latin typeface="Arial"/>
                <a:cs typeface="Arial"/>
              </a:rPr>
              <a:t>p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odu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ct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920"/>
              </a:spcBef>
            </a:pP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W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hou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t</a:t>
            </a:r>
            <a:r>
              <a:rPr sz="2400" spc="5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w</a:t>
            </a:r>
            <a:r>
              <a:rPr sz="2400" spc="5" dirty="0">
                <a:solidFill>
                  <a:srgbClr val="009900"/>
                </a:solidFill>
                <a:latin typeface="Arial"/>
                <a:cs typeface="Arial"/>
              </a:rPr>
              <a:t>el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l 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w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tt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n 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do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en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t</a:t>
            </a:r>
            <a:endParaRPr sz="2400">
              <a:latin typeface="Arial"/>
              <a:cs typeface="Arial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21615">
              <a:lnSpc>
                <a:spcPct val="100000"/>
              </a:lnSpc>
            </a:pPr>
            <a:fld id="{81D60167-4931-47E6-BA6A-407CBD079E47}" type="slidenum">
              <a:rPr dirty="0"/>
              <a:pPr marL="221615">
                <a:lnSpc>
                  <a:spcPct val="100000"/>
                </a:lnSpc>
              </a:pPr>
              <a:t>2</a:t>
            </a:fld>
            <a:endParaRPr dirty="0"/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S</a:t>
            </a:r>
            <a:r>
              <a:rPr spc="-10" dirty="0"/>
              <a:t>o</a:t>
            </a:r>
            <a:r>
              <a:rPr spc="-5" dirty="0"/>
              <a:t>f</a:t>
            </a:r>
            <a:r>
              <a:rPr dirty="0"/>
              <a:t>t</a:t>
            </a:r>
            <a:r>
              <a:rPr spc="-20" dirty="0"/>
              <a:t>w</a:t>
            </a:r>
            <a:r>
              <a:rPr dirty="0"/>
              <a:t>a</a:t>
            </a:r>
            <a:r>
              <a:rPr spc="-5" dirty="0"/>
              <a:t>r</a:t>
            </a:r>
            <a:r>
              <a:rPr dirty="0"/>
              <a:t>e</a:t>
            </a:r>
            <a:r>
              <a:rPr spc="-5" dirty="0"/>
              <a:t> </a:t>
            </a:r>
            <a:r>
              <a:rPr dirty="0"/>
              <a:t>E</a:t>
            </a:r>
            <a:r>
              <a:rPr spc="5" dirty="0"/>
              <a:t>n</a:t>
            </a:r>
            <a:r>
              <a:rPr spc="-10" dirty="0"/>
              <a:t>g</a:t>
            </a:r>
            <a:r>
              <a:rPr dirty="0"/>
              <a:t>i</a:t>
            </a:r>
            <a:r>
              <a:rPr spc="5" dirty="0"/>
              <a:t>n</a:t>
            </a:r>
            <a:r>
              <a:rPr spc="-10" dirty="0"/>
              <a:t>ee</a:t>
            </a:r>
            <a:r>
              <a:rPr spc="-5" dirty="0"/>
              <a:t>r</a:t>
            </a:r>
            <a:r>
              <a:rPr spc="-10" dirty="0"/>
              <a:t>i</a:t>
            </a:r>
            <a:r>
              <a:rPr spc="5" dirty="0"/>
              <a:t>n</a:t>
            </a:r>
            <a:r>
              <a:rPr dirty="0"/>
              <a:t>g</a:t>
            </a:r>
            <a:r>
              <a:rPr spc="-5" dirty="0"/>
              <a:t> </a:t>
            </a:r>
            <a:r>
              <a:rPr spc="-20" dirty="0"/>
              <a:t>(</a:t>
            </a:r>
            <a:r>
              <a:rPr spc="-10" dirty="0"/>
              <a:t>3</a:t>
            </a:r>
            <a:r>
              <a:rPr sz="750" baseline="22222" dirty="0"/>
              <a:t>rd </a:t>
            </a:r>
            <a:r>
              <a:rPr sz="750" spc="-75" baseline="22222" dirty="0"/>
              <a:t> </a:t>
            </a:r>
            <a:r>
              <a:rPr sz="800" spc="-10" dirty="0"/>
              <a:t>ed</a:t>
            </a:r>
            <a:r>
              <a:rPr sz="800" dirty="0"/>
              <a:t>.</a:t>
            </a:r>
            <a:r>
              <a:rPr sz="800" spc="-5" dirty="0"/>
              <a:t>)</a:t>
            </a:r>
            <a:r>
              <a:rPr sz="800" dirty="0"/>
              <a:t>,</a:t>
            </a:r>
            <a:r>
              <a:rPr sz="800" spc="-5" dirty="0"/>
              <a:t> </a:t>
            </a:r>
            <a:r>
              <a:rPr sz="800" dirty="0"/>
              <a:t>By</a:t>
            </a:r>
            <a:r>
              <a:rPr sz="800" spc="-15" dirty="0"/>
              <a:t> </a:t>
            </a:r>
            <a:r>
              <a:rPr sz="800" spc="-20" dirty="0"/>
              <a:t>K</a:t>
            </a:r>
            <a:r>
              <a:rPr sz="800" spc="15" dirty="0"/>
              <a:t>.</a:t>
            </a:r>
            <a:r>
              <a:rPr sz="800" dirty="0"/>
              <a:t>K</a:t>
            </a:r>
            <a:r>
              <a:rPr sz="800" spc="-15" dirty="0"/>
              <a:t> </a:t>
            </a:r>
            <a:r>
              <a:rPr sz="800" spc="-5" dirty="0"/>
              <a:t>A</a:t>
            </a:r>
            <a:r>
              <a:rPr sz="800" spc="-10" dirty="0"/>
              <a:t>gg</a:t>
            </a:r>
            <a:r>
              <a:rPr sz="800" dirty="0"/>
              <a:t>a</a:t>
            </a:r>
            <a:r>
              <a:rPr sz="800" spc="-5" dirty="0"/>
              <a:t>r</a:t>
            </a:r>
            <a:r>
              <a:rPr sz="800" spc="-20" dirty="0"/>
              <a:t>w</a:t>
            </a:r>
            <a:r>
              <a:rPr sz="800" dirty="0"/>
              <a:t>al</a:t>
            </a:r>
            <a:r>
              <a:rPr sz="800" spc="5" dirty="0"/>
              <a:t> </a:t>
            </a:r>
            <a:r>
              <a:rPr sz="800" dirty="0"/>
              <a:t>&amp;</a:t>
            </a:r>
            <a:r>
              <a:rPr sz="800" spc="-10" dirty="0"/>
              <a:t> </a:t>
            </a:r>
            <a:r>
              <a:rPr sz="800" spc="-5" dirty="0"/>
              <a:t>Y</a:t>
            </a:r>
            <a:r>
              <a:rPr sz="800" spc="-10" dirty="0"/>
              <a:t>oge</a:t>
            </a:r>
            <a:r>
              <a:rPr sz="800" spc="-5" dirty="0"/>
              <a:t>s</a:t>
            </a:r>
            <a:r>
              <a:rPr sz="800" dirty="0"/>
              <a:t>h</a:t>
            </a:r>
            <a:r>
              <a:rPr sz="800" spc="10" dirty="0"/>
              <a:t> </a:t>
            </a:r>
            <a:r>
              <a:rPr sz="800" spc="-5" dirty="0"/>
              <a:t>S</a:t>
            </a:r>
            <a:r>
              <a:rPr sz="800" dirty="0"/>
              <a:t>i</a:t>
            </a:r>
            <a:r>
              <a:rPr sz="800" spc="5" dirty="0"/>
              <a:t>n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dirty="0"/>
              <a:t>C</a:t>
            </a:r>
            <a:r>
              <a:rPr sz="800" spc="-20" dirty="0"/>
              <a:t>o</a:t>
            </a:r>
            <a:r>
              <a:rPr sz="800" spc="5" dirty="0"/>
              <a:t>p</a:t>
            </a:r>
            <a:r>
              <a:rPr sz="800" spc="-20" dirty="0"/>
              <a:t>y</a:t>
            </a:r>
            <a:r>
              <a:rPr sz="800" spc="-5" dirty="0"/>
              <a:t>r</a:t>
            </a:r>
            <a:r>
              <a:rPr sz="800" dirty="0"/>
              <a:t>i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t</a:t>
            </a:r>
            <a:r>
              <a:rPr sz="800" spc="5" dirty="0"/>
              <a:t> </a:t>
            </a:r>
            <a:r>
              <a:rPr sz="800" dirty="0"/>
              <a:t>©</a:t>
            </a:r>
            <a:r>
              <a:rPr sz="800" spc="5" dirty="0"/>
              <a:t> </a:t>
            </a:r>
            <a:r>
              <a:rPr sz="800" spc="-5" dirty="0"/>
              <a:t>N</a:t>
            </a:r>
            <a:r>
              <a:rPr sz="800" spc="-10" dirty="0"/>
              <a:t>e</a:t>
            </a:r>
            <a:r>
              <a:rPr sz="800" dirty="0"/>
              <a:t>w</a:t>
            </a:r>
            <a:r>
              <a:rPr sz="800" spc="-15" dirty="0"/>
              <a:t> </a:t>
            </a:r>
            <a:r>
              <a:rPr sz="800" spc="-20" dirty="0"/>
              <a:t>A</a:t>
            </a:r>
            <a:r>
              <a:rPr sz="800" spc="-10" dirty="0"/>
              <a:t>g</a:t>
            </a:r>
            <a:r>
              <a:rPr sz="800" dirty="0"/>
              <a:t>e</a:t>
            </a:r>
            <a:r>
              <a:rPr sz="800" spc="5" dirty="0"/>
              <a:t> </a:t>
            </a:r>
            <a:r>
              <a:rPr sz="800" spc="-30" dirty="0"/>
              <a:t>I</a:t>
            </a:r>
            <a:r>
              <a:rPr sz="800" spc="5" dirty="0"/>
              <a:t>n</a:t>
            </a:r>
            <a:r>
              <a:rPr sz="800" dirty="0"/>
              <a:t>t</a:t>
            </a:r>
            <a:r>
              <a:rPr sz="800" spc="-10" dirty="0"/>
              <a:t>e</a:t>
            </a:r>
            <a:r>
              <a:rPr sz="800" spc="-5" dirty="0"/>
              <a:t>r</a:t>
            </a:r>
            <a:r>
              <a:rPr sz="800" spc="5" dirty="0"/>
              <a:t>n</a:t>
            </a:r>
            <a:r>
              <a:rPr sz="800" dirty="0"/>
              <a:t>ati</a:t>
            </a:r>
            <a:r>
              <a:rPr sz="800" spc="-20" dirty="0"/>
              <a:t>o</a:t>
            </a:r>
            <a:r>
              <a:rPr sz="800" spc="-10" dirty="0"/>
              <a:t>n</a:t>
            </a:r>
            <a:r>
              <a:rPr sz="800" dirty="0"/>
              <a:t>al</a:t>
            </a:r>
            <a:r>
              <a:rPr sz="800" spc="-5" dirty="0"/>
              <a:t> P</a:t>
            </a:r>
            <a:r>
              <a:rPr sz="800" spc="5" dirty="0"/>
              <a:t>ub</a:t>
            </a:r>
            <a:r>
              <a:rPr sz="800" spc="-10" dirty="0"/>
              <a:t>l</a:t>
            </a:r>
            <a:r>
              <a:rPr sz="800" dirty="0"/>
              <a:t>i</a:t>
            </a:r>
            <a:r>
              <a:rPr sz="800" spc="-5" dirty="0"/>
              <a:t>s</a:t>
            </a:r>
            <a:r>
              <a:rPr sz="800" spc="-10" dirty="0"/>
              <a:t>he</a:t>
            </a:r>
            <a:r>
              <a:rPr sz="800" spc="-5" dirty="0"/>
              <a:t>rs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spc="-10" dirty="0"/>
              <a:t>20</a:t>
            </a:r>
            <a:r>
              <a:rPr sz="800" spc="5" dirty="0"/>
              <a:t>0</a:t>
            </a:r>
            <a:r>
              <a:rPr sz="800" dirty="0"/>
              <a:t>7</a:t>
            </a:r>
            <a:endParaRPr sz="800"/>
          </a:p>
        </p:txBody>
      </p:sp>
      <p:sp>
        <p:nvSpPr>
          <p:cNvPr id="7" name="object 7"/>
          <p:cNvSpPr txBox="1"/>
          <p:nvPr/>
        </p:nvSpPr>
        <p:spPr>
          <a:xfrm>
            <a:off x="2168134" y="5690813"/>
            <a:ext cx="5650230" cy="12801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--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 De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v</a:t>
            </a:r>
            <a:r>
              <a:rPr sz="2400" spc="5" dirty="0">
                <a:solidFill>
                  <a:srgbClr val="009900"/>
                </a:solidFill>
                <a:latin typeface="Arial"/>
                <a:cs typeface="Arial"/>
              </a:rPr>
              <a:t>el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ope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rs 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d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o </a:t>
            </a:r>
            <a:r>
              <a:rPr sz="2400" spc="5" dirty="0">
                <a:solidFill>
                  <a:srgbClr val="009900"/>
                </a:solidFill>
                <a:latin typeface="Arial"/>
                <a:cs typeface="Arial"/>
              </a:rPr>
              <a:t>n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t</a:t>
            </a:r>
            <a:r>
              <a:rPr sz="2400" spc="5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k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no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w 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w</a:t>
            </a:r>
            <a:r>
              <a:rPr sz="2400" spc="5" dirty="0">
                <a:solidFill>
                  <a:srgbClr val="009900"/>
                </a:solidFill>
                <a:latin typeface="Arial"/>
                <a:cs typeface="Arial"/>
              </a:rPr>
              <a:t>h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to 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bui</a:t>
            </a:r>
            <a:r>
              <a:rPr sz="2400" spc="5" dirty="0">
                <a:solidFill>
                  <a:srgbClr val="009900"/>
                </a:solidFill>
                <a:latin typeface="Arial"/>
                <a:cs typeface="Arial"/>
              </a:rPr>
              <a:t>l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d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865"/>
              </a:spcBef>
              <a:tabLst>
                <a:tab pos="1943100" algn="l"/>
              </a:tabLst>
            </a:pP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--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 Cu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st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rs	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d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o 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no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t</a:t>
            </a:r>
            <a:r>
              <a:rPr sz="2400" spc="5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k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no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w 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w</a:t>
            </a:r>
            <a:r>
              <a:rPr sz="2400" spc="5" dirty="0">
                <a:solidFill>
                  <a:srgbClr val="009900"/>
                </a:solidFill>
                <a:latin typeface="Arial"/>
                <a:cs typeface="Arial"/>
              </a:rPr>
              <a:t>h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to 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e</a:t>
            </a:r>
            <a:r>
              <a:rPr sz="2400" spc="-15" dirty="0">
                <a:solidFill>
                  <a:srgbClr val="009900"/>
                </a:solidFill>
                <a:latin typeface="Arial"/>
                <a:cs typeface="Arial"/>
              </a:rPr>
              <a:t>x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pe</a:t>
            </a:r>
            <a:r>
              <a:rPr sz="2400" spc="10" dirty="0">
                <a:solidFill>
                  <a:srgbClr val="009900"/>
                </a:solidFill>
                <a:latin typeface="Arial"/>
                <a:cs typeface="Arial"/>
              </a:rPr>
              <a:t>c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t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850"/>
              </a:spcBef>
            </a:pP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--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W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ha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t</a:t>
            </a:r>
            <a:r>
              <a:rPr sz="2400" spc="-15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009900"/>
                </a:solidFill>
                <a:latin typeface="Arial"/>
                <a:cs typeface="Arial"/>
              </a:rPr>
              <a:t>t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o v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a</a:t>
            </a:r>
            <a:r>
              <a:rPr sz="2400" spc="5" dirty="0">
                <a:solidFill>
                  <a:srgbClr val="009900"/>
                </a:solidFill>
                <a:latin typeface="Arial"/>
                <a:cs typeface="Arial"/>
              </a:rPr>
              <a:t>l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i</a:t>
            </a:r>
            <a:r>
              <a:rPr sz="2400" spc="5" dirty="0">
                <a:solidFill>
                  <a:srgbClr val="009900"/>
                </a:solidFill>
                <a:latin typeface="Arial"/>
                <a:cs typeface="Arial"/>
              </a:rPr>
              <a:t>d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te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209038" y="1412690"/>
            <a:ext cx="3789045" cy="355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430780" algn="l"/>
              </a:tabLst>
            </a:pPr>
            <a:r>
              <a:rPr sz="2800" spc="-30" dirty="0">
                <a:solidFill>
                  <a:srgbClr val="FF3200"/>
                </a:solidFill>
                <a:latin typeface="Arial"/>
                <a:cs typeface="Arial"/>
              </a:rPr>
              <a:t>R</a:t>
            </a:r>
            <a:r>
              <a:rPr sz="2800" spc="-15" dirty="0">
                <a:solidFill>
                  <a:srgbClr val="FF3200"/>
                </a:solidFill>
                <a:latin typeface="Arial"/>
                <a:cs typeface="Arial"/>
              </a:rPr>
              <a:t>equ</a:t>
            </a:r>
            <a:r>
              <a:rPr sz="2800" spc="0" dirty="0">
                <a:solidFill>
                  <a:srgbClr val="FF3200"/>
                </a:solidFill>
                <a:latin typeface="Arial"/>
                <a:cs typeface="Arial"/>
              </a:rPr>
              <a:t>i</a:t>
            </a:r>
            <a:r>
              <a:rPr sz="2800" spc="-5" dirty="0">
                <a:solidFill>
                  <a:srgbClr val="FF3200"/>
                </a:solidFill>
                <a:latin typeface="Arial"/>
                <a:cs typeface="Arial"/>
              </a:rPr>
              <a:t>re</a:t>
            </a:r>
            <a:r>
              <a:rPr sz="2800" spc="-15" dirty="0">
                <a:solidFill>
                  <a:srgbClr val="FF3200"/>
                </a:solidFill>
                <a:latin typeface="Arial"/>
                <a:cs typeface="Arial"/>
              </a:rPr>
              <a:t>ments</a:t>
            </a:r>
            <a:r>
              <a:rPr sz="2800" dirty="0">
                <a:solidFill>
                  <a:srgbClr val="FF3200"/>
                </a:solidFill>
                <a:latin typeface="Arial"/>
                <a:cs typeface="Arial"/>
              </a:rPr>
              <a:t>	</a:t>
            </a:r>
            <a:r>
              <a:rPr sz="2800" spc="-15" dirty="0">
                <a:solidFill>
                  <a:srgbClr val="FF3200"/>
                </a:solidFill>
                <a:latin typeface="Arial"/>
                <a:cs typeface="Arial"/>
              </a:rPr>
              <a:t>de</a:t>
            </a:r>
            <a:r>
              <a:rPr sz="2800" spc="-25" dirty="0">
                <a:solidFill>
                  <a:srgbClr val="FF3200"/>
                </a:solidFill>
                <a:latin typeface="Arial"/>
                <a:cs typeface="Arial"/>
              </a:rPr>
              <a:t>s</a:t>
            </a:r>
            <a:r>
              <a:rPr sz="2800" spc="-10" dirty="0">
                <a:solidFill>
                  <a:srgbClr val="FF3200"/>
                </a:solidFill>
                <a:latin typeface="Arial"/>
                <a:cs typeface="Arial"/>
              </a:rPr>
              <a:t>cri</a:t>
            </a:r>
            <a:r>
              <a:rPr sz="2800" spc="-15" dirty="0">
                <a:solidFill>
                  <a:srgbClr val="FF3200"/>
                </a:solidFill>
                <a:latin typeface="Arial"/>
                <a:cs typeface="Arial"/>
              </a:rPr>
              <a:t>b</a:t>
            </a:r>
            <a:r>
              <a:rPr sz="2800" spc="-20" dirty="0">
                <a:solidFill>
                  <a:srgbClr val="FF3200"/>
                </a:solidFill>
                <a:latin typeface="Arial"/>
                <a:cs typeface="Arial"/>
              </a:rPr>
              <a:t>e</a:t>
            </a:r>
            <a:endParaRPr sz="2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93129" y="2054328"/>
            <a:ext cx="8222615" cy="16332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385060">
              <a:lnSpc>
                <a:spcPct val="100000"/>
              </a:lnSpc>
              <a:tabLst>
                <a:tab pos="3844925" algn="l"/>
                <a:tab pos="5090160" algn="l"/>
              </a:tabLst>
            </a:pPr>
            <a:r>
              <a:rPr sz="2800" b="1" u="heavy" spc="-30" dirty="0">
                <a:solidFill>
                  <a:srgbClr val="FF3200"/>
                </a:solidFill>
                <a:latin typeface="Arial"/>
                <a:cs typeface="Arial"/>
              </a:rPr>
              <a:t>W</a:t>
            </a:r>
            <a:r>
              <a:rPr sz="2800" b="1" u="heavy" spc="-25" dirty="0">
                <a:solidFill>
                  <a:srgbClr val="FF3200"/>
                </a:solidFill>
                <a:latin typeface="Arial"/>
                <a:cs typeface="Arial"/>
              </a:rPr>
              <a:t>h</a:t>
            </a:r>
            <a:r>
              <a:rPr sz="2800" b="1" u="heavy" spc="-15" dirty="0">
                <a:solidFill>
                  <a:srgbClr val="FF3200"/>
                </a:solidFill>
                <a:latin typeface="Arial"/>
                <a:cs typeface="Arial"/>
              </a:rPr>
              <a:t>a</a:t>
            </a:r>
            <a:r>
              <a:rPr sz="2800" b="1" u="heavy" spc="-10" dirty="0">
                <a:solidFill>
                  <a:srgbClr val="FF3200"/>
                </a:solidFill>
                <a:latin typeface="Arial"/>
                <a:cs typeface="Arial"/>
              </a:rPr>
              <a:t>t</a:t>
            </a:r>
            <a:r>
              <a:rPr sz="2800" b="1" dirty="0">
                <a:solidFill>
                  <a:srgbClr val="FF3200"/>
                </a:solidFill>
                <a:latin typeface="Arial"/>
                <a:cs typeface="Arial"/>
              </a:rPr>
              <a:t>	</a:t>
            </a:r>
            <a:r>
              <a:rPr sz="2800" b="1" spc="-25" dirty="0">
                <a:solidFill>
                  <a:srgbClr val="FF3200"/>
                </a:solidFill>
                <a:latin typeface="Arial"/>
                <a:cs typeface="Arial"/>
              </a:rPr>
              <a:t>n</a:t>
            </a:r>
            <a:r>
              <a:rPr sz="2800" b="1" spc="-15" dirty="0">
                <a:solidFill>
                  <a:srgbClr val="FF3200"/>
                </a:solidFill>
                <a:latin typeface="Arial"/>
                <a:cs typeface="Arial"/>
              </a:rPr>
              <a:t>o</a:t>
            </a:r>
            <a:r>
              <a:rPr sz="2800" b="1" spc="-10" dirty="0">
                <a:solidFill>
                  <a:srgbClr val="FF3200"/>
                </a:solidFill>
                <a:latin typeface="Arial"/>
                <a:cs typeface="Arial"/>
              </a:rPr>
              <a:t>t</a:t>
            </a:r>
            <a:r>
              <a:rPr sz="2800" b="1" dirty="0">
                <a:solidFill>
                  <a:srgbClr val="FF3200"/>
                </a:solidFill>
                <a:latin typeface="Arial"/>
                <a:cs typeface="Arial"/>
              </a:rPr>
              <a:t>	</a:t>
            </a:r>
            <a:r>
              <a:rPr sz="2800" b="1" u="heavy" spc="-40" dirty="0">
                <a:solidFill>
                  <a:srgbClr val="FF3200"/>
                </a:solidFill>
                <a:latin typeface="Arial"/>
                <a:cs typeface="Arial"/>
              </a:rPr>
              <a:t>H</a:t>
            </a:r>
            <a:r>
              <a:rPr sz="2800" b="1" u="heavy" spc="-25" dirty="0">
                <a:solidFill>
                  <a:srgbClr val="FF3200"/>
                </a:solidFill>
                <a:latin typeface="Arial"/>
                <a:cs typeface="Arial"/>
              </a:rPr>
              <a:t>ow</a:t>
            </a:r>
            <a:endParaRPr sz="2800">
              <a:latin typeface="Arial"/>
              <a:cs typeface="Arial"/>
            </a:endParaRPr>
          </a:p>
          <a:p>
            <a:pPr marL="12700" marR="5080" algn="just">
              <a:lnSpc>
                <a:spcPct val="99800"/>
              </a:lnSpc>
              <a:spcBef>
                <a:spcPts val="1450"/>
              </a:spcBef>
            </a:pPr>
            <a:r>
              <a:rPr sz="2400" spc="-5" dirty="0">
                <a:latin typeface="Arial"/>
                <a:cs typeface="Arial"/>
              </a:rPr>
              <a:t>P</a:t>
            </a:r>
            <a:r>
              <a:rPr sz="2400" dirty="0">
                <a:latin typeface="Arial"/>
                <a:cs typeface="Arial"/>
              </a:rPr>
              <a:t>r</a:t>
            </a:r>
            <a:r>
              <a:rPr sz="2400" spc="-5" dirty="0">
                <a:latin typeface="Arial"/>
                <a:cs typeface="Arial"/>
              </a:rPr>
              <a:t>odu</a:t>
            </a:r>
            <a:r>
              <a:rPr sz="2400" spc="10" dirty="0">
                <a:latin typeface="Arial"/>
                <a:cs typeface="Arial"/>
              </a:rPr>
              <a:t>c</a:t>
            </a:r>
            <a:r>
              <a:rPr sz="2400" spc="-5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s </a:t>
            </a:r>
            <a:r>
              <a:rPr sz="2400" spc="-15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on</a:t>
            </a:r>
            <a:r>
              <a:rPr sz="2400" dirty="0">
                <a:latin typeface="Arial"/>
                <a:cs typeface="Arial"/>
              </a:rPr>
              <a:t>e </a:t>
            </a:r>
            <a:r>
              <a:rPr sz="2400" spc="-150" dirty="0">
                <a:latin typeface="Arial"/>
                <a:cs typeface="Arial"/>
              </a:rPr>
              <a:t> </a:t>
            </a:r>
            <a:r>
              <a:rPr sz="2400" spc="5" dirty="0">
                <a:latin typeface="Arial"/>
                <a:cs typeface="Arial"/>
              </a:rPr>
              <a:t>l</a:t>
            </a:r>
            <a:r>
              <a:rPr sz="2400" spc="-5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r</a:t>
            </a:r>
            <a:r>
              <a:rPr sz="2400" spc="-5" dirty="0">
                <a:latin typeface="Arial"/>
                <a:cs typeface="Arial"/>
              </a:rPr>
              <a:t>g</a:t>
            </a:r>
            <a:r>
              <a:rPr sz="2400" dirty="0">
                <a:latin typeface="Arial"/>
                <a:cs typeface="Arial"/>
              </a:rPr>
              <a:t>e </a:t>
            </a:r>
            <a:r>
              <a:rPr sz="2400" spc="-14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do</a:t>
            </a:r>
            <a:r>
              <a:rPr sz="2400" dirty="0">
                <a:latin typeface="Arial"/>
                <a:cs typeface="Arial"/>
              </a:rPr>
              <a:t>c</a:t>
            </a:r>
            <a:r>
              <a:rPr sz="2400" spc="-5" dirty="0">
                <a:latin typeface="Arial"/>
                <a:cs typeface="Arial"/>
              </a:rPr>
              <a:t>u</a:t>
            </a:r>
            <a:r>
              <a:rPr sz="2400" dirty="0">
                <a:latin typeface="Arial"/>
                <a:cs typeface="Arial"/>
              </a:rPr>
              <a:t>m</a:t>
            </a:r>
            <a:r>
              <a:rPr sz="2400" spc="5" dirty="0">
                <a:latin typeface="Arial"/>
                <a:cs typeface="Arial"/>
              </a:rPr>
              <a:t>e</a:t>
            </a:r>
            <a:r>
              <a:rPr sz="2400" spc="-5" dirty="0">
                <a:latin typeface="Arial"/>
                <a:cs typeface="Arial"/>
              </a:rPr>
              <a:t>n</a:t>
            </a:r>
            <a:r>
              <a:rPr sz="2400" dirty="0">
                <a:latin typeface="Arial"/>
                <a:cs typeface="Arial"/>
              </a:rPr>
              <a:t>t </a:t>
            </a:r>
            <a:r>
              <a:rPr sz="2400" spc="-14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w</a:t>
            </a:r>
            <a:r>
              <a:rPr sz="2400" dirty="0">
                <a:latin typeface="Arial"/>
                <a:cs typeface="Arial"/>
              </a:rPr>
              <a:t>r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tt</a:t>
            </a:r>
            <a:r>
              <a:rPr sz="2400" spc="-5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n </a:t>
            </a:r>
            <a:r>
              <a:rPr sz="2400" spc="-14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n </a:t>
            </a:r>
            <a:r>
              <a:rPr sz="2400" spc="-14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na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5" dirty="0">
                <a:latin typeface="Arial"/>
                <a:cs typeface="Arial"/>
              </a:rPr>
              <a:t>u</a:t>
            </a:r>
            <a:r>
              <a:rPr sz="2400" dirty="0">
                <a:latin typeface="Arial"/>
                <a:cs typeface="Arial"/>
              </a:rPr>
              <a:t>r</a:t>
            </a:r>
            <a:r>
              <a:rPr sz="2400" spc="-5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l </a:t>
            </a:r>
            <a:r>
              <a:rPr sz="2400" spc="-140" dirty="0">
                <a:latin typeface="Arial"/>
                <a:cs typeface="Arial"/>
              </a:rPr>
              <a:t> </a:t>
            </a:r>
            <a:r>
              <a:rPr sz="2400" spc="5" dirty="0">
                <a:latin typeface="Arial"/>
                <a:cs typeface="Arial"/>
              </a:rPr>
              <a:t>l</a:t>
            </a:r>
            <a:r>
              <a:rPr sz="2400" spc="-5" dirty="0">
                <a:latin typeface="Arial"/>
                <a:cs typeface="Arial"/>
              </a:rPr>
              <a:t>a</a:t>
            </a:r>
            <a:r>
              <a:rPr sz="2400" spc="5" dirty="0">
                <a:latin typeface="Arial"/>
                <a:cs typeface="Arial"/>
              </a:rPr>
              <a:t>n</a:t>
            </a:r>
            <a:r>
              <a:rPr sz="2400" spc="-5" dirty="0">
                <a:latin typeface="Arial"/>
                <a:cs typeface="Arial"/>
              </a:rPr>
              <a:t>gu</a:t>
            </a:r>
            <a:r>
              <a:rPr sz="2400" spc="5" dirty="0">
                <a:latin typeface="Arial"/>
                <a:cs typeface="Arial"/>
              </a:rPr>
              <a:t>a</a:t>
            </a:r>
            <a:r>
              <a:rPr sz="2400" spc="-5" dirty="0">
                <a:latin typeface="Arial"/>
                <a:cs typeface="Arial"/>
              </a:rPr>
              <a:t>g</a:t>
            </a:r>
            <a:r>
              <a:rPr sz="2400" dirty="0">
                <a:latin typeface="Arial"/>
                <a:cs typeface="Arial"/>
              </a:rPr>
              <a:t>e c</a:t>
            </a:r>
            <a:r>
              <a:rPr sz="2400" spc="-5" dirty="0">
                <a:latin typeface="Arial"/>
                <a:cs typeface="Arial"/>
              </a:rPr>
              <a:t>on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5" dirty="0">
                <a:latin typeface="Arial"/>
                <a:cs typeface="Arial"/>
              </a:rPr>
              <a:t>a</a:t>
            </a:r>
            <a:r>
              <a:rPr sz="2400" spc="5" dirty="0">
                <a:latin typeface="Arial"/>
                <a:cs typeface="Arial"/>
              </a:rPr>
              <a:t>i</a:t>
            </a:r>
            <a:r>
              <a:rPr sz="2400" spc="-5" dirty="0">
                <a:latin typeface="Arial"/>
                <a:cs typeface="Arial"/>
              </a:rPr>
              <a:t>n</a:t>
            </a:r>
            <a:r>
              <a:rPr sz="2400" dirty="0">
                <a:latin typeface="Arial"/>
                <a:cs typeface="Arial"/>
              </a:rPr>
              <a:t>s </a:t>
            </a:r>
            <a:r>
              <a:rPr sz="2400" spc="-10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a </a:t>
            </a:r>
            <a:r>
              <a:rPr sz="2400" spc="-10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de</a:t>
            </a:r>
            <a:r>
              <a:rPr sz="2400" dirty="0">
                <a:latin typeface="Arial"/>
                <a:cs typeface="Arial"/>
              </a:rPr>
              <a:t>scr</a:t>
            </a:r>
            <a:r>
              <a:rPr sz="2400" spc="-5" dirty="0">
                <a:latin typeface="Arial"/>
                <a:cs typeface="Arial"/>
              </a:rPr>
              <a:t>ip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spc="5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n </a:t>
            </a:r>
            <a:r>
              <a:rPr sz="2400" spc="-10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f </a:t>
            </a:r>
            <a:r>
              <a:rPr sz="2400" spc="-1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wha</a:t>
            </a:r>
            <a:r>
              <a:rPr sz="2400" dirty="0">
                <a:latin typeface="Arial"/>
                <a:cs typeface="Arial"/>
              </a:rPr>
              <a:t>t </a:t>
            </a:r>
            <a:r>
              <a:rPr sz="2400" spc="-1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5" dirty="0">
                <a:latin typeface="Arial"/>
                <a:cs typeface="Arial"/>
              </a:rPr>
              <a:t>h</a:t>
            </a:r>
            <a:r>
              <a:rPr sz="2400" dirty="0">
                <a:latin typeface="Arial"/>
                <a:cs typeface="Arial"/>
              </a:rPr>
              <a:t>e </a:t>
            </a:r>
            <a:r>
              <a:rPr sz="2400" spc="-10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sy</a:t>
            </a:r>
            <a:r>
              <a:rPr sz="2400" spc="-15" dirty="0">
                <a:latin typeface="Arial"/>
                <a:cs typeface="Arial"/>
              </a:rPr>
              <a:t>s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5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m </a:t>
            </a:r>
            <a:r>
              <a:rPr sz="2400" spc="-1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wi</a:t>
            </a:r>
            <a:r>
              <a:rPr sz="2400" spc="5" dirty="0">
                <a:latin typeface="Arial"/>
                <a:cs typeface="Arial"/>
              </a:rPr>
              <a:t>l</a:t>
            </a:r>
            <a:r>
              <a:rPr sz="2400" dirty="0">
                <a:latin typeface="Arial"/>
                <a:cs typeface="Arial"/>
              </a:rPr>
              <a:t>l </a:t>
            </a:r>
            <a:r>
              <a:rPr sz="2400" spc="-12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d</a:t>
            </a:r>
            <a:r>
              <a:rPr sz="2400" dirty="0">
                <a:latin typeface="Arial"/>
                <a:cs typeface="Arial"/>
              </a:rPr>
              <a:t>o </a:t>
            </a:r>
            <a:r>
              <a:rPr sz="2400" spc="-114" dirty="0">
                <a:latin typeface="Arial"/>
                <a:cs typeface="Arial"/>
              </a:rPr>
              <a:t> </a:t>
            </a:r>
            <a:r>
              <a:rPr sz="2400" spc="5" dirty="0">
                <a:latin typeface="Arial"/>
                <a:cs typeface="Arial"/>
              </a:rPr>
              <a:t>wi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5" dirty="0">
                <a:latin typeface="Arial"/>
                <a:cs typeface="Arial"/>
              </a:rPr>
              <a:t>hou</a:t>
            </a:r>
            <a:r>
              <a:rPr sz="2400" dirty="0">
                <a:latin typeface="Arial"/>
                <a:cs typeface="Arial"/>
              </a:rPr>
              <a:t>t </a:t>
            </a:r>
            <a:r>
              <a:rPr sz="2400" spc="-5" dirty="0">
                <a:latin typeface="Arial"/>
                <a:cs typeface="Arial"/>
              </a:rPr>
              <a:t>de</a:t>
            </a:r>
            <a:r>
              <a:rPr sz="2400" dirty="0">
                <a:latin typeface="Arial"/>
                <a:cs typeface="Arial"/>
              </a:rPr>
              <a:t>scr</a:t>
            </a:r>
            <a:r>
              <a:rPr sz="2400" spc="5" dirty="0">
                <a:latin typeface="Arial"/>
                <a:cs typeface="Arial"/>
              </a:rPr>
              <a:t>ib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spc="5" dirty="0">
                <a:latin typeface="Arial"/>
                <a:cs typeface="Arial"/>
              </a:rPr>
              <a:t>n</a:t>
            </a:r>
            <a:r>
              <a:rPr sz="2400" dirty="0">
                <a:latin typeface="Arial"/>
                <a:cs typeface="Arial"/>
              </a:rPr>
              <a:t>g </a:t>
            </a:r>
            <a:r>
              <a:rPr sz="2400" spc="-5" dirty="0">
                <a:latin typeface="Arial"/>
                <a:cs typeface="Arial"/>
              </a:rPr>
              <a:t>h</a:t>
            </a:r>
            <a:r>
              <a:rPr sz="2400" spc="5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w 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wi</a:t>
            </a:r>
            <a:r>
              <a:rPr sz="2400" spc="5" dirty="0">
                <a:latin typeface="Arial"/>
                <a:cs typeface="Arial"/>
              </a:rPr>
              <a:t>l</a:t>
            </a:r>
            <a:r>
              <a:rPr sz="2400" dirty="0">
                <a:latin typeface="Arial"/>
                <a:cs typeface="Arial"/>
              </a:rPr>
              <a:t>l </a:t>
            </a:r>
            <a:r>
              <a:rPr sz="2400" spc="-5" dirty="0">
                <a:latin typeface="Arial"/>
                <a:cs typeface="Arial"/>
              </a:rPr>
              <a:t>d</a:t>
            </a:r>
            <a:r>
              <a:rPr sz="2400" dirty="0">
                <a:latin typeface="Arial"/>
                <a:cs typeface="Arial"/>
              </a:rPr>
              <a:t>o 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t.</a:t>
            </a:r>
            <a:endParaRPr sz="2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184144" y="4588960"/>
            <a:ext cx="3041015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P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ss t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ha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t</a:t>
            </a:r>
            <a:r>
              <a:rPr sz="2400" spc="5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cr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ea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s</a:t>
            </a:r>
            <a:r>
              <a:rPr sz="2400" spc="-10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t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64529" y="1171390"/>
            <a:ext cx="812673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4648200" algn="l"/>
              </a:tabLst>
            </a:pPr>
            <a:r>
              <a:rPr sz="2400" b="1" dirty="0">
                <a:solidFill>
                  <a:srgbClr val="FF6500"/>
                </a:solidFill>
                <a:latin typeface="Arial"/>
                <a:cs typeface="Arial"/>
              </a:rPr>
              <a:t>A </a:t>
            </a:r>
            <a:r>
              <a:rPr sz="2400" b="1" spc="-5" dirty="0">
                <a:solidFill>
                  <a:srgbClr val="FF6500"/>
                </a:solidFill>
                <a:latin typeface="Arial"/>
                <a:cs typeface="Arial"/>
              </a:rPr>
              <a:t>Fac</a:t>
            </a:r>
            <a:r>
              <a:rPr sz="2400" b="1" dirty="0">
                <a:solidFill>
                  <a:srgbClr val="FF6500"/>
                </a:solidFill>
                <a:latin typeface="Arial"/>
                <a:cs typeface="Arial"/>
              </a:rPr>
              <a:t>i</a:t>
            </a:r>
            <a:r>
              <a:rPr sz="2400" b="1" spc="-10" dirty="0">
                <a:solidFill>
                  <a:srgbClr val="FF6500"/>
                </a:solidFill>
                <a:latin typeface="Arial"/>
                <a:cs typeface="Arial"/>
              </a:rPr>
              <a:t>l</a:t>
            </a:r>
            <a:r>
              <a:rPr sz="2400" b="1" dirty="0">
                <a:solidFill>
                  <a:srgbClr val="FF6500"/>
                </a:solidFill>
                <a:latin typeface="Arial"/>
                <a:cs typeface="Arial"/>
              </a:rPr>
              <a:t>it</a:t>
            </a:r>
            <a:r>
              <a:rPr sz="2400" b="1" spc="-5" dirty="0">
                <a:solidFill>
                  <a:srgbClr val="FF6500"/>
                </a:solidFill>
                <a:latin typeface="Arial"/>
                <a:cs typeface="Arial"/>
              </a:rPr>
              <a:t>a</a:t>
            </a:r>
            <a:r>
              <a:rPr sz="2400" b="1" spc="-10" dirty="0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sz="2400" b="1" spc="-5" dirty="0">
                <a:solidFill>
                  <a:srgbClr val="FF6500"/>
                </a:solidFill>
                <a:latin typeface="Arial"/>
                <a:cs typeface="Arial"/>
              </a:rPr>
              <a:t>o</a:t>
            </a:r>
            <a:r>
              <a:rPr sz="2400" b="1" dirty="0">
                <a:solidFill>
                  <a:srgbClr val="FF6500"/>
                </a:solidFill>
                <a:latin typeface="Arial"/>
                <a:cs typeface="Arial"/>
              </a:rPr>
              <a:t>r</a:t>
            </a:r>
            <a:r>
              <a:rPr sz="2400" b="1" spc="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FF6500"/>
                </a:solidFill>
                <a:latin typeface="Arial"/>
                <a:cs typeface="Arial"/>
              </a:rPr>
              <a:t>m</a:t>
            </a:r>
            <a:r>
              <a:rPr sz="2400" b="1" spc="5" dirty="0">
                <a:solidFill>
                  <a:srgbClr val="FF6500"/>
                </a:solidFill>
                <a:latin typeface="Arial"/>
                <a:cs typeface="Arial"/>
              </a:rPr>
              <a:t>a</a:t>
            </a:r>
            <a:r>
              <a:rPr sz="2400" b="1" dirty="0">
                <a:solidFill>
                  <a:srgbClr val="FF6500"/>
                </a:solidFill>
                <a:latin typeface="Arial"/>
                <a:cs typeface="Arial"/>
              </a:rPr>
              <a:t>y</a:t>
            </a:r>
            <a:r>
              <a:rPr sz="2400" b="1" spc="-2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FF6500"/>
                </a:solidFill>
                <a:latin typeface="Arial"/>
                <a:cs typeface="Arial"/>
              </a:rPr>
              <a:t>h</a:t>
            </a:r>
            <a:r>
              <a:rPr sz="2400" b="1" spc="5" dirty="0">
                <a:solidFill>
                  <a:srgbClr val="FF6500"/>
                </a:solidFill>
                <a:latin typeface="Arial"/>
                <a:cs typeface="Arial"/>
              </a:rPr>
              <a:t>a</a:t>
            </a:r>
            <a:r>
              <a:rPr sz="2400" b="1" spc="-5" dirty="0">
                <a:solidFill>
                  <a:srgbClr val="FF6500"/>
                </a:solidFill>
                <a:latin typeface="Arial"/>
                <a:cs typeface="Arial"/>
              </a:rPr>
              <a:t>nd</a:t>
            </a:r>
            <a:r>
              <a:rPr sz="2400" b="1" dirty="0">
                <a:solidFill>
                  <a:srgbClr val="FF6500"/>
                </a:solidFill>
                <a:latin typeface="Arial"/>
                <a:cs typeface="Arial"/>
              </a:rPr>
              <a:t>le</a:t>
            </a:r>
            <a:r>
              <a:rPr sz="2400" b="1" spc="-10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FF6500"/>
                </a:solidFill>
                <a:latin typeface="Arial"/>
                <a:cs typeface="Arial"/>
              </a:rPr>
              <a:t>g</a:t>
            </a:r>
            <a:r>
              <a:rPr sz="2400" b="1" dirty="0">
                <a:solidFill>
                  <a:srgbClr val="FF6500"/>
                </a:solidFill>
                <a:latin typeface="Arial"/>
                <a:cs typeface="Arial"/>
              </a:rPr>
              <a:t>r</a:t>
            </a:r>
            <a:r>
              <a:rPr sz="2400" b="1" spc="-5" dirty="0">
                <a:solidFill>
                  <a:srgbClr val="FF6500"/>
                </a:solidFill>
                <a:latin typeface="Arial"/>
                <a:cs typeface="Arial"/>
              </a:rPr>
              <a:t>o</a:t>
            </a:r>
            <a:r>
              <a:rPr sz="2400" b="1" spc="-15" dirty="0">
                <a:solidFill>
                  <a:srgbClr val="FF6500"/>
                </a:solidFill>
                <a:latin typeface="Arial"/>
                <a:cs typeface="Arial"/>
              </a:rPr>
              <a:t>u</a:t>
            </a:r>
            <a:r>
              <a:rPr sz="2400" b="1" dirty="0">
                <a:solidFill>
                  <a:srgbClr val="FF6500"/>
                </a:solidFill>
                <a:latin typeface="Arial"/>
                <a:cs typeface="Arial"/>
              </a:rPr>
              <a:t>p	</a:t>
            </a:r>
            <a:r>
              <a:rPr sz="2400" b="1" spc="-15" dirty="0">
                <a:solidFill>
                  <a:srgbClr val="FF6500"/>
                </a:solidFill>
                <a:latin typeface="Arial"/>
                <a:cs typeface="Arial"/>
              </a:rPr>
              <a:t>b</a:t>
            </a:r>
            <a:r>
              <a:rPr sz="2400" b="1" dirty="0">
                <a:solidFill>
                  <a:srgbClr val="FF6500"/>
                </a:solidFill>
                <a:latin typeface="Arial"/>
                <a:cs typeface="Arial"/>
              </a:rPr>
              <a:t>i</a:t>
            </a:r>
            <a:r>
              <a:rPr sz="2400" b="1" spc="-5" dirty="0">
                <a:solidFill>
                  <a:srgbClr val="FF6500"/>
                </a:solidFill>
                <a:latin typeface="Arial"/>
                <a:cs typeface="Arial"/>
              </a:rPr>
              <a:t>as</a:t>
            </a:r>
            <a:r>
              <a:rPr sz="2400" b="1" dirty="0">
                <a:solidFill>
                  <a:srgbClr val="FF6500"/>
                </a:solidFill>
                <a:latin typeface="Arial"/>
                <a:cs typeface="Arial"/>
              </a:rPr>
              <a:t>,</a:t>
            </a:r>
            <a:r>
              <a:rPr sz="2400" b="1" spc="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FF6500"/>
                </a:solidFill>
                <a:latin typeface="Arial"/>
                <a:cs typeface="Arial"/>
              </a:rPr>
              <a:t>c</a:t>
            </a:r>
            <a:r>
              <a:rPr sz="2400" b="1" spc="-15" dirty="0">
                <a:solidFill>
                  <a:srgbClr val="FF6500"/>
                </a:solidFill>
                <a:latin typeface="Arial"/>
                <a:cs typeface="Arial"/>
              </a:rPr>
              <a:t>o</a:t>
            </a:r>
            <a:r>
              <a:rPr sz="2400" b="1" spc="-5" dirty="0">
                <a:solidFill>
                  <a:srgbClr val="FF6500"/>
                </a:solidFill>
                <a:latin typeface="Arial"/>
                <a:cs typeface="Arial"/>
              </a:rPr>
              <a:t>n</a:t>
            </a:r>
            <a:r>
              <a:rPr sz="2400" b="1" dirty="0">
                <a:solidFill>
                  <a:srgbClr val="FF6500"/>
                </a:solidFill>
                <a:latin typeface="Arial"/>
                <a:cs typeface="Arial"/>
              </a:rPr>
              <a:t>f</a:t>
            </a:r>
            <a:r>
              <a:rPr sz="2400" b="1" spc="-10" dirty="0">
                <a:solidFill>
                  <a:srgbClr val="FF6500"/>
                </a:solidFill>
                <a:latin typeface="Arial"/>
                <a:cs typeface="Arial"/>
              </a:rPr>
              <a:t>l</a:t>
            </a:r>
            <a:r>
              <a:rPr sz="2400" b="1" dirty="0">
                <a:solidFill>
                  <a:srgbClr val="FF6500"/>
                </a:solidFill>
                <a:latin typeface="Arial"/>
                <a:cs typeface="Arial"/>
              </a:rPr>
              <a:t>i</a:t>
            </a:r>
            <a:r>
              <a:rPr sz="2400" b="1" spc="-5" dirty="0">
                <a:solidFill>
                  <a:srgbClr val="FF6500"/>
                </a:solidFill>
                <a:latin typeface="Arial"/>
                <a:cs typeface="Arial"/>
              </a:rPr>
              <a:t>c</a:t>
            </a:r>
            <a:r>
              <a:rPr sz="2400" b="1" dirty="0">
                <a:solidFill>
                  <a:srgbClr val="FF6500"/>
                </a:solidFill>
                <a:latin typeface="Arial"/>
                <a:cs typeface="Arial"/>
              </a:rPr>
              <a:t>ts </a:t>
            </a:r>
            <a:r>
              <a:rPr sz="2400" b="1" spc="-5" dirty="0">
                <a:solidFill>
                  <a:srgbClr val="FF6500"/>
                </a:solidFill>
                <a:latin typeface="Arial"/>
                <a:cs typeface="Arial"/>
              </a:rPr>
              <a:t>ca</a:t>
            </a:r>
            <a:r>
              <a:rPr sz="2400" b="1" dirty="0">
                <a:solidFill>
                  <a:srgbClr val="FF6500"/>
                </a:solidFill>
                <a:latin typeface="Arial"/>
                <a:cs typeface="Arial"/>
              </a:rPr>
              <a:t>r</a:t>
            </a:r>
            <a:r>
              <a:rPr sz="2400" b="1" spc="-5" dirty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sz="2400" b="1" dirty="0">
                <a:solidFill>
                  <a:srgbClr val="FF6500"/>
                </a:solidFill>
                <a:latin typeface="Arial"/>
                <a:cs typeface="Arial"/>
              </a:rPr>
              <a:t>f</a:t>
            </a:r>
            <a:r>
              <a:rPr sz="2400" b="1" spc="-5" dirty="0">
                <a:solidFill>
                  <a:srgbClr val="FF6500"/>
                </a:solidFill>
                <a:latin typeface="Arial"/>
                <a:cs typeface="Arial"/>
              </a:rPr>
              <a:t>u</a:t>
            </a:r>
            <a:r>
              <a:rPr sz="2400" b="1" spc="-10" dirty="0">
                <a:solidFill>
                  <a:srgbClr val="FF6500"/>
                </a:solidFill>
                <a:latin typeface="Arial"/>
                <a:cs typeface="Arial"/>
              </a:rPr>
              <a:t>l</a:t>
            </a:r>
            <a:r>
              <a:rPr sz="2400" b="1" spc="15" dirty="0">
                <a:solidFill>
                  <a:srgbClr val="FF6500"/>
                </a:solidFill>
                <a:latin typeface="Arial"/>
                <a:cs typeface="Arial"/>
              </a:rPr>
              <a:t>l</a:t>
            </a:r>
            <a:r>
              <a:rPr sz="2400" b="1" spc="-30" dirty="0">
                <a:solidFill>
                  <a:srgbClr val="FF6500"/>
                </a:solidFill>
                <a:latin typeface="Arial"/>
                <a:cs typeface="Arial"/>
              </a:rPr>
              <a:t>y</a:t>
            </a:r>
            <a:r>
              <a:rPr sz="2800" spc="-10" dirty="0">
                <a:solidFill>
                  <a:srgbClr val="FF6500"/>
                </a:solidFill>
                <a:latin typeface="Arial"/>
                <a:cs typeface="Arial"/>
              </a:rPr>
              <a:t>.</a:t>
            </a:r>
            <a:endParaRPr sz="2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64529" y="1925006"/>
            <a:ext cx="8162925" cy="41649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>
                <a:latin typeface="Arial"/>
                <a:cs typeface="Arial"/>
              </a:rPr>
              <a:t>--</a:t>
            </a:r>
            <a:r>
              <a:rPr sz="2400" spc="-5" dirty="0">
                <a:latin typeface="Arial"/>
                <a:cs typeface="Arial"/>
              </a:rPr>
              <a:t> Fa</a:t>
            </a:r>
            <a:r>
              <a:rPr sz="2400" dirty="0">
                <a:latin typeface="Arial"/>
                <a:cs typeface="Arial"/>
              </a:rPr>
              <a:t>c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spc="5" dirty="0">
                <a:latin typeface="Arial"/>
                <a:cs typeface="Arial"/>
              </a:rPr>
              <a:t>l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5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5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r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m</a:t>
            </a:r>
            <a:r>
              <a:rPr sz="2400" spc="-5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y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f</a:t>
            </a:r>
            <a:r>
              <a:rPr sz="2400" spc="-5" dirty="0">
                <a:latin typeface="Arial"/>
                <a:cs typeface="Arial"/>
              </a:rPr>
              <a:t>ol</a:t>
            </a:r>
            <a:r>
              <a:rPr sz="2400" spc="5" dirty="0">
                <a:latin typeface="Arial"/>
                <a:cs typeface="Arial"/>
              </a:rPr>
              <a:t>lo</a:t>
            </a:r>
            <a:r>
              <a:rPr sz="2400" dirty="0">
                <a:latin typeface="Arial"/>
                <a:cs typeface="Arial"/>
              </a:rPr>
              <a:t>w a </a:t>
            </a:r>
            <a:r>
              <a:rPr sz="2400" spc="-5" dirty="0">
                <a:latin typeface="Arial"/>
                <a:cs typeface="Arial"/>
              </a:rPr>
              <a:t>pu</a:t>
            </a:r>
            <a:r>
              <a:rPr sz="2400" spc="5" dirty="0">
                <a:latin typeface="Arial"/>
                <a:cs typeface="Arial"/>
              </a:rPr>
              <a:t>bl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s</a:t>
            </a:r>
            <a:r>
              <a:rPr sz="2400" spc="5" dirty="0">
                <a:latin typeface="Arial"/>
                <a:cs typeface="Arial"/>
              </a:rPr>
              <a:t>h</a:t>
            </a:r>
            <a:r>
              <a:rPr sz="2400" spc="-5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d </a:t>
            </a:r>
            <a:r>
              <a:rPr sz="2400" spc="-5" dirty="0">
                <a:latin typeface="Arial"/>
                <a:cs typeface="Arial"/>
              </a:rPr>
              <a:t>ag</a:t>
            </a:r>
            <a:r>
              <a:rPr sz="2400" spc="5" dirty="0">
                <a:latin typeface="Arial"/>
                <a:cs typeface="Arial"/>
              </a:rPr>
              <a:t>e</a:t>
            </a:r>
            <a:r>
              <a:rPr sz="2400" spc="-5" dirty="0">
                <a:latin typeface="Arial"/>
                <a:cs typeface="Arial"/>
              </a:rPr>
              <a:t>n</a:t>
            </a:r>
            <a:r>
              <a:rPr sz="2400" spc="5" dirty="0">
                <a:latin typeface="Arial"/>
                <a:cs typeface="Arial"/>
              </a:rPr>
              <a:t>d</a:t>
            </a:r>
            <a:r>
              <a:rPr sz="2400" dirty="0">
                <a:latin typeface="Arial"/>
                <a:cs typeface="Arial"/>
              </a:rPr>
              <a:t>a</a:t>
            </a:r>
            <a:endParaRPr sz="2400">
              <a:latin typeface="Arial"/>
              <a:cs typeface="Arial"/>
            </a:endParaRPr>
          </a:p>
          <a:p>
            <a:pPr marL="299085" marR="5080" indent="-287020">
              <a:lnSpc>
                <a:spcPct val="69600"/>
              </a:lnSpc>
              <a:spcBef>
                <a:spcPts val="2025"/>
              </a:spcBef>
            </a:pPr>
            <a:r>
              <a:rPr sz="2400" dirty="0">
                <a:latin typeface="Arial"/>
                <a:cs typeface="Arial"/>
              </a:rPr>
              <a:t>--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v</a:t>
            </a:r>
            <a:r>
              <a:rPr sz="2400" spc="-5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ry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id</a:t>
            </a:r>
            <a:r>
              <a:rPr sz="2400" spc="5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a </a:t>
            </a:r>
            <a:r>
              <a:rPr sz="2400" spc="-5" dirty="0">
                <a:latin typeface="Arial"/>
                <a:cs typeface="Arial"/>
              </a:rPr>
              <a:t>w</a:t>
            </a:r>
            <a:r>
              <a:rPr sz="2400" spc="5" dirty="0">
                <a:latin typeface="Arial"/>
                <a:cs typeface="Arial"/>
              </a:rPr>
              <a:t>il</a:t>
            </a:r>
            <a:r>
              <a:rPr sz="2400" dirty="0">
                <a:latin typeface="Arial"/>
                <a:cs typeface="Arial"/>
              </a:rPr>
              <a:t>l </a:t>
            </a:r>
            <a:r>
              <a:rPr sz="2400" spc="-5" dirty="0">
                <a:latin typeface="Arial"/>
                <a:cs typeface="Arial"/>
              </a:rPr>
              <a:t>b</a:t>
            </a:r>
            <a:r>
              <a:rPr sz="2400" dirty="0">
                <a:latin typeface="Arial"/>
                <a:cs typeface="Arial"/>
              </a:rPr>
              <a:t>e </a:t>
            </a:r>
            <a:r>
              <a:rPr sz="2400" spc="-5" dirty="0">
                <a:latin typeface="Arial"/>
                <a:cs typeface="Arial"/>
              </a:rPr>
              <a:t>d</a:t>
            </a:r>
            <a:r>
              <a:rPr sz="2400" spc="5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c</a:t>
            </a:r>
            <a:r>
              <a:rPr sz="2400" spc="-5" dirty="0">
                <a:latin typeface="Arial"/>
                <a:cs typeface="Arial"/>
              </a:rPr>
              <a:t>u</a:t>
            </a:r>
            <a:r>
              <a:rPr sz="2400" dirty="0">
                <a:latin typeface="Arial"/>
                <a:cs typeface="Arial"/>
              </a:rPr>
              <a:t>m</a:t>
            </a:r>
            <a:r>
              <a:rPr sz="2400" spc="-5" dirty="0">
                <a:latin typeface="Arial"/>
                <a:cs typeface="Arial"/>
              </a:rPr>
              <a:t>en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5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d </a:t>
            </a:r>
            <a:r>
              <a:rPr sz="2400" spc="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n a </a:t>
            </a:r>
            <a:r>
              <a:rPr sz="2400" spc="-5" dirty="0">
                <a:latin typeface="Arial"/>
                <a:cs typeface="Arial"/>
              </a:rPr>
              <a:t>wa</a:t>
            </a:r>
            <a:r>
              <a:rPr sz="2400" dirty="0">
                <a:latin typeface="Arial"/>
                <a:cs typeface="Arial"/>
              </a:rPr>
              <a:t>y t</a:t>
            </a:r>
            <a:r>
              <a:rPr sz="2400" spc="-5" dirty="0">
                <a:latin typeface="Arial"/>
                <a:cs typeface="Arial"/>
              </a:rPr>
              <a:t>ha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5" dirty="0">
                <a:latin typeface="Arial"/>
                <a:cs typeface="Arial"/>
              </a:rPr>
              <a:t> e</a:t>
            </a:r>
            <a:r>
              <a:rPr sz="2400" dirty="0">
                <a:latin typeface="Arial"/>
                <a:cs typeface="Arial"/>
              </a:rPr>
              <a:t>v</a:t>
            </a:r>
            <a:r>
              <a:rPr sz="2400" spc="-5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ry</a:t>
            </a:r>
            <a:r>
              <a:rPr sz="2400" spc="-5" dirty="0">
                <a:latin typeface="Arial"/>
                <a:cs typeface="Arial"/>
              </a:rPr>
              <a:t>on</a:t>
            </a:r>
            <a:r>
              <a:rPr sz="2400" dirty="0">
                <a:latin typeface="Arial"/>
                <a:cs typeface="Arial"/>
              </a:rPr>
              <a:t>e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c</a:t>
            </a:r>
            <a:r>
              <a:rPr sz="2400" spc="-5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n s</a:t>
            </a:r>
            <a:r>
              <a:rPr sz="2400" spc="-5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e 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t.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150"/>
              </a:spcBef>
              <a:tabLst>
                <a:tab pos="2623185" algn="l"/>
              </a:tabLst>
            </a:pPr>
            <a:r>
              <a:rPr sz="2400" dirty="0">
                <a:latin typeface="Arial"/>
                <a:cs typeface="Arial"/>
              </a:rPr>
              <a:t>--A </a:t>
            </a:r>
            <a:r>
              <a:rPr sz="2400" spc="-5" dirty="0">
                <a:latin typeface="Arial"/>
                <a:cs typeface="Arial"/>
              </a:rPr>
              <a:t>de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5" dirty="0">
                <a:latin typeface="Arial"/>
                <a:cs typeface="Arial"/>
              </a:rPr>
              <a:t>ail</a:t>
            </a:r>
            <a:r>
              <a:rPr sz="2400" spc="5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d r</a:t>
            </a:r>
            <a:r>
              <a:rPr sz="2400" spc="-5" dirty="0">
                <a:latin typeface="Arial"/>
                <a:cs typeface="Arial"/>
              </a:rPr>
              <a:t>epo</a:t>
            </a:r>
            <a:r>
              <a:rPr sz="2400" dirty="0">
                <a:latin typeface="Arial"/>
                <a:cs typeface="Arial"/>
              </a:rPr>
              <a:t>rt	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s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p</a:t>
            </a:r>
            <a:r>
              <a:rPr sz="2400" dirty="0">
                <a:latin typeface="Arial"/>
                <a:cs typeface="Arial"/>
              </a:rPr>
              <a:t>r</a:t>
            </a:r>
            <a:r>
              <a:rPr sz="2400" spc="-5" dirty="0">
                <a:latin typeface="Arial"/>
                <a:cs typeface="Arial"/>
              </a:rPr>
              <a:t>epa</a:t>
            </a:r>
            <a:r>
              <a:rPr sz="2400" spc="15" dirty="0">
                <a:latin typeface="Arial"/>
                <a:cs typeface="Arial"/>
              </a:rPr>
              <a:t>r</a:t>
            </a:r>
            <a:r>
              <a:rPr sz="2400" spc="-5" dirty="0">
                <a:latin typeface="Arial"/>
                <a:cs typeface="Arial"/>
              </a:rPr>
              <a:t>ed</a:t>
            </a:r>
            <a:r>
              <a:rPr sz="2400" dirty="0"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1"/>
              </a:spcBef>
            </a:pPr>
            <a:endParaRPr sz="27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3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.</a:t>
            </a:r>
            <a:r>
              <a:rPr sz="2400" spc="5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Fa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i</a:t>
            </a:r>
            <a:r>
              <a:rPr sz="2400" spc="5" dirty="0">
                <a:solidFill>
                  <a:srgbClr val="009900"/>
                </a:solidFill>
                <a:latin typeface="Arial"/>
                <a:cs typeface="Arial"/>
              </a:rPr>
              <a:t>l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d 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Ap</a:t>
            </a:r>
            <a:r>
              <a:rPr sz="2400" spc="5" dirty="0">
                <a:solidFill>
                  <a:srgbClr val="009900"/>
                </a:solidFill>
                <a:latin typeface="Arial"/>
                <a:cs typeface="Arial"/>
              </a:rPr>
              <a:t>p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li</a:t>
            </a:r>
            <a:r>
              <a:rPr sz="2400" spc="10" dirty="0">
                <a:solidFill>
                  <a:srgbClr val="009900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t</a:t>
            </a:r>
            <a:r>
              <a:rPr sz="2400" spc="5" dirty="0">
                <a:solidFill>
                  <a:srgbClr val="009900"/>
                </a:solidFill>
                <a:latin typeface="Arial"/>
                <a:cs typeface="Arial"/>
              </a:rPr>
              <a:t>i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n s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pe</a:t>
            </a:r>
            <a:r>
              <a:rPr sz="2400" spc="10" dirty="0">
                <a:solidFill>
                  <a:srgbClr val="009900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f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i</a:t>
            </a:r>
            <a:r>
              <a:rPr sz="2400" spc="10" dirty="0">
                <a:solidFill>
                  <a:srgbClr val="009900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io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n 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Te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c</a:t>
            </a:r>
            <a:r>
              <a:rPr sz="2400" spc="5" dirty="0">
                <a:solidFill>
                  <a:srgbClr val="009900"/>
                </a:solidFill>
                <a:latin typeface="Arial"/>
                <a:cs typeface="Arial"/>
              </a:rPr>
              <a:t>h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n</a:t>
            </a:r>
            <a:r>
              <a:rPr sz="2400" spc="5" dirty="0">
                <a:solidFill>
                  <a:srgbClr val="009900"/>
                </a:solidFill>
                <a:latin typeface="Arial"/>
                <a:cs typeface="Arial"/>
              </a:rPr>
              <a:t>i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q</a:t>
            </a:r>
            <a:r>
              <a:rPr sz="2400" spc="5" dirty="0">
                <a:solidFill>
                  <a:srgbClr val="009900"/>
                </a:solidFill>
                <a:latin typeface="Arial"/>
                <a:cs typeface="Arial"/>
              </a:rPr>
              <a:t>u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s (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FAST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)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1"/>
              </a:spcBef>
            </a:pPr>
            <a:endParaRPr sz="27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--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Si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ila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to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b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ain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rm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g s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ss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s.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150"/>
              </a:spcBef>
            </a:pP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--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 Tea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m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ien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d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p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p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ch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140"/>
              </a:spcBef>
            </a:pP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--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C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n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f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 j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oin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m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f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u</a:t>
            </a:r>
            <a:r>
              <a:rPr sz="2400" spc="-15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rs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d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de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v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l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pe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rs.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50241" y="418957"/>
            <a:ext cx="4506595" cy="533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000" spc="128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4000" spc="23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4000" spc="47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4000" spc="71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4000" spc="-16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4000" spc="8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4000" spc="23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4000" spc="136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4000" spc="2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4000" spc="71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4000" spc="17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4000" spc="15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4000" spc="-105" dirty="0">
                <a:solidFill>
                  <a:srgbClr val="3232FF"/>
                </a:solidFill>
                <a:latin typeface="Times New Roman"/>
                <a:cs typeface="Times New Roman"/>
              </a:rPr>
              <a:t> </a:t>
            </a:r>
            <a:r>
              <a:rPr sz="4000" spc="13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4000" spc="-16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4000" spc="-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4000" spc="23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4000" spc="-16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4000" spc="17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4000" spc="55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4000" spc="17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4000" spc="-16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4000" spc="47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4000" spc="7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endParaRPr sz="40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85787" y="990600"/>
            <a:ext cx="8610600" cy="0"/>
          </a:xfrm>
          <a:custGeom>
            <a:avLst/>
            <a:gdLst/>
            <a:ahLst/>
            <a:cxnLst/>
            <a:rect l="l" t="t" r="r" b="b"/>
            <a:pathLst>
              <a:path w="8610600">
                <a:moveTo>
                  <a:pt x="0" y="0"/>
                </a:moveTo>
                <a:lnTo>
                  <a:pt x="8610611" y="0"/>
                </a:lnTo>
              </a:path>
            </a:pathLst>
          </a:custGeom>
          <a:ln w="571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2555">
              <a:lnSpc>
                <a:spcPct val="100000"/>
              </a:lnSpc>
            </a:pPr>
            <a:fld id="{81D60167-4931-47E6-BA6A-407CBD079E47}" type="slidenum">
              <a:rPr dirty="0"/>
              <a:pPr marL="122555">
                <a:lnSpc>
                  <a:spcPct val="100000"/>
                </a:lnSpc>
              </a:pPr>
              <a:t>20</a:t>
            </a:fld>
            <a:endParaRPr dirty="0"/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S</a:t>
            </a:r>
            <a:r>
              <a:rPr spc="-10" dirty="0"/>
              <a:t>o</a:t>
            </a:r>
            <a:r>
              <a:rPr spc="-5" dirty="0"/>
              <a:t>f</a:t>
            </a:r>
            <a:r>
              <a:rPr dirty="0"/>
              <a:t>t</a:t>
            </a:r>
            <a:r>
              <a:rPr spc="-20" dirty="0"/>
              <a:t>w</a:t>
            </a:r>
            <a:r>
              <a:rPr dirty="0"/>
              <a:t>a</a:t>
            </a:r>
            <a:r>
              <a:rPr spc="-5" dirty="0"/>
              <a:t>r</a:t>
            </a:r>
            <a:r>
              <a:rPr dirty="0"/>
              <a:t>e</a:t>
            </a:r>
            <a:r>
              <a:rPr spc="-5" dirty="0"/>
              <a:t> </a:t>
            </a:r>
            <a:r>
              <a:rPr dirty="0"/>
              <a:t>E</a:t>
            </a:r>
            <a:r>
              <a:rPr spc="5" dirty="0"/>
              <a:t>n</a:t>
            </a:r>
            <a:r>
              <a:rPr spc="-10" dirty="0"/>
              <a:t>g</a:t>
            </a:r>
            <a:r>
              <a:rPr dirty="0"/>
              <a:t>i</a:t>
            </a:r>
            <a:r>
              <a:rPr spc="5" dirty="0"/>
              <a:t>n</a:t>
            </a:r>
            <a:r>
              <a:rPr spc="-10" dirty="0"/>
              <a:t>ee</a:t>
            </a:r>
            <a:r>
              <a:rPr spc="-5" dirty="0"/>
              <a:t>r</a:t>
            </a:r>
            <a:r>
              <a:rPr spc="-10" dirty="0"/>
              <a:t>i</a:t>
            </a:r>
            <a:r>
              <a:rPr spc="5" dirty="0"/>
              <a:t>n</a:t>
            </a:r>
            <a:r>
              <a:rPr dirty="0"/>
              <a:t>g</a:t>
            </a:r>
            <a:r>
              <a:rPr spc="-5" dirty="0"/>
              <a:t> </a:t>
            </a:r>
            <a:r>
              <a:rPr spc="-20" dirty="0"/>
              <a:t>(</a:t>
            </a:r>
            <a:r>
              <a:rPr spc="-10" dirty="0"/>
              <a:t>3</a:t>
            </a:r>
            <a:r>
              <a:rPr sz="750" baseline="22222" dirty="0"/>
              <a:t>rd </a:t>
            </a:r>
            <a:r>
              <a:rPr sz="750" spc="-75" baseline="22222" dirty="0"/>
              <a:t> </a:t>
            </a:r>
            <a:r>
              <a:rPr sz="800" spc="-10" dirty="0"/>
              <a:t>ed</a:t>
            </a:r>
            <a:r>
              <a:rPr sz="800" dirty="0"/>
              <a:t>.</a:t>
            </a:r>
            <a:r>
              <a:rPr sz="800" spc="-5" dirty="0"/>
              <a:t>)</a:t>
            </a:r>
            <a:r>
              <a:rPr sz="800" dirty="0"/>
              <a:t>,</a:t>
            </a:r>
            <a:r>
              <a:rPr sz="800" spc="-5" dirty="0"/>
              <a:t> </a:t>
            </a:r>
            <a:r>
              <a:rPr sz="800" dirty="0"/>
              <a:t>By</a:t>
            </a:r>
            <a:r>
              <a:rPr sz="800" spc="-15" dirty="0"/>
              <a:t> </a:t>
            </a:r>
            <a:r>
              <a:rPr sz="800" spc="-20" dirty="0"/>
              <a:t>K</a:t>
            </a:r>
            <a:r>
              <a:rPr sz="800" spc="15" dirty="0"/>
              <a:t>.</a:t>
            </a:r>
            <a:r>
              <a:rPr sz="800" dirty="0"/>
              <a:t>K</a:t>
            </a:r>
            <a:r>
              <a:rPr sz="800" spc="-15" dirty="0"/>
              <a:t> </a:t>
            </a:r>
            <a:r>
              <a:rPr sz="800" spc="-5" dirty="0"/>
              <a:t>A</a:t>
            </a:r>
            <a:r>
              <a:rPr sz="800" spc="-10" dirty="0"/>
              <a:t>gg</a:t>
            </a:r>
            <a:r>
              <a:rPr sz="800" dirty="0"/>
              <a:t>a</a:t>
            </a:r>
            <a:r>
              <a:rPr sz="800" spc="-5" dirty="0"/>
              <a:t>r</a:t>
            </a:r>
            <a:r>
              <a:rPr sz="800" spc="-20" dirty="0"/>
              <a:t>w</a:t>
            </a:r>
            <a:r>
              <a:rPr sz="800" dirty="0"/>
              <a:t>al</a:t>
            </a:r>
            <a:r>
              <a:rPr sz="800" spc="5" dirty="0"/>
              <a:t> </a:t>
            </a:r>
            <a:r>
              <a:rPr sz="800" dirty="0"/>
              <a:t>&amp;</a:t>
            </a:r>
            <a:r>
              <a:rPr sz="800" spc="-10" dirty="0"/>
              <a:t> </a:t>
            </a:r>
            <a:r>
              <a:rPr sz="800" spc="-5" dirty="0"/>
              <a:t>Y</a:t>
            </a:r>
            <a:r>
              <a:rPr sz="800" spc="-10" dirty="0"/>
              <a:t>oge</a:t>
            </a:r>
            <a:r>
              <a:rPr sz="800" spc="-5" dirty="0"/>
              <a:t>s</a:t>
            </a:r>
            <a:r>
              <a:rPr sz="800" dirty="0"/>
              <a:t>h</a:t>
            </a:r>
            <a:r>
              <a:rPr sz="800" spc="10" dirty="0"/>
              <a:t> </a:t>
            </a:r>
            <a:r>
              <a:rPr sz="800" spc="-5" dirty="0"/>
              <a:t>S</a:t>
            </a:r>
            <a:r>
              <a:rPr sz="800" dirty="0"/>
              <a:t>i</a:t>
            </a:r>
            <a:r>
              <a:rPr sz="800" spc="5" dirty="0"/>
              <a:t>n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dirty="0"/>
              <a:t>C</a:t>
            </a:r>
            <a:r>
              <a:rPr sz="800" spc="-20" dirty="0"/>
              <a:t>o</a:t>
            </a:r>
            <a:r>
              <a:rPr sz="800" spc="5" dirty="0"/>
              <a:t>p</a:t>
            </a:r>
            <a:r>
              <a:rPr sz="800" spc="-20" dirty="0"/>
              <a:t>y</a:t>
            </a:r>
            <a:r>
              <a:rPr sz="800" spc="-5" dirty="0"/>
              <a:t>r</a:t>
            </a:r>
            <a:r>
              <a:rPr sz="800" dirty="0"/>
              <a:t>i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t</a:t>
            </a:r>
            <a:r>
              <a:rPr sz="800" spc="5" dirty="0"/>
              <a:t> </a:t>
            </a:r>
            <a:r>
              <a:rPr sz="800" dirty="0"/>
              <a:t>©</a:t>
            </a:r>
            <a:r>
              <a:rPr sz="800" spc="5" dirty="0"/>
              <a:t> </a:t>
            </a:r>
            <a:r>
              <a:rPr sz="800" spc="-5" dirty="0"/>
              <a:t>N</a:t>
            </a:r>
            <a:r>
              <a:rPr sz="800" spc="-10" dirty="0"/>
              <a:t>e</a:t>
            </a:r>
            <a:r>
              <a:rPr sz="800" dirty="0"/>
              <a:t>w</a:t>
            </a:r>
            <a:r>
              <a:rPr sz="800" spc="-15" dirty="0"/>
              <a:t> </a:t>
            </a:r>
            <a:r>
              <a:rPr sz="800" spc="-20" dirty="0"/>
              <a:t>A</a:t>
            </a:r>
            <a:r>
              <a:rPr sz="800" spc="-10" dirty="0"/>
              <a:t>g</a:t>
            </a:r>
            <a:r>
              <a:rPr sz="800" dirty="0"/>
              <a:t>e</a:t>
            </a:r>
            <a:r>
              <a:rPr sz="800" spc="5" dirty="0"/>
              <a:t> </a:t>
            </a:r>
            <a:r>
              <a:rPr sz="800" spc="-30" dirty="0"/>
              <a:t>I</a:t>
            </a:r>
            <a:r>
              <a:rPr sz="800" spc="5" dirty="0"/>
              <a:t>n</a:t>
            </a:r>
            <a:r>
              <a:rPr sz="800" dirty="0"/>
              <a:t>t</a:t>
            </a:r>
            <a:r>
              <a:rPr sz="800" spc="-10" dirty="0"/>
              <a:t>e</a:t>
            </a:r>
            <a:r>
              <a:rPr sz="800" spc="-5" dirty="0"/>
              <a:t>r</a:t>
            </a:r>
            <a:r>
              <a:rPr sz="800" spc="5" dirty="0"/>
              <a:t>n</a:t>
            </a:r>
            <a:r>
              <a:rPr sz="800" dirty="0"/>
              <a:t>ati</a:t>
            </a:r>
            <a:r>
              <a:rPr sz="800" spc="-20" dirty="0"/>
              <a:t>o</a:t>
            </a:r>
            <a:r>
              <a:rPr sz="800" spc="-10" dirty="0"/>
              <a:t>n</a:t>
            </a:r>
            <a:r>
              <a:rPr sz="800" dirty="0"/>
              <a:t>al</a:t>
            </a:r>
            <a:r>
              <a:rPr sz="800" spc="-5" dirty="0"/>
              <a:t> P</a:t>
            </a:r>
            <a:r>
              <a:rPr sz="800" spc="5" dirty="0"/>
              <a:t>ub</a:t>
            </a:r>
            <a:r>
              <a:rPr sz="800" spc="-10" dirty="0"/>
              <a:t>l</a:t>
            </a:r>
            <a:r>
              <a:rPr sz="800" dirty="0"/>
              <a:t>i</a:t>
            </a:r>
            <a:r>
              <a:rPr sz="800" spc="-5" dirty="0"/>
              <a:t>s</a:t>
            </a:r>
            <a:r>
              <a:rPr sz="800" spc="-10" dirty="0"/>
              <a:t>he</a:t>
            </a:r>
            <a:r>
              <a:rPr sz="800" spc="-5" dirty="0"/>
              <a:t>rs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spc="-10" dirty="0"/>
              <a:t>20</a:t>
            </a:r>
            <a:r>
              <a:rPr sz="800" spc="5" dirty="0"/>
              <a:t>0</a:t>
            </a:r>
            <a:r>
              <a:rPr sz="800" dirty="0"/>
              <a:t>7</a:t>
            </a:r>
            <a:endParaRPr sz="8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29872" rIns="0" bIns="0" rtlCol="0">
            <a:spAutoFit/>
          </a:bodyPr>
          <a:lstStyle/>
          <a:p>
            <a:pPr marL="241300">
              <a:lnSpc>
                <a:spcPct val="100000"/>
              </a:lnSpc>
            </a:pPr>
            <a:r>
              <a:rPr sz="2800" spc="-30" dirty="0">
                <a:solidFill>
                  <a:srgbClr val="653200"/>
                </a:solidFill>
              </a:rPr>
              <a:t>G</a:t>
            </a:r>
            <a:r>
              <a:rPr sz="2800" spc="-15" dirty="0">
                <a:solidFill>
                  <a:srgbClr val="653200"/>
                </a:solidFill>
              </a:rPr>
              <a:t>u</a:t>
            </a:r>
            <a:r>
              <a:rPr sz="2800" spc="-10" dirty="0">
                <a:solidFill>
                  <a:srgbClr val="653200"/>
                </a:solidFill>
              </a:rPr>
              <a:t>i</a:t>
            </a:r>
            <a:r>
              <a:rPr sz="2800" spc="-15" dirty="0">
                <a:solidFill>
                  <a:srgbClr val="653200"/>
                </a:solidFill>
              </a:rPr>
              <a:t>de</a:t>
            </a:r>
            <a:r>
              <a:rPr sz="2800" spc="-10" dirty="0">
                <a:solidFill>
                  <a:srgbClr val="653200"/>
                </a:solidFill>
              </a:rPr>
              <a:t>li</a:t>
            </a:r>
            <a:r>
              <a:rPr sz="2800" spc="-5" dirty="0">
                <a:solidFill>
                  <a:srgbClr val="653200"/>
                </a:solidFill>
              </a:rPr>
              <a:t>ne</a:t>
            </a:r>
            <a:r>
              <a:rPr sz="2800" spc="-15" dirty="0">
                <a:solidFill>
                  <a:srgbClr val="653200"/>
                </a:solidFill>
              </a:rPr>
              <a:t>s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993129" y="2073342"/>
            <a:ext cx="7755890" cy="45789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buClr>
                <a:srgbClr val="650032"/>
              </a:buClr>
              <a:buFont typeface="Arial"/>
              <a:buAutoNum type="arabicPeriod"/>
              <a:tabLst>
                <a:tab pos="355600" algn="l"/>
              </a:tabLst>
            </a:pP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rr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ang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e a m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ee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in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g 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t</a:t>
            </a:r>
            <a:r>
              <a:rPr sz="2400" spc="5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a 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neu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tr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l s</a:t>
            </a:r>
            <a:r>
              <a:rPr sz="2400" spc="5" dirty="0">
                <a:solidFill>
                  <a:srgbClr val="650032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 marL="352425" indent="-339725">
              <a:lnSpc>
                <a:spcPct val="100000"/>
              </a:lnSpc>
              <a:spcBef>
                <a:spcPts val="1440"/>
              </a:spcBef>
              <a:buClr>
                <a:srgbClr val="650032"/>
              </a:buClr>
              <a:buFont typeface="Arial"/>
              <a:buAutoNum type="arabicPeriod"/>
              <a:tabLst>
                <a:tab pos="353060" algn="l"/>
              </a:tabLst>
            </a:pP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E</a:t>
            </a:r>
            <a:r>
              <a:rPr sz="2400" spc="-15" dirty="0">
                <a:solidFill>
                  <a:srgbClr val="323299"/>
                </a:solidFill>
                <a:latin typeface="Arial"/>
                <a:cs typeface="Arial"/>
              </a:rPr>
              <a:t>s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ab</a:t>
            </a:r>
            <a:r>
              <a:rPr sz="2400" spc="5" dirty="0">
                <a:solidFill>
                  <a:srgbClr val="323299"/>
                </a:solidFill>
                <a:latin typeface="Arial"/>
                <a:cs typeface="Arial"/>
              </a:rPr>
              <a:t>l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i</a:t>
            </a:r>
            <a:r>
              <a:rPr sz="2400" spc="10" dirty="0">
                <a:solidFill>
                  <a:srgbClr val="323299"/>
                </a:solidFill>
                <a:latin typeface="Arial"/>
                <a:cs typeface="Arial"/>
              </a:rPr>
              <a:t>s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h r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ule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s f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 pa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rt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c</a:t>
            </a:r>
            <a:r>
              <a:rPr sz="2400" spc="5" dirty="0">
                <a:solidFill>
                  <a:srgbClr val="323299"/>
                </a:solidFill>
                <a:latin typeface="Arial"/>
                <a:cs typeface="Arial"/>
              </a:rPr>
              <a:t>i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pa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t</a:t>
            </a:r>
            <a:r>
              <a:rPr sz="2400" spc="5" dirty="0">
                <a:solidFill>
                  <a:srgbClr val="323299"/>
                </a:solidFill>
                <a:latin typeface="Arial"/>
                <a:cs typeface="Arial"/>
              </a:rPr>
              <a:t>io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 marL="350520" indent="-337820">
              <a:lnSpc>
                <a:spcPct val="100000"/>
              </a:lnSpc>
              <a:spcBef>
                <a:spcPts val="1425"/>
              </a:spcBef>
              <a:buClr>
                <a:srgbClr val="650032"/>
              </a:buClr>
              <a:buFont typeface="Arial"/>
              <a:buAutoNum type="arabicPeriod"/>
              <a:tabLst>
                <a:tab pos="351155" algn="l"/>
              </a:tabLst>
            </a:pP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I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f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rm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l</a:t>
            </a:r>
            <a:r>
              <a:rPr sz="2400" spc="-15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ag</a:t>
            </a:r>
            <a:r>
              <a:rPr sz="2400" spc="5" dirty="0">
                <a:solidFill>
                  <a:srgbClr val="650032"/>
                </a:solidFill>
                <a:latin typeface="Arial"/>
                <a:cs typeface="Arial"/>
              </a:rPr>
              <a:t>e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n</a:t>
            </a:r>
            <a:r>
              <a:rPr sz="2400" spc="5" dirty="0">
                <a:solidFill>
                  <a:srgbClr val="650032"/>
                </a:solidFill>
                <a:latin typeface="Arial"/>
                <a:cs typeface="Arial"/>
              </a:rPr>
              <a:t>d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a to</a:t>
            </a:r>
            <a:r>
              <a:rPr sz="2400" spc="-10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en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c</a:t>
            </a:r>
            <a:r>
              <a:rPr sz="2400" spc="5" dirty="0">
                <a:solidFill>
                  <a:srgbClr val="650032"/>
                </a:solidFill>
                <a:latin typeface="Arial"/>
                <a:cs typeface="Arial"/>
              </a:rPr>
              <a:t>o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a</a:t>
            </a:r>
            <a:r>
              <a:rPr sz="2400" spc="5" dirty="0">
                <a:solidFill>
                  <a:srgbClr val="650032"/>
                </a:solidFill>
                <a:latin typeface="Arial"/>
                <a:cs typeface="Arial"/>
              </a:rPr>
              <a:t>g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e fr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e</a:t>
            </a:r>
            <a:r>
              <a:rPr sz="2400" spc="-10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f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lo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w 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f</a:t>
            </a:r>
            <a:r>
              <a:rPr sz="2400" spc="5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idea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s.</a:t>
            </a:r>
            <a:endParaRPr sz="2400">
              <a:latin typeface="Arial"/>
              <a:cs typeface="Arial"/>
            </a:endParaRPr>
          </a:p>
          <a:p>
            <a:pPr marL="352425" indent="-339725">
              <a:lnSpc>
                <a:spcPct val="100000"/>
              </a:lnSpc>
              <a:spcBef>
                <a:spcPts val="1440"/>
              </a:spcBef>
              <a:buClr>
                <a:srgbClr val="650032"/>
              </a:buClr>
              <a:buFont typeface="Arial"/>
              <a:buAutoNum type="arabicPeriod"/>
              <a:tabLst>
                <a:tab pos="353060" algn="l"/>
              </a:tabLst>
            </a:pP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Appo</a:t>
            </a:r>
            <a:r>
              <a:rPr sz="2400" spc="5" dirty="0">
                <a:solidFill>
                  <a:srgbClr val="323299"/>
                </a:solidFill>
                <a:latin typeface="Arial"/>
                <a:cs typeface="Arial"/>
              </a:rPr>
              <a:t>i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a f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i</a:t>
            </a:r>
            <a:r>
              <a:rPr sz="2400" spc="5" dirty="0">
                <a:solidFill>
                  <a:srgbClr val="323299"/>
                </a:solidFill>
                <a:latin typeface="Arial"/>
                <a:cs typeface="Arial"/>
              </a:rPr>
              <a:t>l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r.</a:t>
            </a:r>
            <a:endParaRPr sz="24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1425"/>
              </a:spcBef>
              <a:buClr>
                <a:srgbClr val="650032"/>
              </a:buClr>
              <a:buFont typeface="Arial"/>
              <a:buAutoNum type="arabicPeriod"/>
              <a:tabLst>
                <a:tab pos="353060" algn="l"/>
                <a:tab pos="1606550" algn="l"/>
              </a:tabLst>
            </a:pP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P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epa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re	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de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f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ini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t</a:t>
            </a:r>
            <a:r>
              <a:rPr sz="2400" spc="5" dirty="0">
                <a:solidFill>
                  <a:srgbClr val="650032"/>
                </a:solidFill>
                <a:latin typeface="Arial"/>
                <a:cs typeface="Arial"/>
              </a:rPr>
              <a:t>i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n m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ha</a:t>
            </a:r>
            <a:r>
              <a:rPr sz="2400" spc="5" dirty="0">
                <a:solidFill>
                  <a:srgbClr val="650032"/>
                </a:solidFill>
                <a:latin typeface="Arial"/>
                <a:cs typeface="Arial"/>
              </a:rPr>
              <a:t>n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i</a:t>
            </a:r>
            <a:r>
              <a:rPr sz="2400" spc="10" dirty="0">
                <a:solidFill>
                  <a:srgbClr val="650032"/>
                </a:solidFill>
                <a:latin typeface="Arial"/>
                <a:cs typeface="Arial"/>
              </a:rPr>
              <a:t>s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m</a:t>
            </a:r>
            <a:r>
              <a:rPr sz="2400" spc="5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boa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d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,</a:t>
            </a:r>
            <a:r>
              <a:rPr sz="2400" spc="5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wo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rks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hee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ts,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 w</a:t>
            </a:r>
            <a:r>
              <a:rPr sz="2400" spc="5" dirty="0">
                <a:solidFill>
                  <a:srgbClr val="650032"/>
                </a:solidFill>
                <a:latin typeface="Arial"/>
                <a:cs typeface="Arial"/>
              </a:rPr>
              <a:t>al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l st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ck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ie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r.</a:t>
            </a:r>
            <a:endParaRPr sz="2400">
              <a:latin typeface="Arial"/>
              <a:cs typeface="Arial"/>
            </a:endParaRPr>
          </a:p>
          <a:p>
            <a:pPr marL="352425" indent="-339725">
              <a:lnSpc>
                <a:spcPct val="100000"/>
              </a:lnSpc>
              <a:spcBef>
                <a:spcPts val="1425"/>
              </a:spcBef>
              <a:buClr>
                <a:srgbClr val="650032"/>
              </a:buClr>
              <a:buFont typeface="Arial"/>
              <a:buAutoNum type="arabicPeriod"/>
              <a:tabLst>
                <a:tab pos="353060" algn="l"/>
              </a:tabLst>
            </a:pP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Pa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rt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ip</a:t>
            </a:r>
            <a:r>
              <a:rPr sz="2400" spc="5" dirty="0">
                <a:solidFill>
                  <a:srgbClr val="323299"/>
                </a:solidFill>
                <a:latin typeface="Arial"/>
                <a:cs typeface="Arial"/>
              </a:rPr>
              <a:t>a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ts s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houl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d</a:t>
            </a:r>
            <a:r>
              <a:rPr sz="2400" spc="10" dirty="0">
                <a:solidFill>
                  <a:srgbClr val="323299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no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t</a:t>
            </a:r>
            <a:r>
              <a:rPr sz="2400" spc="5" dirty="0">
                <a:solidFill>
                  <a:srgbClr val="323299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cr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ze</a:t>
            </a:r>
            <a:r>
              <a:rPr sz="2400" spc="10" dirty="0">
                <a:solidFill>
                  <a:srgbClr val="323299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r</a:t>
            </a:r>
            <a:r>
              <a:rPr sz="2400" spc="5" dirty="0">
                <a:solidFill>
                  <a:srgbClr val="323299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deba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>
              <a:lnSpc>
                <a:spcPts val="3354"/>
              </a:lnSpc>
            </a:pPr>
            <a:r>
              <a:rPr sz="2800" u="heavy" spc="-25" dirty="0">
                <a:solidFill>
                  <a:srgbClr val="653200"/>
                </a:solidFill>
                <a:latin typeface="Arial"/>
                <a:cs typeface="Arial"/>
              </a:rPr>
              <a:t>FA</a:t>
            </a:r>
            <a:r>
              <a:rPr sz="2800" u="heavy" spc="-15" dirty="0">
                <a:solidFill>
                  <a:srgbClr val="653200"/>
                </a:solidFill>
                <a:latin typeface="Arial"/>
                <a:cs typeface="Arial"/>
              </a:rPr>
              <a:t>S</a:t>
            </a:r>
            <a:r>
              <a:rPr sz="2800" u="heavy" spc="-20" dirty="0">
                <a:solidFill>
                  <a:srgbClr val="653200"/>
                </a:solidFill>
                <a:latin typeface="Arial"/>
                <a:cs typeface="Arial"/>
              </a:rPr>
              <a:t>T</a:t>
            </a:r>
            <a:r>
              <a:rPr sz="2800" u="heavy" spc="-15" dirty="0">
                <a:solidFill>
                  <a:srgbClr val="653200"/>
                </a:solidFill>
                <a:latin typeface="Arial"/>
                <a:cs typeface="Arial"/>
              </a:rPr>
              <a:t> </a:t>
            </a:r>
            <a:r>
              <a:rPr sz="2800" u="heavy" spc="-10" dirty="0">
                <a:solidFill>
                  <a:srgbClr val="653200"/>
                </a:solidFill>
                <a:latin typeface="Arial"/>
                <a:cs typeface="Arial"/>
              </a:rPr>
              <a:t>sessi</a:t>
            </a:r>
            <a:r>
              <a:rPr sz="2800" u="heavy" spc="-15" dirty="0">
                <a:solidFill>
                  <a:srgbClr val="653200"/>
                </a:solidFill>
                <a:latin typeface="Arial"/>
                <a:cs typeface="Arial"/>
              </a:rPr>
              <a:t>o</a:t>
            </a:r>
            <a:r>
              <a:rPr sz="2800" u="heavy" spc="-20" dirty="0">
                <a:solidFill>
                  <a:srgbClr val="653200"/>
                </a:solidFill>
                <a:latin typeface="Arial"/>
                <a:cs typeface="Arial"/>
              </a:rPr>
              <a:t>n</a:t>
            </a:r>
            <a:r>
              <a:rPr sz="2800" u="heavy" spc="-5" dirty="0">
                <a:solidFill>
                  <a:srgbClr val="653200"/>
                </a:solidFill>
                <a:latin typeface="Arial"/>
                <a:cs typeface="Arial"/>
              </a:rPr>
              <a:t> </a:t>
            </a:r>
            <a:r>
              <a:rPr sz="2800" u="heavy" spc="-25" dirty="0">
                <a:solidFill>
                  <a:srgbClr val="653200"/>
                </a:solidFill>
                <a:latin typeface="Arial"/>
                <a:cs typeface="Arial"/>
              </a:rPr>
              <a:t>P</a:t>
            </a:r>
            <a:r>
              <a:rPr sz="2800" u="heavy" spc="-10" dirty="0">
                <a:solidFill>
                  <a:srgbClr val="653200"/>
                </a:solidFill>
                <a:latin typeface="Arial"/>
                <a:cs typeface="Arial"/>
              </a:rPr>
              <a:t>reparati</a:t>
            </a:r>
            <a:r>
              <a:rPr sz="2800" u="heavy" spc="-15" dirty="0">
                <a:solidFill>
                  <a:srgbClr val="653200"/>
                </a:solidFill>
                <a:latin typeface="Arial"/>
                <a:cs typeface="Arial"/>
              </a:rPr>
              <a:t>ons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ts val="2875"/>
              </a:lnSpc>
            </a:pP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ch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ende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sk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d to</a:t>
            </a:r>
            <a:r>
              <a:rPr sz="2400" spc="-1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ke</a:t>
            </a:r>
            <a:r>
              <a:rPr sz="2400" spc="-1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a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li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st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f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obje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cts</a:t>
            </a:r>
            <a:r>
              <a:rPr sz="2400" spc="-1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ha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 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: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88329" y="510193"/>
            <a:ext cx="4051300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1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44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6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7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2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6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 </a:t>
            </a:r>
            <a:r>
              <a:rPr sz="3600" spc="-114" dirty="0">
                <a:solidFill>
                  <a:srgbClr val="3232FF"/>
                </a:solidFill>
                <a:latin typeface="Times New Roman"/>
                <a:cs typeface="Times New Roman"/>
              </a:rPr>
              <a:t> </a:t>
            </a:r>
            <a:r>
              <a:rPr sz="3600" spc="12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6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09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43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6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endParaRPr sz="36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85787" y="1066800"/>
            <a:ext cx="8610600" cy="0"/>
          </a:xfrm>
          <a:custGeom>
            <a:avLst/>
            <a:gdLst/>
            <a:ahLst/>
            <a:cxnLst/>
            <a:rect l="l" t="t" r="r" b="b"/>
            <a:pathLst>
              <a:path w="8610600">
                <a:moveTo>
                  <a:pt x="0" y="0"/>
                </a:moveTo>
                <a:lnTo>
                  <a:pt x="8610611" y="0"/>
                </a:lnTo>
              </a:path>
            </a:pathLst>
          </a:custGeom>
          <a:ln w="571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2555">
              <a:lnSpc>
                <a:spcPct val="100000"/>
              </a:lnSpc>
            </a:pPr>
            <a:fld id="{81D60167-4931-47E6-BA6A-407CBD079E47}" type="slidenum">
              <a:rPr dirty="0"/>
              <a:pPr marL="122555">
                <a:lnSpc>
                  <a:spcPct val="100000"/>
                </a:lnSpc>
              </a:pPr>
              <a:t>21</a:t>
            </a:fld>
            <a:endParaRPr dirty="0"/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S</a:t>
            </a:r>
            <a:r>
              <a:rPr spc="-10" dirty="0"/>
              <a:t>o</a:t>
            </a:r>
            <a:r>
              <a:rPr spc="-5" dirty="0"/>
              <a:t>f</a:t>
            </a:r>
            <a:r>
              <a:rPr dirty="0"/>
              <a:t>t</a:t>
            </a:r>
            <a:r>
              <a:rPr spc="-20" dirty="0"/>
              <a:t>w</a:t>
            </a:r>
            <a:r>
              <a:rPr dirty="0"/>
              <a:t>a</a:t>
            </a:r>
            <a:r>
              <a:rPr spc="-5" dirty="0"/>
              <a:t>r</a:t>
            </a:r>
            <a:r>
              <a:rPr dirty="0"/>
              <a:t>e</a:t>
            </a:r>
            <a:r>
              <a:rPr spc="-5" dirty="0"/>
              <a:t> </a:t>
            </a:r>
            <a:r>
              <a:rPr dirty="0"/>
              <a:t>E</a:t>
            </a:r>
            <a:r>
              <a:rPr spc="5" dirty="0"/>
              <a:t>n</a:t>
            </a:r>
            <a:r>
              <a:rPr spc="-10" dirty="0"/>
              <a:t>g</a:t>
            </a:r>
            <a:r>
              <a:rPr dirty="0"/>
              <a:t>i</a:t>
            </a:r>
            <a:r>
              <a:rPr spc="5" dirty="0"/>
              <a:t>n</a:t>
            </a:r>
            <a:r>
              <a:rPr spc="-10" dirty="0"/>
              <a:t>ee</a:t>
            </a:r>
            <a:r>
              <a:rPr spc="-5" dirty="0"/>
              <a:t>r</a:t>
            </a:r>
            <a:r>
              <a:rPr spc="-10" dirty="0"/>
              <a:t>i</a:t>
            </a:r>
            <a:r>
              <a:rPr spc="5" dirty="0"/>
              <a:t>n</a:t>
            </a:r>
            <a:r>
              <a:rPr dirty="0"/>
              <a:t>g</a:t>
            </a:r>
            <a:r>
              <a:rPr spc="-5" dirty="0"/>
              <a:t> </a:t>
            </a:r>
            <a:r>
              <a:rPr spc="-20" dirty="0"/>
              <a:t>(</a:t>
            </a:r>
            <a:r>
              <a:rPr spc="-10" dirty="0"/>
              <a:t>3</a:t>
            </a:r>
            <a:r>
              <a:rPr sz="750" baseline="22222" dirty="0"/>
              <a:t>rd </a:t>
            </a:r>
            <a:r>
              <a:rPr sz="750" spc="-75" baseline="22222" dirty="0"/>
              <a:t> </a:t>
            </a:r>
            <a:r>
              <a:rPr sz="800" spc="-10" dirty="0"/>
              <a:t>ed</a:t>
            </a:r>
            <a:r>
              <a:rPr sz="800" dirty="0"/>
              <a:t>.</a:t>
            </a:r>
            <a:r>
              <a:rPr sz="800" spc="-5" dirty="0"/>
              <a:t>)</a:t>
            </a:r>
            <a:r>
              <a:rPr sz="800" dirty="0"/>
              <a:t>,</a:t>
            </a:r>
            <a:r>
              <a:rPr sz="800" spc="-5" dirty="0"/>
              <a:t> </a:t>
            </a:r>
            <a:r>
              <a:rPr sz="800" dirty="0"/>
              <a:t>By</a:t>
            </a:r>
            <a:r>
              <a:rPr sz="800" spc="-15" dirty="0"/>
              <a:t> </a:t>
            </a:r>
            <a:r>
              <a:rPr sz="800" spc="-20" dirty="0"/>
              <a:t>K</a:t>
            </a:r>
            <a:r>
              <a:rPr sz="800" spc="15" dirty="0"/>
              <a:t>.</a:t>
            </a:r>
            <a:r>
              <a:rPr sz="800" dirty="0"/>
              <a:t>K</a:t>
            </a:r>
            <a:r>
              <a:rPr sz="800" spc="-15" dirty="0"/>
              <a:t> </a:t>
            </a:r>
            <a:r>
              <a:rPr sz="800" spc="-5" dirty="0"/>
              <a:t>A</a:t>
            </a:r>
            <a:r>
              <a:rPr sz="800" spc="-10" dirty="0"/>
              <a:t>gg</a:t>
            </a:r>
            <a:r>
              <a:rPr sz="800" dirty="0"/>
              <a:t>a</a:t>
            </a:r>
            <a:r>
              <a:rPr sz="800" spc="-5" dirty="0"/>
              <a:t>r</a:t>
            </a:r>
            <a:r>
              <a:rPr sz="800" spc="-20" dirty="0"/>
              <a:t>w</a:t>
            </a:r>
            <a:r>
              <a:rPr sz="800" dirty="0"/>
              <a:t>al</a:t>
            </a:r>
            <a:r>
              <a:rPr sz="800" spc="5" dirty="0"/>
              <a:t> </a:t>
            </a:r>
            <a:r>
              <a:rPr sz="800" dirty="0"/>
              <a:t>&amp;</a:t>
            </a:r>
            <a:r>
              <a:rPr sz="800" spc="-10" dirty="0"/>
              <a:t> </a:t>
            </a:r>
            <a:r>
              <a:rPr sz="800" spc="-5" dirty="0"/>
              <a:t>Y</a:t>
            </a:r>
            <a:r>
              <a:rPr sz="800" spc="-10" dirty="0"/>
              <a:t>oge</a:t>
            </a:r>
            <a:r>
              <a:rPr sz="800" spc="-5" dirty="0"/>
              <a:t>s</a:t>
            </a:r>
            <a:r>
              <a:rPr sz="800" dirty="0"/>
              <a:t>h</a:t>
            </a:r>
            <a:r>
              <a:rPr sz="800" spc="10" dirty="0"/>
              <a:t> </a:t>
            </a:r>
            <a:r>
              <a:rPr sz="800" spc="-5" dirty="0"/>
              <a:t>S</a:t>
            </a:r>
            <a:r>
              <a:rPr sz="800" dirty="0"/>
              <a:t>i</a:t>
            </a:r>
            <a:r>
              <a:rPr sz="800" spc="5" dirty="0"/>
              <a:t>n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dirty="0"/>
              <a:t>C</a:t>
            </a:r>
            <a:r>
              <a:rPr sz="800" spc="-20" dirty="0"/>
              <a:t>o</a:t>
            </a:r>
            <a:r>
              <a:rPr sz="800" spc="5" dirty="0"/>
              <a:t>p</a:t>
            </a:r>
            <a:r>
              <a:rPr sz="800" spc="-20" dirty="0"/>
              <a:t>y</a:t>
            </a:r>
            <a:r>
              <a:rPr sz="800" spc="-5" dirty="0"/>
              <a:t>r</a:t>
            </a:r>
            <a:r>
              <a:rPr sz="800" dirty="0"/>
              <a:t>i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t</a:t>
            </a:r>
            <a:r>
              <a:rPr sz="800" spc="5" dirty="0"/>
              <a:t> </a:t>
            </a:r>
            <a:r>
              <a:rPr sz="800" dirty="0"/>
              <a:t>©</a:t>
            </a:r>
            <a:r>
              <a:rPr sz="800" spc="5" dirty="0"/>
              <a:t> </a:t>
            </a:r>
            <a:r>
              <a:rPr sz="800" spc="-5" dirty="0"/>
              <a:t>N</a:t>
            </a:r>
            <a:r>
              <a:rPr sz="800" spc="-10" dirty="0"/>
              <a:t>e</a:t>
            </a:r>
            <a:r>
              <a:rPr sz="800" dirty="0"/>
              <a:t>w</a:t>
            </a:r>
            <a:r>
              <a:rPr sz="800" spc="-15" dirty="0"/>
              <a:t> </a:t>
            </a:r>
            <a:r>
              <a:rPr sz="800" spc="-20" dirty="0"/>
              <a:t>A</a:t>
            </a:r>
            <a:r>
              <a:rPr sz="800" spc="-10" dirty="0"/>
              <a:t>g</a:t>
            </a:r>
            <a:r>
              <a:rPr sz="800" dirty="0"/>
              <a:t>e</a:t>
            </a:r>
            <a:r>
              <a:rPr sz="800" spc="5" dirty="0"/>
              <a:t> </a:t>
            </a:r>
            <a:r>
              <a:rPr sz="800" spc="-30" dirty="0"/>
              <a:t>I</a:t>
            </a:r>
            <a:r>
              <a:rPr sz="800" spc="5" dirty="0"/>
              <a:t>n</a:t>
            </a:r>
            <a:r>
              <a:rPr sz="800" dirty="0"/>
              <a:t>t</a:t>
            </a:r>
            <a:r>
              <a:rPr sz="800" spc="-10" dirty="0"/>
              <a:t>e</a:t>
            </a:r>
            <a:r>
              <a:rPr sz="800" spc="-5" dirty="0"/>
              <a:t>r</a:t>
            </a:r>
            <a:r>
              <a:rPr sz="800" spc="5" dirty="0"/>
              <a:t>n</a:t>
            </a:r>
            <a:r>
              <a:rPr sz="800" dirty="0"/>
              <a:t>ati</a:t>
            </a:r>
            <a:r>
              <a:rPr sz="800" spc="-20" dirty="0"/>
              <a:t>o</a:t>
            </a:r>
            <a:r>
              <a:rPr sz="800" spc="-10" dirty="0"/>
              <a:t>n</a:t>
            </a:r>
            <a:r>
              <a:rPr sz="800" dirty="0"/>
              <a:t>al</a:t>
            </a:r>
            <a:r>
              <a:rPr sz="800" spc="-5" dirty="0"/>
              <a:t> P</a:t>
            </a:r>
            <a:r>
              <a:rPr sz="800" spc="5" dirty="0"/>
              <a:t>ub</a:t>
            </a:r>
            <a:r>
              <a:rPr sz="800" spc="-10" dirty="0"/>
              <a:t>l</a:t>
            </a:r>
            <a:r>
              <a:rPr sz="800" dirty="0"/>
              <a:t>i</a:t>
            </a:r>
            <a:r>
              <a:rPr sz="800" spc="-5" dirty="0"/>
              <a:t>s</a:t>
            </a:r>
            <a:r>
              <a:rPr sz="800" spc="-10" dirty="0"/>
              <a:t>he</a:t>
            </a:r>
            <a:r>
              <a:rPr sz="800" spc="-5" dirty="0"/>
              <a:t>rs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spc="-10" dirty="0"/>
              <a:t>20</a:t>
            </a:r>
            <a:r>
              <a:rPr sz="800" spc="5" dirty="0"/>
              <a:t>0</a:t>
            </a:r>
            <a:r>
              <a:rPr sz="800" dirty="0"/>
              <a:t>7</a:t>
            </a:r>
            <a:endParaRPr sz="8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6929" y="1307992"/>
            <a:ext cx="6184265" cy="54756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buClr>
                <a:srgbClr val="CC0065"/>
              </a:buClr>
              <a:buFont typeface="Arial"/>
              <a:buAutoNum type="arabicPeriod"/>
              <a:tabLst>
                <a:tab pos="355600" algn="l"/>
              </a:tabLst>
            </a:pPr>
            <a:r>
              <a:rPr sz="2200" spc="-20" dirty="0">
                <a:solidFill>
                  <a:srgbClr val="CC0065"/>
                </a:solidFill>
                <a:latin typeface="Arial"/>
                <a:cs typeface="Arial"/>
              </a:rPr>
              <a:t>P</a:t>
            </a:r>
            <a:r>
              <a:rPr sz="2200" spc="-10" dirty="0">
                <a:solidFill>
                  <a:srgbClr val="CC0065"/>
                </a:solidFill>
                <a:latin typeface="Arial"/>
                <a:cs typeface="Arial"/>
              </a:rPr>
              <a:t>art</a:t>
            </a:r>
            <a:r>
              <a:rPr sz="2200" dirty="0">
                <a:solidFill>
                  <a:srgbClr val="CC0065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CC0065"/>
                </a:solidFill>
                <a:latin typeface="Arial"/>
                <a:cs typeface="Arial"/>
              </a:rPr>
              <a:t>of</a:t>
            </a:r>
            <a:r>
              <a:rPr sz="2200" dirty="0">
                <a:solidFill>
                  <a:srgbClr val="CC0065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CC0065"/>
                </a:solidFill>
                <a:latin typeface="Arial"/>
                <a:cs typeface="Arial"/>
              </a:rPr>
              <a:t>en</a:t>
            </a:r>
            <a:r>
              <a:rPr sz="2200" spc="-25" dirty="0">
                <a:solidFill>
                  <a:srgbClr val="CC0065"/>
                </a:solidFill>
                <a:latin typeface="Arial"/>
                <a:cs typeface="Arial"/>
              </a:rPr>
              <a:t>v</a:t>
            </a:r>
            <a:r>
              <a:rPr sz="2200" spc="5" dirty="0">
                <a:solidFill>
                  <a:srgbClr val="CC0065"/>
                </a:solidFill>
                <a:latin typeface="Arial"/>
                <a:cs typeface="Arial"/>
              </a:rPr>
              <a:t>i</a:t>
            </a:r>
            <a:r>
              <a:rPr sz="2200" dirty="0">
                <a:solidFill>
                  <a:srgbClr val="CC0065"/>
                </a:solidFill>
                <a:latin typeface="Arial"/>
                <a:cs typeface="Arial"/>
              </a:rPr>
              <a:t>r</a:t>
            </a:r>
            <a:r>
              <a:rPr sz="2200" spc="-15" dirty="0">
                <a:solidFill>
                  <a:srgbClr val="CC0065"/>
                </a:solidFill>
                <a:latin typeface="Arial"/>
                <a:cs typeface="Arial"/>
              </a:rPr>
              <a:t>on</a:t>
            </a:r>
            <a:r>
              <a:rPr sz="2200" spc="-30" dirty="0">
                <a:solidFill>
                  <a:srgbClr val="CC0065"/>
                </a:solidFill>
                <a:latin typeface="Arial"/>
                <a:cs typeface="Arial"/>
              </a:rPr>
              <a:t>m</a:t>
            </a:r>
            <a:r>
              <a:rPr sz="2200" spc="-15" dirty="0">
                <a:solidFill>
                  <a:srgbClr val="CC0065"/>
                </a:solidFill>
                <a:latin typeface="Arial"/>
                <a:cs typeface="Arial"/>
              </a:rPr>
              <a:t>ent</a:t>
            </a:r>
            <a:r>
              <a:rPr sz="2200" spc="10" dirty="0">
                <a:solidFill>
                  <a:srgbClr val="CC0065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CC0065"/>
                </a:solidFill>
                <a:latin typeface="Arial"/>
                <a:cs typeface="Arial"/>
              </a:rPr>
              <a:t>that</a:t>
            </a:r>
            <a:r>
              <a:rPr sz="2200" spc="10" dirty="0">
                <a:solidFill>
                  <a:srgbClr val="CC0065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CC0065"/>
                </a:solidFill>
                <a:latin typeface="Arial"/>
                <a:cs typeface="Arial"/>
              </a:rPr>
              <a:t>s</a:t>
            </a:r>
            <a:r>
              <a:rPr sz="2200" spc="-15" dirty="0">
                <a:solidFill>
                  <a:srgbClr val="CC0065"/>
                </a:solidFill>
                <a:latin typeface="Arial"/>
                <a:cs typeface="Arial"/>
              </a:rPr>
              <a:t>urrounds</a:t>
            </a:r>
            <a:r>
              <a:rPr sz="2200" spc="5" dirty="0">
                <a:solidFill>
                  <a:srgbClr val="CC0065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CC0065"/>
                </a:solidFill>
                <a:latin typeface="Arial"/>
                <a:cs typeface="Arial"/>
              </a:rPr>
              <a:t>t</a:t>
            </a:r>
            <a:r>
              <a:rPr sz="2200" dirty="0">
                <a:solidFill>
                  <a:srgbClr val="CC0065"/>
                </a:solidFill>
                <a:latin typeface="Arial"/>
                <a:cs typeface="Arial"/>
              </a:rPr>
              <a:t>h</a:t>
            </a:r>
            <a:r>
              <a:rPr sz="2200" spc="-15" dirty="0">
                <a:solidFill>
                  <a:srgbClr val="CC0065"/>
                </a:solidFill>
                <a:latin typeface="Arial"/>
                <a:cs typeface="Arial"/>
              </a:rPr>
              <a:t>e</a:t>
            </a:r>
            <a:r>
              <a:rPr sz="2200" dirty="0">
                <a:solidFill>
                  <a:srgbClr val="CC0065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CC0065"/>
                </a:solidFill>
                <a:latin typeface="Arial"/>
                <a:cs typeface="Arial"/>
              </a:rPr>
              <a:t>s</a:t>
            </a:r>
            <a:r>
              <a:rPr sz="2200" spc="-25" dirty="0">
                <a:solidFill>
                  <a:srgbClr val="CC0065"/>
                </a:solidFill>
                <a:latin typeface="Arial"/>
                <a:cs typeface="Arial"/>
              </a:rPr>
              <a:t>y</a:t>
            </a:r>
            <a:r>
              <a:rPr sz="2200" spc="-10" dirty="0">
                <a:solidFill>
                  <a:srgbClr val="CC0065"/>
                </a:solidFill>
                <a:latin typeface="Arial"/>
                <a:cs typeface="Arial"/>
              </a:rPr>
              <a:t>ste</a:t>
            </a:r>
            <a:r>
              <a:rPr sz="2200" spc="-30" dirty="0">
                <a:solidFill>
                  <a:srgbClr val="CC0065"/>
                </a:solidFill>
                <a:latin typeface="Arial"/>
                <a:cs typeface="Arial"/>
              </a:rPr>
              <a:t>m</a:t>
            </a:r>
            <a:r>
              <a:rPr sz="2200" spc="-10" dirty="0">
                <a:solidFill>
                  <a:srgbClr val="CC0065"/>
                </a:solidFill>
                <a:latin typeface="Arial"/>
                <a:cs typeface="Arial"/>
              </a:rPr>
              <a:t>.</a:t>
            </a:r>
            <a:endParaRPr sz="2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Clr>
                <a:srgbClr val="CC0065"/>
              </a:buClr>
              <a:buFont typeface="Arial"/>
              <a:buAutoNum type="arabicPeriod"/>
              <a:tabLst>
                <a:tab pos="355600" algn="l"/>
              </a:tabLst>
            </a:pPr>
            <a:r>
              <a:rPr sz="2200" spc="-20" dirty="0">
                <a:solidFill>
                  <a:srgbClr val="CC0065"/>
                </a:solidFill>
                <a:latin typeface="Arial"/>
                <a:cs typeface="Arial"/>
              </a:rPr>
              <a:t>P</a:t>
            </a:r>
            <a:r>
              <a:rPr sz="2200" spc="-15" dirty="0">
                <a:solidFill>
                  <a:srgbClr val="CC0065"/>
                </a:solidFill>
                <a:latin typeface="Arial"/>
                <a:cs typeface="Arial"/>
              </a:rPr>
              <a:t>rodu</a:t>
            </a:r>
            <a:r>
              <a:rPr sz="2200" spc="-10" dirty="0">
                <a:solidFill>
                  <a:srgbClr val="CC0065"/>
                </a:solidFill>
                <a:latin typeface="Arial"/>
                <a:cs typeface="Arial"/>
              </a:rPr>
              <a:t>c</a:t>
            </a:r>
            <a:r>
              <a:rPr sz="2200" spc="-15" dirty="0">
                <a:solidFill>
                  <a:srgbClr val="CC0065"/>
                </a:solidFill>
                <a:latin typeface="Arial"/>
                <a:cs typeface="Arial"/>
              </a:rPr>
              <a:t>ed</a:t>
            </a:r>
            <a:r>
              <a:rPr sz="2200" dirty="0">
                <a:solidFill>
                  <a:srgbClr val="CC0065"/>
                </a:solidFill>
                <a:latin typeface="Arial"/>
                <a:cs typeface="Arial"/>
              </a:rPr>
              <a:t> b</a:t>
            </a:r>
            <a:r>
              <a:rPr sz="2200" spc="-15" dirty="0">
                <a:solidFill>
                  <a:srgbClr val="CC0065"/>
                </a:solidFill>
                <a:latin typeface="Arial"/>
                <a:cs typeface="Arial"/>
              </a:rPr>
              <a:t>y</a:t>
            </a:r>
            <a:r>
              <a:rPr sz="2200" spc="-10" dirty="0">
                <a:solidFill>
                  <a:srgbClr val="CC0065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CC0065"/>
                </a:solidFill>
                <a:latin typeface="Arial"/>
                <a:cs typeface="Arial"/>
              </a:rPr>
              <a:t>the</a:t>
            </a:r>
            <a:r>
              <a:rPr sz="2200" dirty="0">
                <a:solidFill>
                  <a:srgbClr val="CC0065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CC0065"/>
                </a:solidFill>
                <a:latin typeface="Arial"/>
                <a:cs typeface="Arial"/>
              </a:rPr>
              <a:t>s</a:t>
            </a:r>
            <a:r>
              <a:rPr sz="2200" spc="-25" dirty="0">
                <a:solidFill>
                  <a:srgbClr val="CC0065"/>
                </a:solidFill>
                <a:latin typeface="Arial"/>
                <a:cs typeface="Arial"/>
              </a:rPr>
              <a:t>y</a:t>
            </a:r>
            <a:r>
              <a:rPr sz="2200" spc="-10" dirty="0">
                <a:solidFill>
                  <a:srgbClr val="CC0065"/>
                </a:solidFill>
                <a:latin typeface="Arial"/>
                <a:cs typeface="Arial"/>
              </a:rPr>
              <a:t>st</a:t>
            </a:r>
            <a:r>
              <a:rPr sz="2200" dirty="0">
                <a:solidFill>
                  <a:srgbClr val="CC0065"/>
                </a:solidFill>
                <a:latin typeface="Arial"/>
                <a:cs typeface="Arial"/>
              </a:rPr>
              <a:t>e</a:t>
            </a:r>
            <a:r>
              <a:rPr sz="2200" spc="-30" dirty="0">
                <a:solidFill>
                  <a:srgbClr val="CC0065"/>
                </a:solidFill>
                <a:latin typeface="Arial"/>
                <a:cs typeface="Arial"/>
              </a:rPr>
              <a:t>m</a:t>
            </a:r>
            <a:r>
              <a:rPr sz="2200" spc="-10" dirty="0">
                <a:solidFill>
                  <a:srgbClr val="CC0065"/>
                </a:solidFill>
                <a:latin typeface="Arial"/>
                <a:cs typeface="Arial"/>
              </a:rPr>
              <a:t>.</a:t>
            </a:r>
            <a:endParaRPr sz="2200">
              <a:latin typeface="Arial"/>
              <a:cs typeface="Arial"/>
            </a:endParaRPr>
          </a:p>
          <a:p>
            <a:pPr marL="355600" indent="-342900">
              <a:lnSpc>
                <a:spcPts val="2635"/>
              </a:lnSpc>
              <a:buClr>
                <a:srgbClr val="CC0065"/>
              </a:buClr>
              <a:buFont typeface="Arial"/>
              <a:buAutoNum type="arabicPeriod"/>
              <a:tabLst>
                <a:tab pos="355600" algn="l"/>
              </a:tabLst>
            </a:pPr>
            <a:r>
              <a:rPr sz="2200" spc="-25" dirty="0">
                <a:solidFill>
                  <a:srgbClr val="CC0065"/>
                </a:solidFill>
                <a:latin typeface="Arial"/>
                <a:cs typeface="Arial"/>
              </a:rPr>
              <a:t>U</a:t>
            </a:r>
            <a:r>
              <a:rPr sz="2200" spc="-10" dirty="0">
                <a:solidFill>
                  <a:srgbClr val="CC0065"/>
                </a:solidFill>
                <a:latin typeface="Arial"/>
                <a:cs typeface="Arial"/>
              </a:rPr>
              <a:t>s</a:t>
            </a:r>
            <a:r>
              <a:rPr sz="2200" spc="-15" dirty="0">
                <a:solidFill>
                  <a:srgbClr val="CC0065"/>
                </a:solidFill>
                <a:latin typeface="Arial"/>
                <a:cs typeface="Arial"/>
              </a:rPr>
              <a:t>ed</a:t>
            </a:r>
            <a:r>
              <a:rPr sz="2200" dirty="0">
                <a:solidFill>
                  <a:srgbClr val="CC0065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CC0065"/>
                </a:solidFill>
                <a:latin typeface="Arial"/>
                <a:cs typeface="Arial"/>
              </a:rPr>
              <a:t>by</a:t>
            </a:r>
            <a:r>
              <a:rPr sz="2200" spc="-10" dirty="0">
                <a:solidFill>
                  <a:srgbClr val="CC0065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CC0065"/>
                </a:solidFill>
                <a:latin typeface="Arial"/>
                <a:cs typeface="Arial"/>
              </a:rPr>
              <a:t>the</a:t>
            </a:r>
            <a:r>
              <a:rPr sz="2200" spc="15" dirty="0">
                <a:solidFill>
                  <a:srgbClr val="CC0065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CC0065"/>
                </a:solidFill>
                <a:latin typeface="Arial"/>
                <a:cs typeface="Arial"/>
              </a:rPr>
              <a:t>s</a:t>
            </a:r>
            <a:r>
              <a:rPr sz="2200" spc="-25" dirty="0">
                <a:solidFill>
                  <a:srgbClr val="CC0065"/>
                </a:solidFill>
                <a:latin typeface="Arial"/>
                <a:cs typeface="Arial"/>
              </a:rPr>
              <a:t>y</a:t>
            </a:r>
            <a:r>
              <a:rPr sz="2200" spc="-10" dirty="0">
                <a:solidFill>
                  <a:srgbClr val="CC0065"/>
                </a:solidFill>
                <a:latin typeface="Arial"/>
                <a:cs typeface="Arial"/>
              </a:rPr>
              <a:t>ste</a:t>
            </a:r>
            <a:r>
              <a:rPr sz="2200" spc="-30" dirty="0">
                <a:solidFill>
                  <a:srgbClr val="CC0065"/>
                </a:solidFill>
                <a:latin typeface="Arial"/>
                <a:cs typeface="Arial"/>
              </a:rPr>
              <a:t>m</a:t>
            </a:r>
            <a:r>
              <a:rPr sz="2200" spc="-10" dirty="0">
                <a:solidFill>
                  <a:srgbClr val="CC0065"/>
                </a:solidFill>
                <a:latin typeface="Arial"/>
                <a:cs typeface="Arial"/>
              </a:rPr>
              <a:t>.</a:t>
            </a:r>
            <a:endParaRPr sz="2200">
              <a:latin typeface="Arial"/>
              <a:cs typeface="Arial"/>
            </a:endParaRPr>
          </a:p>
          <a:p>
            <a:pPr marL="355600" lvl="1" indent="-342900">
              <a:lnSpc>
                <a:spcPts val="2635"/>
              </a:lnSpc>
              <a:buClr>
                <a:srgbClr val="993200"/>
              </a:buClr>
              <a:buFont typeface="Arial"/>
              <a:buAutoNum type="alphaUcPeriod"/>
              <a:tabLst>
                <a:tab pos="355600" algn="l"/>
              </a:tabLst>
            </a:pPr>
            <a:r>
              <a:rPr sz="2200" spc="-10" dirty="0">
                <a:solidFill>
                  <a:srgbClr val="993200"/>
                </a:solidFill>
                <a:latin typeface="Arial"/>
                <a:cs typeface="Arial"/>
              </a:rPr>
              <a:t>List</a:t>
            </a:r>
            <a:r>
              <a:rPr sz="2200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993200"/>
                </a:solidFill>
                <a:latin typeface="Arial"/>
                <a:cs typeface="Arial"/>
              </a:rPr>
              <a:t>of</a:t>
            </a:r>
            <a:r>
              <a:rPr sz="2200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993200"/>
                </a:solidFill>
                <a:latin typeface="Arial"/>
                <a:cs typeface="Arial"/>
              </a:rPr>
              <a:t>c</a:t>
            </a:r>
            <a:r>
              <a:rPr sz="2200" spc="-15" dirty="0">
                <a:solidFill>
                  <a:srgbClr val="993200"/>
                </a:solidFill>
                <a:latin typeface="Arial"/>
                <a:cs typeface="Arial"/>
              </a:rPr>
              <a:t>on</a:t>
            </a:r>
            <a:r>
              <a:rPr sz="2200" spc="-10" dirty="0">
                <a:solidFill>
                  <a:srgbClr val="993200"/>
                </a:solidFill>
                <a:latin typeface="Arial"/>
                <a:cs typeface="Arial"/>
              </a:rPr>
              <a:t>s</a:t>
            </a:r>
            <a:r>
              <a:rPr sz="2200" spc="-25" dirty="0">
                <a:solidFill>
                  <a:srgbClr val="993200"/>
                </a:solidFill>
                <a:latin typeface="Arial"/>
                <a:cs typeface="Arial"/>
              </a:rPr>
              <a:t>t</a:t>
            </a:r>
            <a:r>
              <a:rPr sz="2200" spc="-10" dirty="0">
                <a:solidFill>
                  <a:srgbClr val="993200"/>
                </a:solidFill>
                <a:latin typeface="Arial"/>
                <a:cs typeface="Arial"/>
              </a:rPr>
              <a:t>raints</a:t>
            </a:r>
            <a:endParaRPr sz="2200">
              <a:latin typeface="Arial"/>
              <a:cs typeface="Arial"/>
            </a:endParaRPr>
          </a:p>
          <a:p>
            <a:pPr marL="355600" lvl="1" indent="-342900">
              <a:lnSpc>
                <a:spcPct val="100000"/>
              </a:lnSpc>
              <a:buClr>
                <a:srgbClr val="993200"/>
              </a:buClr>
              <a:buFont typeface="Arial"/>
              <a:buAutoNum type="alphaUcPeriod"/>
              <a:tabLst>
                <a:tab pos="355600" algn="l"/>
              </a:tabLst>
            </a:pPr>
            <a:r>
              <a:rPr sz="2200" spc="-15" dirty="0">
                <a:solidFill>
                  <a:srgbClr val="993200"/>
                </a:solidFill>
                <a:latin typeface="Arial"/>
                <a:cs typeface="Arial"/>
              </a:rPr>
              <a:t>Fun</a:t>
            </a:r>
            <a:r>
              <a:rPr sz="2200" spc="-10" dirty="0">
                <a:solidFill>
                  <a:srgbClr val="993200"/>
                </a:solidFill>
                <a:latin typeface="Arial"/>
                <a:cs typeface="Arial"/>
              </a:rPr>
              <a:t>ctions</a:t>
            </a:r>
            <a:endParaRPr sz="2200">
              <a:latin typeface="Arial"/>
              <a:cs typeface="Arial"/>
            </a:endParaRPr>
          </a:p>
          <a:p>
            <a:pPr marL="355600" lvl="1" indent="-342900">
              <a:lnSpc>
                <a:spcPct val="100000"/>
              </a:lnSpc>
              <a:buClr>
                <a:srgbClr val="993200"/>
              </a:buClr>
              <a:buFont typeface="Arial"/>
              <a:buAutoNum type="alphaUcPeriod"/>
              <a:tabLst>
                <a:tab pos="355600" algn="l"/>
              </a:tabLst>
            </a:pPr>
            <a:r>
              <a:rPr sz="2200" spc="-20" dirty="0">
                <a:solidFill>
                  <a:srgbClr val="993200"/>
                </a:solidFill>
                <a:latin typeface="Arial"/>
                <a:cs typeface="Arial"/>
              </a:rPr>
              <a:t>P</a:t>
            </a:r>
            <a:r>
              <a:rPr sz="2200" spc="-10" dirty="0">
                <a:solidFill>
                  <a:srgbClr val="993200"/>
                </a:solidFill>
                <a:latin typeface="Arial"/>
                <a:cs typeface="Arial"/>
              </a:rPr>
              <a:t>erfo</a:t>
            </a:r>
            <a:r>
              <a:rPr sz="2200" dirty="0">
                <a:solidFill>
                  <a:srgbClr val="993200"/>
                </a:solidFill>
                <a:latin typeface="Arial"/>
                <a:cs typeface="Arial"/>
              </a:rPr>
              <a:t>r</a:t>
            </a:r>
            <a:r>
              <a:rPr sz="2200" spc="-30" dirty="0">
                <a:solidFill>
                  <a:srgbClr val="993200"/>
                </a:solidFill>
                <a:latin typeface="Arial"/>
                <a:cs typeface="Arial"/>
              </a:rPr>
              <a:t>m</a:t>
            </a:r>
            <a:r>
              <a:rPr sz="2200" spc="-15" dirty="0">
                <a:solidFill>
                  <a:srgbClr val="993200"/>
                </a:solidFill>
                <a:latin typeface="Arial"/>
                <a:cs typeface="Arial"/>
              </a:rPr>
              <a:t>an</a:t>
            </a:r>
            <a:r>
              <a:rPr sz="2200" dirty="0">
                <a:solidFill>
                  <a:srgbClr val="993200"/>
                </a:solidFill>
                <a:latin typeface="Arial"/>
                <a:cs typeface="Arial"/>
              </a:rPr>
              <a:t>c</a:t>
            </a:r>
            <a:r>
              <a:rPr sz="2200" spc="-15" dirty="0">
                <a:solidFill>
                  <a:srgbClr val="993200"/>
                </a:solidFill>
                <a:latin typeface="Arial"/>
                <a:cs typeface="Arial"/>
              </a:rPr>
              <a:t>e</a:t>
            </a:r>
            <a:r>
              <a:rPr sz="2200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993200"/>
                </a:solidFill>
                <a:latin typeface="Arial"/>
                <a:cs typeface="Arial"/>
              </a:rPr>
              <a:t>criteria</a:t>
            </a:r>
            <a:endParaRPr sz="2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689"/>
              </a:spcBef>
            </a:pPr>
            <a:r>
              <a:rPr sz="2200" spc="-20" dirty="0">
                <a:solidFill>
                  <a:srgbClr val="FF6500"/>
                </a:solidFill>
                <a:latin typeface="Arial"/>
                <a:cs typeface="Arial"/>
              </a:rPr>
              <a:t>A</a:t>
            </a:r>
            <a:r>
              <a:rPr sz="2200" spc="-10" dirty="0">
                <a:solidFill>
                  <a:srgbClr val="FF6500"/>
                </a:solidFill>
                <a:latin typeface="Arial"/>
                <a:cs typeface="Arial"/>
              </a:rPr>
              <a:t>cti</a:t>
            </a:r>
            <a:r>
              <a:rPr sz="2200" spc="-25" dirty="0">
                <a:solidFill>
                  <a:srgbClr val="FF6500"/>
                </a:solidFill>
                <a:latin typeface="Arial"/>
                <a:cs typeface="Arial"/>
              </a:rPr>
              <a:t>v</a:t>
            </a:r>
            <a:r>
              <a:rPr sz="2200" spc="-10" dirty="0">
                <a:solidFill>
                  <a:srgbClr val="FF6500"/>
                </a:solidFill>
                <a:latin typeface="Arial"/>
                <a:cs typeface="Arial"/>
              </a:rPr>
              <a:t>ities</a:t>
            </a:r>
            <a:r>
              <a:rPr sz="2200" spc="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FF6500"/>
                </a:solidFill>
                <a:latin typeface="Arial"/>
                <a:cs typeface="Arial"/>
              </a:rPr>
              <a:t>of </a:t>
            </a:r>
            <a:r>
              <a:rPr sz="2200" spc="-15" dirty="0">
                <a:solidFill>
                  <a:srgbClr val="FF6500"/>
                </a:solidFill>
                <a:latin typeface="Arial"/>
                <a:cs typeface="Arial"/>
              </a:rPr>
              <a:t>F</a:t>
            </a:r>
            <a:r>
              <a:rPr sz="2200" spc="-20" dirty="0">
                <a:solidFill>
                  <a:srgbClr val="FF6500"/>
                </a:solidFill>
                <a:latin typeface="Arial"/>
                <a:cs typeface="Arial"/>
              </a:rPr>
              <a:t>AS</a:t>
            </a:r>
            <a:r>
              <a:rPr sz="2200" spc="-15" dirty="0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sz="2200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FF6500"/>
                </a:solidFill>
                <a:latin typeface="Arial"/>
                <a:cs typeface="Arial"/>
              </a:rPr>
              <a:t>s</a:t>
            </a:r>
            <a:r>
              <a:rPr sz="2200" spc="-15" dirty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sz="2200" spc="-10" dirty="0">
                <a:solidFill>
                  <a:srgbClr val="FF6500"/>
                </a:solidFill>
                <a:latin typeface="Arial"/>
                <a:cs typeface="Arial"/>
              </a:rPr>
              <a:t>ss</a:t>
            </a:r>
            <a:r>
              <a:rPr sz="2200" spc="-15" dirty="0">
                <a:solidFill>
                  <a:srgbClr val="FF6500"/>
                </a:solidFill>
                <a:latin typeface="Arial"/>
                <a:cs typeface="Arial"/>
              </a:rPr>
              <a:t>ion</a:t>
            </a:r>
            <a:endParaRPr sz="2200">
              <a:latin typeface="Arial"/>
              <a:cs typeface="Arial"/>
            </a:endParaRPr>
          </a:p>
          <a:p>
            <a:pPr marL="355600" lvl="2" indent="-342900">
              <a:lnSpc>
                <a:spcPct val="100000"/>
              </a:lnSpc>
              <a:spcBef>
                <a:spcPts val="265"/>
              </a:spcBef>
              <a:buFont typeface="Arial"/>
              <a:buAutoNum type="arabicPeriod"/>
              <a:tabLst>
                <a:tab pos="355600" algn="l"/>
              </a:tabLst>
            </a:pPr>
            <a:r>
              <a:rPr sz="2200" spc="-20" dirty="0">
                <a:latin typeface="Arial"/>
                <a:cs typeface="Arial"/>
              </a:rPr>
              <a:t>E</a:t>
            </a:r>
            <a:r>
              <a:rPr sz="2200" spc="-25" dirty="0">
                <a:latin typeface="Arial"/>
                <a:cs typeface="Arial"/>
              </a:rPr>
              <a:t>v</a:t>
            </a:r>
            <a:r>
              <a:rPr sz="2200" spc="-15" dirty="0">
                <a:latin typeface="Arial"/>
                <a:cs typeface="Arial"/>
              </a:rPr>
              <a:t>e</a:t>
            </a:r>
            <a:r>
              <a:rPr sz="2200" dirty="0">
                <a:latin typeface="Arial"/>
                <a:cs typeface="Arial"/>
              </a:rPr>
              <a:t>r</a:t>
            </a:r>
            <a:r>
              <a:rPr sz="2200" spc="-15" dirty="0">
                <a:latin typeface="Arial"/>
                <a:cs typeface="Arial"/>
              </a:rPr>
              <a:t>y</a:t>
            </a:r>
            <a:r>
              <a:rPr sz="2200" spc="-10" dirty="0">
                <a:latin typeface="Arial"/>
                <a:cs typeface="Arial"/>
              </a:rPr>
              <a:t> participant</a:t>
            </a:r>
            <a:r>
              <a:rPr sz="2200" dirty="0">
                <a:latin typeface="Arial"/>
                <a:cs typeface="Arial"/>
              </a:rPr>
              <a:t> </a:t>
            </a:r>
            <a:r>
              <a:rPr sz="2200" spc="-15" dirty="0">
                <a:latin typeface="Arial"/>
                <a:cs typeface="Arial"/>
              </a:rPr>
              <a:t>pre</a:t>
            </a:r>
            <a:r>
              <a:rPr sz="2200" spc="-10" dirty="0">
                <a:latin typeface="Arial"/>
                <a:cs typeface="Arial"/>
              </a:rPr>
              <a:t>s</a:t>
            </a:r>
            <a:r>
              <a:rPr sz="2200" spc="-15" dirty="0">
                <a:latin typeface="Arial"/>
                <a:cs typeface="Arial"/>
              </a:rPr>
              <a:t>en</a:t>
            </a:r>
            <a:r>
              <a:rPr sz="2200" dirty="0">
                <a:latin typeface="Arial"/>
                <a:cs typeface="Arial"/>
              </a:rPr>
              <a:t>t</a:t>
            </a:r>
            <a:r>
              <a:rPr sz="2200" spc="-15" dirty="0">
                <a:latin typeface="Arial"/>
                <a:cs typeface="Arial"/>
              </a:rPr>
              <a:t>s</a:t>
            </a:r>
            <a:r>
              <a:rPr sz="2200" spc="5" dirty="0">
                <a:latin typeface="Arial"/>
                <a:cs typeface="Arial"/>
              </a:rPr>
              <a:t> </a:t>
            </a:r>
            <a:r>
              <a:rPr sz="2200" spc="-10" dirty="0">
                <a:latin typeface="Arial"/>
                <a:cs typeface="Arial"/>
              </a:rPr>
              <a:t>his/her</a:t>
            </a:r>
            <a:r>
              <a:rPr sz="220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li</a:t>
            </a:r>
            <a:r>
              <a:rPr sz="2200" spc="-10" dirty="0">
                <a:latin typeface="Arial"/>
                <a:cs typeface="Arial"/>
              </a:rPr>
              <a:t>st</a:t>
            </a:r>
            <a:endParaRPr sz="2200">
              <a:latin typeface="Arial"/>
              <a:cs typeface="Arial"/>
            </a:endParaRPr>
          </a:p>
          <a:p>
            <a:pPr marL="355600" lvl="2" indent="-342900">
              <a:lnSpc>
                <a:spcPct val="100000"/>
              </a:lnSpc>
              <a:spcBef>
                <a:spcPts val="250"/>
              </a:spcBef>
              <a:buFont typeface="Arial"/>
              <a:buAutoNum type="arabicPeriod"/>
              <a:tabLst>
                <a:tab pos="355600" algn="l"/>
              </a:tabLst>
            </a:pPr>
            <a:r>
              <a:rPr sz="2200" spc="-25" dirty="0">
                <a:solidFill>
                  <a:srgbClr val="323299"/>
                </a:solidFill>
                <a:latin typeface="Arial"/>
                <a:cs typeface="Arial"/>
              </a:rPr>
              <a:t>C</a:t>
            </a:r>
            <a:r>
              <a:rPr sz="2200" spc="-15" dirty="0">
                <a:solidFill>
                  <a:srgbClr val="323299"/>
                </a:solidFill>
                <a:latin typeface="Arial"/>
                <a:cs typeface="Arial"/>
              </a:rPr>
              <a:t>ombine</a:t>
            </a:r>
            <a:r>
              <a:rPr sz="2200" dirty="0">
                <a:solidFill>
                  <a:srgbClr val="323299"/>
                </a:solidFill>
                <a:latin typeface="Arial"/>
                <a:cs typeface="Arial"/>
              </a:rPr>
              <a:t> </a:t>
            </a:r>
            <a:r>
              <a:rPr sz="2200" spc="-5" dirty="0">
                <a:solidFill>
                  <a:srgbClr val="323299"/>
                </a:solidFill>
                <a:latin typeface="Arial"/>
                <a:cs typeface="Arial"/>
              </a:rPr>
              <a:t>li</a:t>
            </a:r>
            <a:r>
              <a:rPr sz="2200" spc="-10" dirty="0">
                <a:solidFill>
                  <a:srgbClr val="323299"/>
                </a:solidFill>
                <a:latin typeface="Arial"/>
                <a:cs typeface="Arial"/>
              </a:rPr>
              <a:t>st for</a:t>
            </a:r>
            <a:r>
              <a:rPr sz="2200" dirty="0">
                <a:solidFill>
                  <a:srgbClr val="323299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323299"/>
                </a:solidFill>
                <a:latin typeface="Arial"/>
                <a:cs typeface="Arial"/>
              </a:rPr>
              <a:t>ea</a:t>
            </a:r>
            <a:r>
              <a:rPr sz="2200" spc="-10" dirty="0">
                <a:solidFill>
                  <a:srgbClr val="323299"/>
                </a:solidFill>
                <a:latin typeface="Arial"/>
                <a:cs typeface="Arial"/>
              </a:rPr>
              <a:t>c</a:t>
            </a:r>
            <a:r>
              <a:rPr sz="2200" spc="-15" dirty="0">
                <a:solidFill>
                  <a:srgbClr val="323299"/>
                </a:solidFill>
                <a:latin typeface="Arial"/>
                <a:cs typeface="Arial"/>
              </a:rPr>
              <a:t>h</a:t>
            </a:r>
            <a:r>
              <a:rPr sz="2200" dirty="0">
                <a:solidFill>
                  <a:srgbClr val="323299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323299"/>
                </a:solidFill>
                <a:latin typeface="Arial"/>
                <a:cs typeface="Arial"/>
              </a:rPr>
              <a:t>to</a:t>
            </a:r>
            <a:r>
              <a:rPr sz="2200" dirty="0">
                <a:solidFill>
                  <a:srgbClr val="323299"/>
                </a:solidFill>
                <a:latin typeface="Arial"/>
                <a:cs typeface="Arial"/>
              </a:rPr>
              <a:t>p</a:t>
            </a:r>
            <a:r>
              <a:rPr sz="2200" spc="-10" dirty="0">
                <a:solidFill>
                  <a:srgbClr val="323299"/>
                </a:solidFill>
                <a:latin typeface="Arial"/>
                <a:cs typeface="Arial"/>
              </a:rPr>
              <a:t>ic</a:t>
            </a:r>
            <a:endParaRPr sz="2200">
              <a:latin typeface="Arial"/>
              <a:cs typeface="Arial"/>
            </a:endParaRPr>
          </a:p>
          <a:p>
            <a:pPr marL="355600" lvl="2" indent="-342900">
              <a:lnSpc>
                <a:spcPct val="100000"/>
              </a:lnSpc>
              <a:spcBef>
                <a:spcPts val="265"/>
              </a:spcBef>
              <a:buFont typeface="Arial"/>
              <a:buAutoNum type="arabicPeriod"/>
              <a:tabLst>
                <a:tab pos="355600" algn="l"/>
              </a:tabLst>
            </a:pPr>
            <a:r>
              <a:rPr sz="2200" spc="-25" dirty="0">
                <a:latin typeface="Arial"/>
                <a:cs typeface="Arial"/>
              </a:rPr>
              <a:t>D</a:t>
            </a:r>
            <a:r>
              <a:rPr sz="2200" spc="-5" dirty="0">
                <a:latin typeface="Arial"/>
                <a:cs typeface="Arial"/>
              </a:rPr>
              <a:t>i</a:t>
            </a:r>
            <a:r>
              <a:rPr sz="2200" spc="-10" dirty="0">
                <a:latin typeface="Arial"/>
                <a:cs typeface="Arial"/>
              </a:rPr>
              <a:t>sc</a:t>
            </a:r>
            <a:r>
              <a:rPr sz="2200" spc="-15" dirty="0">
                <a:latin typeface="Arial"/>
                <a:cs typeface="Arial"/>
              </a:rPr>
              <a:t>u</a:t>
            </a:r>
            <a:r>
              <a:rPr sz="2200" spc="-10" dirty="0">
                <a:latin typeface="Arial"/>
                <a:cs typeface="Arial"/>
              </a:rPr>
              <a:t>s</a:t>
            </a:r>
            <a:r>
              <a:rPr sz="2200" spc="-25" dirty="0">
                <a:latin typeface="Arial"/>
                <a:cs typeface="Arial"/>
              </a:rPr>
              <a:t>s</a:t>
            </a:r>
            <a:r>
              <a:rPr sz="2200" spc="-10" dirty="0">
                <a:latin typeface="Arial"/>
                <a:cs typeface="Arial"/>
              </a:rPr>
              <a:t>ion</a:t>
            </a:r>
            <a:endParaRPr sz="2200">
              <a:latin typeface="Arial"/>
              <a:cs typeface="Arial"/>
            </a:endParaRPr>
          </a:p>
          <a:p>
            <a:pPr marL="355600" lvl="2" indent="-342900">
              <a:lnSpc>
                <a:spcPct val="100000"/>
              </a:lnSpc>
              <a:spcBef>
                <a:spcPts val="265"/>
              </a:spcBef>
              <a:buFont typeface="Arial"/>
              <a:buAutoNum type="arabicPeriod"/>
              <a:tabLst>
                <a:tab pos="355600" algn="l"/>
              </a:tabLst>
            </a:pPr>
            <a:r>
              <a:rPr sz="2200" spc="-25" dirty="0">
                <a:solidFill>
                  <a:srgbClr val="323299"/>
                </a:solidFill>
                <a:latin typeface="Arial"/>
                <a:cs typeface="Arial"/>
              </a:rPr>
              <a:t>C</a:t>
            </a:r>
            <a:r>
              <a:rPr sz="2200" spc="-15" dirty="0">
                <a:solidFill>
                  <a:srgbClr val="323299"/>
                </a:solidFill>
                <a:latin typeface="Arial"/>
                <a:cs typeface="Arial"/>
              </a:rPr>
              <a:t>on</a:t>
            </a:r>
            <a:r>
              <a:rPr sz="2200" spc="-10" dirty="0">
                <a:solidFill>
                  <a:srgbClr val="323299"/>
                </a:solidFill>
                <a:latin typeface="Arial"/>
                <a:cs typeface="Arial"/>
              </a:rPr>
              <a:t>s</a:t>
            </a:r>
            <a:r>
              <a:rPr sz="2200" spc="-15" dirty="0">
                <a:solidFill>
                  <a:srgbClr val="323299"/>
                </a:solidFill>
                <a:latin typeface="Arial"/>
                <a:cs typeface="Arial"/>
              </a:rPr>
              <a:t>en</a:t>
            </a:r>
            <a:r>
              <a:rPr sz="2200" spc="-10" dirty="0">
                <a:solidFill>
                  <a:srgbClr val="323299"/>
                </a:solidFill>
                <a:latin typeface="Arial"/>
                <a:cs typeface="Arial"/>
              </a:rPr>
              <a:t>s</a:t>
            </a:r>
            <a:r>
              <a:rPr sz="2200" spc="-15" dirty="0">
                <a:solidFill>
                  <a:srgbClr val="323299"/>
                </a:solidFill>
                <a:latin typeface="Arial"/>
                <a:cs typeface="Arial"/>
              </a:rPr>
              <a:t>us</a:t>
            </a:r>
            <a:r>
              <a:rPr sz="2200" spc="5" dirty="0">
                <a:solidFill>
                  <a:srgbClr val="323299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323299"/>
                </a:solidFill>
                <a:latin typeface="Arial"/>
                <a:cs typeface="Arial"/>
              </a:rPr>
              <a:t>l</a:t>
            </a:r>
            <a:r>
              <a:rPr sz="2200" spc="-5" dirty="0">
                <a:solidFill>
                  <a:srgbClr val="323299"/>
                </a:solidFill>
                <a:latin typeface="Arial"/>
                <a:cs typeface="Arial"/>
              </a:rPr>
              <a:t>i</a:t>
            </a:r>
            <a:r>
              <a:rPr sz="2200" spc="-10" dirty="0">
                <a:solidFill>
                  <a:srgbClr val="323299"/>
                </a:solidFill>
                <a:latin typeface="Arial"/>
                <a:cs typeface="Arial"/>
              </a:rPr>
              <a:t>st</a:t>
            </a:r>
            <a:endParaRPr sz="2200">
              <a:latin typeface="Arial"/>
              <a:cs typeface="Arial"/>
            </a:endParaRPr>
          </a:p>
          <a:p>
            <a:pPr marL="355600" lvl="2" indent="-342900">
              <a:lnSpc>
                <a:spcPct val="100000"/>
              </a:lnSpc>
              <a:spcBef>
                <a:spcPts val="250"/>
              </a:spcBef>
              <a:buFont typeface="Arial"/>
              <a:buAutoNum type="arabicPeriod"/>
              <a:tabLst>
                <a:tab pos="355600" algn="l"/>
              </a:tabLst>
            </a:pPr>
            <a:r>
              <a:rPr sz="2200" spc="-20" dirty="0">
                <a:latin typeface="Arial"/>
                <a:cs typeface="Arial"/>
              </a:rPr>
              <a:t>S</a:t>
            </a:r>
            <a:r>
              <a:rPr sz="2200" spc="-15" dirty="0">
                <a:latin typeface="Arial"/>
                <a:cs typeface="Arial"/>
              </a:rPr>
              <a:t>ub</a:t>
            </a:r>
            <a:r>
              <a:rPr sz="2200" dirty="0">
                <a:latin typeface="Arial"/>
                <a:cs typeface="Arial"/>
              </a:rPr>
              <a:t> </a:t>
            </a:r>
            <a:r>
              <a:rPr sz="2200" spc="-15" dirty="0">
                <a:latin typeface="Arial"/>
                <a:cs typeface="Arial"/>
              </a:rPr>
              <a:t>tea</a:t>
            </a:r>
            <a:r>
              <a:rPr sz="2200" spc="-30" dirty="0">
                <a:latin typeface="Arial"/>
                <a:cs typeface="Arial"/>
              </a:rPr>
              <a:t>m</a:t>
            </a:r>
            <a:r>
              <a:rPr sz="2200" spc="-15" dirty="0">
                <a:latin typeface="Arial"/>
                <a:cs typeface="Arial"/>
              </a:rPr>
              <a:t>s</a:t>
            </a:r>
            <a:r>
              <a:rPr sz="2200" spc="5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f</a:t>
            </a:r>
            <a:r>
              <a:rPr sz="2200" spc="-10" dirty="0">
                <a:latin typeface="Arial"/>
                <a:cs typeface="Arial"/>
              </a:rPr>
              <a:t>or</a:t>
            </a:r>
            <a:r>
              <a:rPr sz="2200" spc="10" dirty="0">
                <a:latin typeface="Arial"/>
                <a:cs typeface="Arial"/>
              </a:rPr>
              <a:t> </a:t>
            </a:r>
            <a:r>
              <a:rPr sz="2200" spc="-30" dirty="0">
                <a:latin typeface="Arial"/>
                <a:cs typeface="Arial"/>
              </a:rPr>
              <a:t>m</a:t>
            </a:r>
            <a:r>
              <a:rPr sz="2200" spc="-10" dirty="0">
                <a:latin typeface="Arial"/>
                <a:cs typeface="Arial"/>
              </a:rPr>
              <a:t>ini</a:t>
            </a:r>
            <a:r>
              <a:rPr sz="2200" dirty="0">
                <a:latin typeface="Arial"/>
                <a:cs typeface="Arial"/>
              </a:rPr>
              <a:t> </a:t>
            </a:r>
            <a:r>
              <a:rPr sz="2200" spc="-10" dirty="0">
                <a:latin typeface="Arial"/>
                <a:cs typeface="Arial"/>
              </a:rPr>
              <a:t>s</a:t>
            </a:r>
            <a:r>
              <a:rPr sz="2200" spc="-15" dirty="0">
                <a:latin typeface="Arial"/>
                <a:cs typeface="Arial"/>
              </a:rPr>
              <a:t>pe</a:t>
            </a:r>
            <a:r>
              <a:rPr sz="2200" spc="-10" dirty="0">
                <a:latin typeface="Arial"/>
                <a:cs typeface="Arial"/>
              </a:rPr>
              <a:t>cifications</a:t>
            </a:r>
            <a:endParaRPr sz="2200">
              <a:latin typeface="Arial"/>
              <a:cs typeface="Arial"/>
            </a:endParaRPr>
          </a:p>
          <a:p>
            <a:pPr marL="355600" lvl="2" indent="-342900">
              <a:lnSpc>
                <a:spcPct val="100000"/>
              </a:lnSpc>
              <a:spcBef>
                <a:spcPts val="265"/>
              </a:spcBef>
              <a:buFont typeface="Arial"/>
              <a:buAutoNum type="arabicPeriod"/>
              <a:tabLst>
                <a:tab pos="355600" algn="l"/>
              </a:tabLst>
            </a:pPr>
            <a:r>
              <a:rPr sz="2200" spc="-20" dirty="0">
                <a:solidFill>
                  <a:srgbClr val="323299"/>
                </a:solidFill>
                <a:latin typeface="Arial"/>
                <a:cs typeface="Arial"/>
              </a:rPr>
              <a:t>P</a:t>
            </a:r>
            <a:r>
              <a:rPr sz="2200" spc="-10" dirty="0">
                <a:solidFill>
                  <a:srgbClr val="323299"/>
                </a:solidFill>
                <a:latin typeface="Arial"/>
                <a:cs typeface="Arial"/>
              </a:rPr>
              <a:t>resentations</a:t>
            </a:r>
            <a:r>
              <a:rPr sz="2200" spc="5" dirty="0">
                <a:solidFill>
                  <a:srgbClr val="323299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323299"/>
                </a:solidFill>
                <a:latin typeface="Arial"/>
                <a:cs typeface="Arial"/>
              </a:rPr>
              <a:t>of</a:t>
            </a:r>
            <a:r>
              <a:rPr sz="2200" dirty="0">
                <a:solidFill>
                  <a:srgbClr val="323299"/>
                </a:solidFill>
                <a:latin typeface="Arial"/>
                <a:cs typeface="Arial"/>
              </a:rPr>
              <a:t> </a:t>
            </a:r>
            <a:r>
              <a:rPr sz="2200" spc="-30" dirty="0">
                <a:solidFill>
                  <a:srgbClr val="323299"/>
                </a:solidFill>
                <a:latin typeface="Arial"/>
                <a:cs typeface="Arial"/>
              </a:rPr>
              <a:t>m</a:t>
            </a:r>
            <a:r>
              <a:rPr sz="2200" spc="-10" dirty="0">
                <a:solidFill>
                  <a:srgbClr val="323299"/>
                </a:solidFill>
                <a:latin typeface="Arial"/>
                <a:cs typeface="Arial"/>
              </a:rPr>
              <a:t>ini-</a:t>
            </a:r>
            <a:r>
              <a:rPr sz="2200" dirty="0">
                <a:solidFill>
                  <a:srgbClr val="323299"/>
                </a:solidFill>
                <a:latin typeface="Arial"/>
                <a:cs typeface="Arial"/>
              </a:rPr>
              <a:t>s</a:t>
            </a:r>
            <a:r>
              <a:rPr sz="2200" spc="-15" dirty="0">
                <a:solidFill>
                  <a:srgbClr val="323299"/>
                </a:solidFill>
                <a:latin typeface="Arial"/>
                <a:cs typeface="Arial"/>
              </a:rPr>
              <a:t>pe</a:t>
            </a:r>
            <a:r>
              <a:rPr sz="2200" spc="-10" dirty="0">
                <a:solidFill>
                  <a:srgbClr val="323299"/>
                </a:solidFill>
                <a:latin typeface="Arial"/>
                <a:cs typeface="Arial"/>
              </a:rPr>
              <a:t>cificatio</a:t>
            </a:r>
            <a:r>
              <a:rPr sz="2200" spc="-25" dirty="0">
                <a:solidFill>
                  <a:srgbClr val="323299"/>
                </a:solidFill>
                <a:latin typeface="Arial"/>
                <a:cs typeface="Arial"/>
              </a:rPr>
              <a:t>n</a:t>
            </a:r>
            <a:r>
              <a:rPr sz="2200" spc="-15" dirty="0">
                <a:solidFill>
                  <a:srgbClr val="323299"/>
                </a:solidFill>
                <a:latin typeface="Arial"/>
                <a:cs typeface="Arial"/>
              </a:rPr>
              <a:t>s</a:t>
            </a:r>
            <a:endParaRPr sz="2200">
              <a:latin typeface="Arial"/>
              <a:cs typeface="Arial"/>
            </a:endParaRPr>
          </a:p>
          <a:p>
            <a:pPr marL="355600" lvl="2" indent="-342900">
              <a:lnSpc>
                <a:spcPct val="100000"/>
              </a:lnSpc>
              <a:spcBef>
                <a:spcPts val="265"/>
              </a:spcBef>
              <a:buFont typeface="Arial"/>
              <a:buAutoNum type="arabicPeriod"/>
              <a:tabLst>
                <a:tab pos="355600" algn="l"/>
              </a:tabLst>
            </a:pPr>
            <a:r>
              <a:rPr sz="2200" spc="-20" dirty="0">
                <a:latin typeface="Arial"/>
                <a:cs typeface="Arial"/>
              </a:rPr>
              <a:t>V</a:t>
            </a:r>
            <a:r>
              <a:rPr sz="2200" spc="-10" dirty="0">
                <a:latin typeface="Arial"/>
                <a:cs typeface="Arial"/>
              </a:rPr>
              <a:t>alidation</a:t>
            </a:r>
            <a:r>
              <a:rPr sz="2200" dirty="0">
                <a:latin typeface="Arial"/>
                <a:cs typeface="Arial"/>
              </a:rPr>
              <a:t> </a:t>
            </a:r>
            <a:r>
              <a:rPr sz="2200" spc="-10" dirty="0">
                <a:latin typeface="Arial"/>
                <a:cs typeface="Arial"/>
              </a:rPr>
              <a:t>c</a:t>
            </a:r>
            <a:r>
              <a:rPr sz="2200" spc="-25" dirty="0">
                <a:latin typeface="Arial"/>
                <a:cs typeface="Arial"/>
              </a:rPr>
              <a:t>r</a:t>
            </a:r>
            <a:r>
              <a:rPr sz="2200" spc="-10" dirty="0">
                <a:latin typeface="Arial"/>
                <a:cs typeface="Arial"/>
              </a:rPr>
              <a:t>iteria</a:t>
            </a:r>
            <a:endParaRPr sz="2200">
              <a:latin typeface="Arial"/>
              <a:cs typeface="Arial"/>
            </a:endParaRPr>
          </a:p>
          <a:p>
            <a:pPr marL="355600" lvl="2" indent="-342900">
              <a:lnSpc>
                <a:spcPct val="100000"/>
              </a:lnSpc>
              <a:spcBef>
                <a:spcPts val="250"/>
              </a:spcBef>
              <a:buFont typeface="Arial"/>
              <a:buAutoNum type="arabicPeriod"/>
              <a:tabLst>
                <a:tab pos="355600" algn="l"/>
              </a:tabLst>
            </a:pPr>
            <a:r>
              <a:rPr sz="2200" spc="-15" dirty="0">
                <a:solidFill>
                  <a:srgbClr val="323299"/>
                </a:solidFill>
                <a:latin typeface="Arial"/>
                <a:cs typeface="Arial"/>
              </a:rPr>
              <a:t>A</a:t>
            </a:r>
            <a:r>
              <a:rPr sz="2200" spc="-5" dirty="0">
                <a:solidFill>
                  <a:srgbClr val="323299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323299"/>
                </a:solidFill>
                <a:latin typeface="Arial"/>
                <a:cs typeface="Arial"/>
              </a:rPr>
              <a:t>s</a:t>
            </a:r>
            <a:r>
              <a:rPr sz="2200" spc="-15" dirty="0">
                <a:solidFill>
                  <a:srgbClr val="323299"/>
                </a:solidFill>
                <a:latin typeface="Arial"/>
                <a:cs typeface="Arial"/>
              </a:rPr>
              <a:t>ub</a:t>
            </a:r>
            <a:r>
              <a:rPr sz="2200" dirty="0">
                <a:solidFill>
                  <a:srgbClr val="323299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323299"/>
                </a:solidFill>
                <a:latin typeface="Arial"/>
                <a:cs typeface="Arial"/>
              </a:rPr>
              <a:t>team</a:t>
            </a:r>
            <a:r>
              <a:rPr sz="2200" spc="5" dirty="0">
                <a:solidFill>
                  <a:srgbClr val="323299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323299"/>
                </a:solidFill>
                <a:latin typeface="Arial"/>
                <a:cs typeface="Arial"/>
              </a:rPr>
              <a:t>to</a:t>
            </a:r>
            <a:r>
              <a:rPr sz="2200" dirty="0">
                <a:solidFill>
                  <a:srgbClr val="323299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323299"/>
                </a:solidFill>
                <a:latin typeface="Arial"/>
                <a:cs typeface="Arial"/>
              </a:rPr>
              <a:t>draft</a:t>
            </a:r>
            <a:r>
              <a:rPr sz="2200" dirty="0">
                <a:solidFill>
                  <a:srgbClr val="323299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323299"/>
                </a:solidFill>
                <a:latin typeface="Arial"/>
                <a:cs typeface="Arial"/>
              </a:rPr>
              <a:t>s</a:t>
            </a:r>
            <a:r>
              <a:rPr sz="2200" spc="-15" dirty="0">
                <a:solidFill>
                  <a:srgbClr val="323299"/>
                </a:solidFill>
                <a:latin typeface="Arial"/>
                <a:cs typeface="Arial"/>
              </a:rPr>
              <a:t>pe</a:t>
            </a:r>
            <a:r>
              <a:rPr sz="2200" spc="-10" dirty="0">
                <a:solidFill>
                  <a:srgbClr val="323299"/>
                </a:solidFill>
                <a:latin typeface="Arial"/>
                <a:cs typeface="Arial"/>
              </a:rPr>
              <a:t>cifications</a:t>
            </a:r>
            <a:endParaRPr sz="2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88341" y="510181"/>
            <a:ext cx="4051935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1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44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6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7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2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6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 </a:t>
            </a:r>
            <a:r>
              <a:rPr sz="3600" spc="-110" dirty="0">
                <a:solidFill>
                  <a:srgbClr val="3232FF"/>
                </a:solidFill>
                <a:latin typeface="Times New Roman"/>
                <a:cs typeface="Times New Roman"/>
              </a:rPr>
              <a:t> </a:t>
            </a:r>
            <a:r>
              <a:rPr sz="3600" spc="12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6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09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43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6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endParaRPr sz="36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85787" y="1066800"/>
            <a:ext cx="8610600" cy="0"/>
          </a:xfrm>
          <a:custGeom>
            <a:avLst/>
            <a:gdLst/>
            <a:ahLst/>
            <a:cxnLst/>
            <a:rect l="l" t="t" r="r" b="b"/>
            <a:pathLst>
              <a:path w="8610600">
                <a:moveTo>
                  <a:pt x="0" y="0"/>
                </a:moveTo>
                <a:lnTo>
                  <a:pt x="8610611" y="0"/>
                </a:lnTo>
              </a:path>
            </a:pathLst>
          </a:custGeom>
          <a:ln w="571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2555">
              <a:lnSpc>
                <a:spcPct val="100000"/>
              </a:lnSpc>
            </a:pPr>
            <a:fld id="{81D60167-4931-47E6-BA6A-407CBD079E47}" type="slidenum">
              <a:rPr dirty="0"/>
              <a:pPr marL="122555">
                <a:lnSpc>
                  <a:spcPct val="100000"/>
                </a:lnSpc>
              </a:pPr>
              <a:t>22</a:t>
            </a:fld>
            <a:endParaRPr dirty="0"/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S</a:t>
            </a:r>
            <a:r>
              <a:rPr spc="-10" dirty="0"/>
              <a:t>o</a:t>
            </a:r>
            <a:r>
              <a:rPr spc="-5" dirty="0"/>
              <a:t>f</a:t>
            </a:r>
            <a:r>
              <a:rPr dirty="0"/>
              <a:t>t</a:t>
            </a:r>
            <a:r>
              <a:rPr spc="-20" dirty="0"/>
              <a:t>w</a:t>
            </a:r>
            <a:r>
              <a:rPr dirty="0"/>
              <a:t>a</a:t>
            </a:r>
            <a:r>
              <a:rPr spc="-5" dirty="0"/>
              <a:t>r</a:t>
            </a:r>
            <a:r>
              <a:rPr dirty="0"/>
              <a:t>e</a:t>
            </a:r>
            <a:r>
              <a:rPr spc="-5" dirty="0"/>
              <a:t> </a:t>
            </a:r>
            <a:r>
              <a:rPr dirty="0"/>
              <a:t>E</a:t>
            </a:r>
            <a:r>
              <a:rPr spc="5" dirty="0"/>
              <a:t>n</a:t>
            </a:r>
            <a:r>
              <a:rPr spc="-10" dirty="0"/>
              <a:t>g</a:t>
            </a:r>
            <a:r>
              <a:rPr dirty="0"/>
              <a:t>i</a:t>
            </a:r>
            <a:r>
              <a:rPr spc="5" dirty="0"/>
              <a:t>n</a:t>
            </a:r>
            <a:r>
              <a:rPr spc="-10" dirty="0"/>
              <a:t>ee</a:t>
            </a:r>
            <a:r>
              <a:rPr spc="-5" dirty="0"/>
              <a:t>r</a:t>
            </a:r>
            <a:r>
              <a:rPr spc="-10" dirty="0"/>
              <a:t>i</a:t>
            </a:r>
            <a:r>
              <a:rPr spc="5" dirty="0"/>
              <a:t>n</a:t>
            </a:r>
            <a:r>
              <a:rPr dirty="0"/>
              <a:t>g</a:t>
            </a:r>
            <a:r>
              <a:rPr spc="-5" dirty="0"/>
              <a:t> </a:t>
            </a:r>
            <a:r>
              <a:rPr spc="-20" dirty="0"/>
              <a:t>(</a:t>
            </a:r>
            <a:r>
              <a:rPr spc="-10" dirty="0"/>
              <a:t>3</a:t>
            </a:r>
            <a:r>
              <a:rPr sz="750" baseline="22222" dirty="0"/>
              <a:t>rd </a:t>
            </a:r>
            <a:r>
              <a:rPr sz="750" spc="-75" baseline="22222" dirty="0"/>
              <a:t> </a:t>
            </a:r>
            <a:r>
              <a:rPr sz="800" spc="-10" dirty="0"/>
              <a:t>ed</a:t>
            </a:r>
            <a:r>
              <a:rPr sz="800" dirty="0"/>
              <a:t>.</a:t>
            </a:r>
            <a:r>
              <a:rPr sz="800" spc="-5" dirty="0"/>
              <a:t>)</a:t>
            </a:r>
            <a:r>
              <a:rPr sz="800" dirty="0"/>
              <a:t>,</a:t>
            </a:r>
            <a:r>
              <a:rPr sz="800" spc="-5" dirty="0"/>
              <a:t> </a:t>
            </a:r>
            <a:r>
              <a:rPr sz="800" dirty="0"/>
              <a:t>By</a:t>
            </a:r>
            <a:r>
              <a:rPr sz="800" spc="-15" dirty="0"/>
              <a:t> </a:t>
            </a:r>
            <a:r>
              <a:rPr sz="800" spc="-20" dirty="0"/>
              <a:t>K</a:t>
            </a:r>
            <a:r>
              <a:rPr sz="800" spc="15" dirty="0"/>
              <a:t>.</a:t>
            </a:r>
            <a:r>
              <a:rPr sz="800" dirty="0"/>
              <a:t>K</a:t>
            </a:r>
            <a:r>
              <a:rPr sz="800" spc="-15" dirty="0"/>
              <a:t> </a:t>
            </a:r>
            <a:r>
              <a:rPr sz="800" spc="-5" dirty="0"/>
              <a:t>A</a:t>
            </a:r>
            <a:r>
              <a:rPr sz="800" spc="-10" dirty="0"/>
              <a:t>gg</a:t>
            </a:r>
            <a:r>
              <a:rPr sz="800" dirty="0"/>
              <a:t>a</a:t>
            </a:r>
            <a:r>
              <a:rPr sz="800" spc="-5" dirty="0"/>
              <a:t>r</a:t>
            </a:r>
            <a:r>
              <a:rPr sz="800" spc="-20" dirty="0"/>
              <a:t>w</a:t>
            </a:r>
            <a:r>
              <a:rPr sz="800" dirty="0"/>
              <a:t>al</a:t>
            </a:r>
            <a:r>
              <a:rPr sz="800" spc="5" dirty="0"/>
              <a:t> </a:t>
            </a:r>
            <a:r>
              <a:rPr sz="800" dirty="0"/>
              <a:t>&amp;</a:t>
            </a:r>
            <a:r>
              <a:rPr sz="800" spc="-10" dirty="0"/>
              <a:t> </a:t>
            </a:r>
            <a:r>
              <a:rPr sz="800" spc="-5" dirty="0"/>
              <a:t>Y</a:t>
            </a:r>
            <a:r>
              <a:rPr sz="800" spc="-10" dirty="0"/>
              <a:t>oge</a:t>
            </a:r>
            <a:r>
              <a:rPr sz="800" spc="-5" dirty="0"/>
              <a:t>s</a:t>
            </a:r>
            <a:r>
              <a:rPr sz="800" dirty="0"/>
              <a:t>h</a:t>
            </a:r>
            <a:r>
              <a:rPr sz="800" spc="10" dirty="0"/>
              <a:t> </a:t>
            </a:r>
            <a:r>
              <a:rPr sz="800" spc="-5" dirty="0"/>
              <a:t>S</a:t>
            </a:r>
            <a:r>
              <a:rPr sz="800" dirty="0"/>
              <a:t>i</a:t>
            </a:r>
            <a:r>
              <a:rPr sz="800" spc="5" dirty="0"/>
              <a:t>n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dirty="0"/>
              <a:t>C</a:t>
            </a:r>
            <a:r>
              <a:rPr sz="800" spc="-20" dirty="0"/>
              <a:t>o</a:t>
            </a:r>
            <a:r>
              <a:rPr sz="800" spc="5" dirty="0"/>
              <a:t>p</a:t>
            </a:r>
            <a:r>
              <a:rPr sz="800" spc="-20" dirty="0"/>
              <a:t>y</a:t>
            </a:r>
            <a:r>
              <a:rPr sz="800" spc="-5" dirty="0"/>
              <a:t>r</a:t>
            </a:r>
            <a:r>
              <a:rPr sz="800" dirty="0"/>
              <a:t>i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t</a:t>
            </a:r>
            <a:r>
              <a:rPr sz="800" spc="5" dirty="0"/>
              <a:t> </a:t>
            </a:r>
            <a:r>
              <a:rPr sz="800" dirty="0"/>
              <a:t>©</a:t>
            </a:r>
            <a:r>
              <a:rPr sz="800" spc="5" dirty="0"/>
              <a:t> </a:t>
            </a:r>
            <a:r>
              <a:rPr sz="800" spc="-5" dirty="0"/>
              <a:t>N</a:t>
            </a:r>
            <a:r>
              <a:rPr sz="800" spc="-10" dirty="0"/>
              <a:t>e</a:t>
            </a:r>
            <a:r>
              <a:rPr sz="800" dirty="0"/>
              <a:t>w</a:t>
            </a:r>
            <a:r>
              <a:rPr sz="800" spc="-15" dirty="0"/>
              <a:t> </a:t>
            </a:r>
            <a:r>
              <a:rPr sz="800" spc="-20" dirty="0"/>
              <a:t>A</a:t>
            </a:r>
            <a:r>
              <a:rPr sz="800" spc="-10" dirty="0"/>
              <a:t>g</a:t>
            </a:r>
            <a:r>
              <a:rPr sz="800" dirty="0"/>
              <a:t>e</a:t>
            </a:r>
            <a:r>
              <a:rPr sz="800" spc="5" dirty="0"/>
              <a:t> </a:t>
            </a:r>
            <a:r>
              <a:rPr sz="800" spc="-30" dirty="0"/>
              <a:t>I</a:t>
            </a:r>
            <a:r>
              <a:rPr sz="800" spc="5" dirty="0"/>
              <a:t>n</a:t>
            </a:r>
            <a:r>
              <a:rPr sz="800" dirty="0"/>
              <a:t>t</a:t>
            </a:r>
            <a:r>
              <a:rPr sz="800" spc="-10" dirty="0"/>
              <a:t>e</a:t>
            </a:r>
            <a:r>
              <a:rPr sz="800" spc="-5" dirty="0"/>
              <a:t>r</a:t>
            </a:r>
            <a:r>
              <a:rPr sz="800" spc="5" dirty="0"/>
              <a:t>n</a:t>
            </a:r>
            <a:r>
              <a:rPr sz="800" dirty="0"/>
              <a:t>ati</a:t>
            </a:r>
            <a:r>
              <a:rPr sz="800" spc="-20" dirty="0"/>
              <a:t>o</a:t>
            </a:r>
            <a:r>
              <a:rPr sz="800" spc="-10" dirty="0"/>
              <a:t>n</a:t>
            </a:r>
            <a:r>
              <a:rPr sz="800" dirty="0"/>
              <a:t>al</a:t>
            </a:r>
            <a:r>
              <a:rPr sz="800" spc="-5" dirty="0"/>
              <a:t> P</a:t>
            </a:r>
            <a:r>
              <a:rPr sz="800" spc="5" dirty="0"/>
              <a:t>ub</a:t>
            </a:r>
            <a:r>
              <a:rPr sz="800" spc="-10" dirty="0"/>
              <a:t>l</a:t>
            </a:r>
            <a:r>
              <a:rPr sz="800" dirty="0"/>
              <a:t>i</a:t>
            </a:r>
            <a:r>
              <a:rPr sz="800" spc="-5" dirty="0"/>
              <a:t>s</a:t>
            </a:r>
            <a:r>
              <a:rPr sz="800" spc="-10" dirty="0"/>
              <a:t>he</a:t>
            </a:r>
            <a:r>
              <a:rPr sz="800" spc="-5" dirty="0"/>
              <a:t>rs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spc="-10" dirty="0"/>
              <a:t>20</a:t>
            </a:r>
            <a:r>
              <a:rPr sz="800" spc="5" dirty="0"/>
              <a:t>0</a:t>
            </a:r>
            <a:r>
              <a:rPr sz="800" dirty="0"/>
              <a:t>7</a:t>
            </a:r>
            <a:endParaRPr sz="80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8340" y="1123130"/>
            <a:ext cx="4941570" cy="355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5" dirty="0">
                <a:latin typeface="Arial"/>
                <a:cs typeface="Arial"/>
              </a:rPr>
              <a:t>4</a:t>
            </a:r>
            <a:r>
              <a:rPr sz="2800" spc="-10" dirty="0">
                <a:latin typeface="Arial"/>
                <a:cs typeface="Arial"/>
              </a:rPr>
              <a:t>.</a:t>
            </a:r>
            <a:r>
              <a:rPr sz="2800" spc="-420" dirty="0">
                <a:latin typeface="Arial"/>
                <a:cs typeface="Arial"/>
              </a:rPr>
              <a:t> </a:t>
            </a:r>
            <a:r>
              <a:rPr sz="2800" spc="-30" dirty="0">
                <a:latin typeface="Arial"/>
                <a:cs typeface="Arial"/>
              </a:rPr>
              <a:t>Q</a:t>
            </a:r>
            <a:r>
              <a:rPr sz="2800" spc="-15" dirty="0">
                <a:latin typeface="Arial"/>
                <a:cs typeface="Arial"/>
              </a:rPr>
              <a:t>ua</a:t>
            </a:r>
            <a:r>
              <a:rPr sz="2800" spc="-10" dirty="0">
                <a:latin typeface="Arial"/>
                <a:cs typeface="Arial"/>
              </a:rPr>
              <a:t>lity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25" dirty="0">
                <a:latin typeface="Arial"/>
                <a:cs typeface="Arial"/>
              </a:rPr>
              <a:t>F</a:t>
            </a:r>
            <a:r>
              <a:rPr sz="2800" spc="-15" dirty="0">
                <a:latin typeface="Arial"/>
                <a:cs typeface="Arial"/>
              </a:rPr>
              <a:t>un</a:t>
            </a:r>
            <a:r>
              <a:rPr sz="2800" spc="-10" dirty="0">
                <a:latin typeface="Arial"/>
                <a:cs typeface="Arial"/>
              </a:rPr>
              <a:t>cti</a:t>
            </a:r>
            <a:r>
              <a:rPr sz="2800" spc="-15" dirty="0">
                <a:latin typeface="Arial"/>
                <a:cs typeface="Arial"/>
              </a:rPr>
              <a:t>o</a:t>
            </a:r>
            <a:r>
              <a:rPr sz="2800" spc="-20" dirty="0">
                <a:latin typeface="Arial"/>
                <a:cs typeface="Arial"/>
              </a:rPr>
              <a:t>n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30" dirty="0">
                <a:latin typeface="Arial"/>
                <a:cs typeface="Arial"/>
              </a:rPr>
              <a:t>D</a:t>
            </a:r>
            <a:r>
              <a:rPr sz="2800" spc="-15" dirty="0">
                <a:latin typeface="Arial"/>
                <a:cs typeface="Arial"/>
              </a:rPr>
              <a:t>ep</a:t>
            </a:r>
            <a:r>
              <a:rPr sz="2800" spc="-10" dirty="0">
                <a:latin typeface="Arial"/>
                <a:cs typeface="Arial"/>
              </a:rPr>
              <a:t>l</a:t>
            </a:r>
            <a:r>
              <a:rPr sz="2800" spc="-15" dirty="0">
                <a:latin typeface="Arial"/>
                <a:cs typeface="Arial"/>
              </a:rPr>
              <a:t>o</a:t>
            </a:r>
            <a:r>
              <a:rPr sz="2800" spc="-10" dirty="0">
                <a:latin typeface="Arial"/>
                <a:cs typeface="Arial"/>
              </a:rPr>
              <a:t>y</a:t>
            </a:r>
            <a:r>
              <a:rPr sz="2800" spc="-30" dirty="0">
                <a:latin typeface="Arial"/>
                <a:cs typeface="Arial"/>
              </a:rPr>
              <a:t>m</a:t>
            </a:r>
            <a:r>
              <a:rPr sz="2800" spc="-5" dirty="0">
                <a:latin typeface="Arial"/>
                <a:cs typeface="Arial"/>
              </a:rPr>
              <a:t>en</a:t>
            </a:r>
            <a:r>
              <a:rPr sz="2800" spc="-10" dirty="0">
                <a:latin typeface="Arial"/>
                <a:cs typeface="Arial"/>
              </a:rPr>
              <a:t>t</a:t>
            </a:r>
            <a:endParaRPr sz="28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743200" y="1905000"/>
            <a:ext cx="2438400" cy="381000"/>
          </a:xfrm>
          <a:custGeom>
            <a:avLst/>
            <a:gdLst/>
            <a:ahLst/>
            <a:cxnLst/>
            <a:rect l="l" t="t" r="r" b="b"/>
            <a:pathLst>
              <a:path w="2438400" h="381000">
                <a:moveTo>
                  <a:pt x="2438399" y="0"/>
                </a:moveTo>
                <a:lnTo>
                  <a:pt x="2432469" y="45761"/>
                </a:lnTo>
                <a:lnTo>
                  <a:pt x="2415645" y="87521"/>
                </a:lnTo>
                <a:lnTo>
                  <a:pt x="2389377" y="123953"/>
                </a:lnTo>
                <a:lnTo>
                  <a:pt x="2355116" y="153728"/>
                </a:lnTo>
                <a:lnTo>
                  <a:pt x="2314313" y="175521"/>
                </a:lnTo>
                <a:lnTo>
                  <a:pt x="2268417" y="188005"/>
                </a:lnTo>
                <a:lnTo>
                  <a:pt x="2235707" y="190499"/>
                </a:lnTo>
                <a:lnTo>
                  <a:pt x="1421891" y="190499"/>
                </a:lnTo>
                <a:lnTo>
                  <a:pt x="1405361" y="191131"/>
                </a:lnTo>
                <a:lnTo>
                  <a:pt x="1358091" y="200217"/>
                </a:lnTo>
                <a:lnTo>
                  <a:pt x="1315429" y="219054"/>
                </a:lnTo>
                <a:lnTo>
                  <a:pt x="1278826" y="246316"/>
                </a:lnTo>
                <a:lnTo>
                  <a:pt x="1249733" y="280676"/>
                </a:lnTo>
                <a:lnTo>
                  <a:pt x="1229599" y="320808"/>
                </a:lnTo>
                <a:lnTo>
                  <a:pt x="1219876" y="365383"/>
                </a:lnTo>
                <a:lnTo>
                  <a:pt x="1219199" y="380999"/>
                </a:lnTo>
                <a:lnTo>
                  <a:pt x="1218523" y="365383"/>
                </a:lnTo>
                <a:lnTo>
                  <a:pt x="1208800" y="320808"/>
                </a:lnTo>
                <a:lnTo>
                  <a:pt x="1188666" y="280676"/>
                </a:lnTo>
                <a:lnTo>
                  <a:pt x="1159573" y="246316"/>
                </a:lnTo>
                <a:lnTo>
                  <a:pt x="1122970" y="219054"/>
                </a:lnTo>
                <a:lnTo>
                  <a:pt x="1080308" y="200217"/>
                </a:lnTo>
                <a:lnTo>
                  <a:pt x="1033038" y="191131"/>
                </a:lnTo>
                <a:lnTo>
                  <a:pt x="1016507" y="190499"/>
                </a:lnTo>
                <a:lnTo>
                  <a:pt x="202691" y="190499"/>
                </a:lnTo>
                <a:lnTo>
                  <a:pt x="186161" y="189868"/>
                </a:lnTo>
                <a:lnTo>
                  <a:pt x="138891" y="180782"/>
                </a:lnTo>
                <a:lnTo>
                  <a:pt x="96229" y="161945"/>
                </a:lnTo>
                <a:lnTo>
                  <a:pt x="59626" y="134683"/>
                </a:lnTo>
                <a:lnTo>
                  <a:pt x="30533" y="100323"/>
                </a:lnTo>
                <a:lnTo>
                  <a:pt x="10399" y="60191"/>
                </a:lnTo>
                <a:lnTo>
                  <a:pt x="676" y="15616"/>
                </a:lnTo>
                <a:lnTo>
                  <a:pt x="0" y="0"/>
                </a:lnTo>
              </a:path>
            </a:pathLst>
          </a:custGeom>
          <a:ln w="22224">
            <a:solidFill>
              <a:srgbClr val="3232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924300" y="2281428"/>
            <a:ext cx="76200" cy="233679"/>
          </a:xfrm>
          <a:custGeom>
            <a:avLst/>
            <a:gdLst/>
            <a:ahLst/>
            <a:cxnLst/>
            <a:rect l="l" t="t" r="r" b="b"/>
            <a:pathLst>
              <a:path w="76200" h="233680">
                <a:moveTo>
                  <a:pt x="33527" y="156971"/>
                </a:moveTo>
                <a:lnTo>
                  <a:pt x="0" y="156971"/>
                </a:lnTo>
                <a:lnTo>
                  <a:pt x="38099" y="233171"/>
                </a:lnTo>
                <a:lnTo>
                  <a:pt x="67817" y="173735"/>
                </a:lnTo>
                <a:lnTo>
                  <a:pt x="35051" y="173735"/>
                </a:lnTo>
                <a:lnTo>
                  <a:pt x="33527" y="169163"/>
                </a:lnTo>
                <a:lnTo>
                  <a:pt x="33527" y="156971"/>
                </a:lnTo>
                <a:close/>
              </a:path>
              <a:path w="76200" h="233680">
                <a:moveTo>
                  <a:pt x="38099" y="0"/>
                </a:moveTo>
                <a:lnTo>
                  <a:pt x="35051" y="1523"/>
                </a:lnTo>
                <a:lnTo>
                  <a:pt x="33527" y="4571"/>
                </a:lnTo>
                <a:lnTo>
                  <a:pt x="33527" y="169163"/>
                </a:lnTo>
                <a:lnTo>
                  <a:pt x="35051" y="173735"/>
                </a:lnTo>
                <a:lnTo>
                  <a:pt x="41147" y="173735"/>
                </a:lnTo>
                <a:lnTo>
                  <a:pt x="42671" y="169163"/>
                </a:lnTo>
                <a:lnTo>
                  <a:pt x="42671" y="4571"/>
                </a:lnTo>
                <a:lnTo>
                  <a:pt x="41147" y="1523"/>
                </a:lnTo>
                <a:lnTo>
                  <a:pt x="38099" y="0"/>
                </a:lnTo>
                <a:close/>
              </a:path>
              <a:path w="76200" h="233680">
                <a:moveTo>
                  <a:pt x="76199" y="156971"/>
                </a:moveTo>
                <a:lnTo>
                  <a:pt x="42671" y="156971"/>
                </a:lnTo>
                <a:lnTo>
                  <a:pt x="42671" y="169163"/>
                </a:lnTo>
                <a:lnTo>
                  <a:pt x="41147" y="173735"/>
                </a:lnTo>
                <a:lnTo>
                  <a:pt x="67817" y="173735"/>
                </a:lnTo>
                <a:lnTo>
                  <a:pt x="76199" y="156971"/>
                </a:lnTo>
                <a:close/>
              </a:path>
            </a:pathLst>
          </a:custGeom>
          <a:solidFill>
            <a:srgbClr val="3232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924300" y="2738628"/>
            <a:ext cx="76200" cy="309880"/>
          </a:xfrm>
          <a:custGeom>
            <a:avLst/>
            <a:gdLst/>
            <a:ahLst/>
            <a:cxnLst/>
            <a:rect l="l" t="t" r="r" b="b"/>
            <a:pathLst>
              <a:path w="76200" h="309880">
                <a:moveTo>
                  <a:pt x="33527" y="233171"/>
                </a:moveTo>
                <a:lnTo>
                  <a:pt x="0" y="233171"/>
                </a:lnTo>
                <a:lnTo>
                  <a:pt x="38099" y="309371"/>
                </a:lnTo>
                <a:lnTo>
                  <a:pt x="67817" y="249935"/>
                </a:lnTo>
                <a:lnTo>
                  <a:pt x="35051" y="249935"/>
                </a:lnTo>
                <a:lnTo>
                  <a:pt x="33527" y="245363"/>
                </a:lnTo>
                <a:lnTo>
                  <a:pt x="33527" y="233171"/>
                </a:lnTo>
                <a:close/>
              </a:path>
              <a:path w="76200" h="309880">
                <a:moveTo>
                  <a:pt x="38099" y="0"/>
                </a:moveTo>
                <a:lnTo>
                  <a:pt x="35051" y="1523"/>
                </a:lnTo>
                <a:lnTo>
                  <a:pt x="33527" y="4571"/>
                </a:lnTo>
                <a:lnTo>
                  <a:pt x="33527" y="245363"/>
                </a:lnTo>
                <a:lnTo>
                  <a:pt x="35051" y="249935"/>
                </a:lnTo>
                <a:lnTo>
                  <a:pt x="41147" y="249935"/>
                </a:lnTo>
                <a:lnTo>
                  <a:pt x="42671" y="245363"/>
                </a:lnTo>
                <a:lnTo>
                  <a:pt x="42671" y="4571"/>
                </a:lnTo>
                <a:lnTo>
                  <a:pt x="41147" y="1523"/>
                </a:lnTo>
                <a:lnTo>
                  <a:pt x="38099" y="0"/>
                </a:lnTo>
                <a:close/>
              </a:path>
              <a:path w="76200" h="309880">
                <a:moveTo>
                  <a:pt x="76199" y="233171"/>
                </a:moveTo>
                <a:lnTo>
                  <a:pt x="42671" y="233171"/>
                </a:lnTo>
                <a:lnTo>
                  <a:pt x="42671" y="245363"/>
                </a:lnTo>
                <a:lnTo>
                  <a:pt x="41147" y="249935"/>
                </a:lnTo>
                <a:lnTo>
                  <a:pt x="67817" y="249935"/>
                </a:lnTo>
                <a:lnTo>
                  <a:pt x="76199" y="233171"/>
                </a:lnTo>
                <a:close/>
              </a:path>
            </a:pathLst>
          </a:custGeom>
          <a:solidFill>
            <a:srgbClr val="3232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114800" y="3657600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799"/>
                </a:lnTo>
              </a:path>
            </a:pathLst>
          </a:custGeom>
          <a:ln w="28574">
            <a:solidFill>
              <a:srgbClr val="3232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114800" y="3919728"/>
            <a:ext cx="990600" cy="85725"/>
          </a:xfrm>
          <a:custGeom>
            <a:avLst/>
            <a:gdLst/>
            <a:ahLst/>
            <a:cxnLst/>
            <a:rect l="l" t="t" r="r" b="b"/>
            <a:pathLst>
              <a:path w="990600" h="85725">
                <a:moveTo>
                  <a:pt x="905255" y="0"/>
                </a:moveTo>
                <a:lnTo>
                  <a:pt x="905255" y="85343"/>
                </a:lnTo>
                <a:lnTo>
                  <a:pt x="963167" y="56387"/>
                </a:lnTo>
                <a:lnTo>
                  <a:pt x="918971" y="56387"/>
                </a:lnTo>
                <a:lnTo>
                  <a:pt x="918971" y="28955"/>
                </a:lnTo>
                <a:lnTo>
                  <a:pt x="963167" y="28955"/>
                </a:lnTo>
                <a:lnTo>
                  <a:pt x="905255" y="0"/>
                </a:lnTo>
                <a:close/>
              </a:path>
              <a:path w="990600" h="85725">
                <a:moveTo>
                  <a:pt x="905255" y="28955"/>
                </a:moveTo>
                <a:lnTo>
                  <a:pt x="0" y="28955"/>
                </a:lnTo>
                <a:lnTo>
                  <a:pt x="0" y="56387"/>
                </a:lnTo>
                <a:lnTo>
                  <a:pt x="905255" y="56387"/>
                </a:lnTo>
                <a:lnTo>
                  <a:pt x="905255" y="28955"/>
                </a:lnTo>
                <a:close/>
              </a:path>
              <a:path w="990600" h="85725">
                <a:moveTo>
                  <a:pt x="963167" y="28955"/>
                </a:moveTo>
                <a:lnTo>
                  <a:pt x="918971" y="28955"/>
                </a:lnTo>
                <a:lnTo>
                  <a:pt x="918971" y="56387"/>
                </a:lnTo>
                <a:lnTo>
                  <a:pt x="963167" y="56387"/>
                </a:lnTo>
                <a:lnTo>
                  <a:pt x="990599" y="42671"/>
                </a:lnTo>
                <a:lnTo>
                  <a:pt x="963167" y="28955"/>
                </a:lnTo>
                <a:close/>
              </a:path>
            </a:pathLst>
          </a:custGeom>
          <a:solidFill>
            <a:srgbClr val="3232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85787" y="990600"/>
            <a:ext cx="8610600" cy="0"/>
          </a:xfrm>
          <a:custGeom>
            <a:avLst/>
            <a:gdLst/>
            <a:ahLst/>
            <a:cxnLst/>
            <a:rect l="l" t="t" r="r" b="b"/>
            <a:pathLst>
              <a:path w="8610600">
                <a:moveTo>
                  <a:pt x="0" y="0"/>
                </a:moveTo>
                <a:lnTo>
                  <a:pt x="8610611" y="0"/>
                </a:lnTo>
              </a:path>
            </a:pathLst>
          </a:custGeom>
          <a:ln w="571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031229" y="1642050"/>
            <a:ext cx="8498205" cy="40925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46200" indent="-1333500">
              <a:lnSpc>
                <a:spcPct val="100000"/>
              </a:lnSpc>
            </a:pP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--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I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po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te v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oi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ce 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f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e c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st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r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 marL="1346200">
              <a:lnSpc>
                <a:spcPct val="100000"/>
              </a:lnSpc>
              <a:spcBef>
                <a:spcPts val="1465"/>
              </a:spcBef>
            </a:pP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Te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h</a:t>
            </a:r>
            <a:r>
              <a:rPr sz="2400" spc="5" dirty="0">
                <a:solidFill>
                  <a:srgbClr val="323299"/>
                </a:solidFill>
                <a:latin typeface="Arial"/>
                <a:cs typeface="Arial"/>
              </a:rPr>
              <a:t>n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c</a:t>
            </a:r>
            <a:r>
              <a:rPr sz="2400" spc="5" dirty="0">
                <a:solidFill>
                  <a:srgbClr val="323299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l r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eq</a:t>
            </a:r>
            <a:r>
              <a:rPr sz="2400" spc="5" dirty="0">
                <a:solidFill>
                  <a:srgbClr val="323299"/>
                </a:solidFill>
                <a:latin typeface="Arial"/>
                <a:cs typeface="Arial"/>
              </a:rPr>
              <a:t>u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m</a:t>
            </a:r>
            <a:r>
              <a:rPr sz="2400" spc="5" dirty="0">
                <a:solidFill>
                  <a:srgbClr val="323299"/>
                </a:solidFill>
                <a:latin typeface="Arial"/>
                <a:cs typeface="Arial"/>
              </a:rPr>
              <a:t>e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ts.</a:t>
            </a:r>
            <a:endParaRPr sz="2400">
              <a:latin typeface="Arial"/>
              <a:cs typeface="Arial"/>
            </a:endParaRPr>
          </a:p>
          <a:p>
            <a:pPr marL="1955800">
              <a:lnSpc>
                <a:spcPts val="2705"/>
              </a:lnSpc>
              <a:spcBef>
                <a:spcPts val="1185"/>
              </a:spcBef>
            </a:pP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Do</a:t>
            </a:r>
            <a:r>
              <a:rPr sz="2400" spc="10" dirty="0">
                <a:solidFill>
                  <a:srgbClr val="650032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en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d</a:t>
            </a:r>
            <a:endParaRPr sz="2400">
              <a:latin typeface="Arial"/>
              <a:cs typeface="Arial"/>
            </a:endParaRPr>
          </a:p>
          <a:p>
            <a:pPr marL="584200">
              <a:lnSpc>
                <a:spcPts val="2705"/>
              </a:lnSpc>
              <a:tabLst>
                <a:tab pos="1550035" algn="l"/>
              </a:tabLst>
            </a:pP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P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me	c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on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rn 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s c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s</a:t>
            </a:r>
            <a:r>
              <a:rPr sz="2400" spc="-10" dirty="0">
                <a:solidFill>
                  <a:srgbClr val="323299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r</a:t>
            </a:r>
            <a:r>
              <a:rPr sz="2400" spc="5" dirty="0">
                <a:solidFill>
                  <a:srgbClr val="323299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s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s</a:t>
            </a:r>
            <a:r>
              <a:rPr sz="2400" spc="-10" dirty="0">
                <a:solidFill>
                  <a:srgbClr val="323299"/>
                </a:solidFill>
                <a:latin typeface="Arial"/>
                <a:cs typeface="Arial"/>
              </a:rPr>
              <a:t>f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ct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io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n</a:t>
            </a:r>
            <a:endParaRPr sz="2400">
              <a:latin typeface="Arial"/>
              <a:cs typeface="Arial"/>
            </a:endParaRPr>
          </a:p>
          <a:p>
            <a:pPr marL="4165600">
              <a:lnSpc>
                <a:spcPct val="100000"/>
              </a:lnSpc>
              <a:spcBef>
                <a:spcPts val="395"/>
              </a:spcBef>
            </a:pP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W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ha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t</a:t>
            </a:r>
            <a:r>
              <a:rPr sz="2400" spc="5" dirty="0">
                <a:solidFill>
                  <a:srgbClr val="CC0065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s 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i</a:t>
            </a:r>
            <a:r>
              <a:rPr sz="2400" spc="-10" dirty="0">
                <a:solidFill>
                  <a:srgbClr val="CC0065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po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rt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an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f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st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r?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050">
              <a:latin typeface="Times New Roman"/>
              <a:cs typeface="Times New Roman"/>
            </a:endParaRPr>
          </a:p>
          <a:p>
            <a:pPr marL="173990">
              <a:lnSpc>
                <a:spcPct val="100000"/>
              </a:lnSpc>
            </a:pP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--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 No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rm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l </a:t>
            </a:r>
            <a:r>
              <a:rPr sz="2400" spc="-10" dirty="0">
                <a:solidFill>
                  <a:srgbClr val="FF6500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eq</a:t>
            </a:r>
            <a:r>
              <a:rPr sz="2400" spc="5" dirty="0">
                <a:solidFill>
                  <a:srgbClr val="FF6500"/>
                </a:solidFill>
                <a:latin typeface="Arial"/>
                <a:cs typeface="Arial"/>
              </a:rPr>
              <a:t>u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m</a:t>
            </a:r>
            <a:r>
              <a:rPr sz="2400" spc="5" dirty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ts</a:t>
            </a:r>
            <a:endParaRPr sz="2400">
              <a:latin typeface="Arial"/>
              <a:cs typeface="Arial"/>
            </a:endParaRPr>
          </a:p>
          <a:p>
            <a:pPr marL="167640">
              <a:lnSpc>
                <a:spcPct val="100000"/>
              </a:lnSpc>
              <a:spcBef>
                <a:spcPts val="850"/>
              </a:spcBef>
            </a:pPr>
            <a:r>
              <a:rPr sz="2400" spc="-10" dirty="0">
                <a:solidFill>
                  <a:srgbClr val="FF6500"/>
                </a:solidFill>
                <a:latin typeface="Arial"/>
                <a:cs typeface="Arial"/>
              </a:rPr>
              <a:t>-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-</a:t>
            </a:r>
            <a:r>
              <a:rPr sz="2400" spc="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sz="2400" spc="-15" dirty="0">
                <a:solidFill>
                  <a:srgbClr val="FF6500"/>
                </a:solidFill>
                <a:latin typeface="Arial"/>
                <a:cs typeface="Arial"/>
              </a:rPr>
              <a:t>x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pe</a:t>
            </a:r>
            <a:r>
              <a:rPr sz="2400" spc="10" dirty="0">
                <a:solidFill>
                  <a:srgbClr val="FF6500"/>
                </a:solidFill>
                <a:latin typeface="Arial"/>
                <a:cs typeface="Arial"/>
              </a:rPr>
              <a:t>c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d r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equi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r</a:t>
            </a:r>
            <a:r>
              <a:rPr sz="2400" spc="5" dirty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en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ts</a:t>
            </a:r>
            <a:endParaRPr sz="2400">
              <a:latin typeface="Arial"/>
              <a:cs typeface="Arial"/>
            </a:endParaRPr>
          </a:p>
          <a:p>
            <a:pPr marL="167640">
              <a:lnSpc>
                <a:spcPct val="100000"/>
              </a:lnSpc>
              <a:spcBef>
                <a:spcPts val="865"/>
              </a:spcBef>
            </a:pPr>
            <a:r>
              <a:rPr sz="2400" spc="-10" dirty="0">
                <a:solidFill>
                  <a:srgbClr val="FF6500"/>
                </a:solidFill>
                <a:latin typeface="Arial"/>
                <a:cs typeface="Arial"/>
              </a:rPr>
              <a:t>-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-</a:t>
            </a:r>
            <a:r>
              <a:rPr sz="2400" spc="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sz="2400" spc="-15" dirty="0">
                <a:solidFill>
                  <a:srgbClr val="FF6500"/>
                </a:solidFill>
                <a:latin typeface="Arial"/>
                <a:cs typeface="Arial"/>
              </a:rPr>
              <a:t>x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sz="2400" spc="5" dirty="0">
                <a:solidFill>
                  <a:srgbClr val="FF6500"/>
                </a:solidFill>
                <a:latin typeface="Arial"/>
                <a:cs typeface="Arial"/>
              </a:rPr>
              <a:t>i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g r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eq</a:t>
            </a:r>
            <a:r>
              <a:rPr sz="2400" spc="5" dirty="0">
                <a:solidFill>
                  <a:srgbClr val="FF6500"/>
                </a:solidFill>
                <a:latin typeface="Arial"/>
                <a:cs typeface="Arial"/>
              </a:rPr>
              <a:t>u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r</a:t>
            </a:r>
            <a:r>
              <a:rPr sz="2400" spc="5" dirty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en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ts</a:t>
            </a:r>
            <a:endParaRPr sz="2400">
              <a:latin typeface="Arial"/>
              <a:cs typeface="Arial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2555">
              <a:lnSpc>
                <a:spcPct val="100000"/>
              </a:lnSpc>
            </a:pPr>
            <a:fld id="{81D60167-4931-47E6-BA6A-407CBD079E47}" type="slidenum">
              <a:rPr dirty="0"/>
              <a:pPr marL="122555">
                <a:lnSpc>
                  <a:spcPct val="100000"/>
                </a:lnSpc>
              </a:pPr>
              <a:t>23</a:t>
            </a:fld>
            <a:endParaRPr dirty="0"/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S</a:t>
            </a:r>
            <a:r>
              <a:rPr spc="-10" dirty="0"/>
              <a:t>o</a:t>
            </a:r>
            <a:r>
              <a:rPr spc="-5" dirty="0"/>
              <a:t>f</a:t>
            </a:r>
            <a:r>
              <a:rPr dirty="0"/>
              <a:t>t</a:t>
            </a:r>
            <a:r>
              <a:rPr spc="-20" dirty="0"/>
              <a:t>w</a:t>
            </a:r>
            <a:r>
              <a:rPr dirty="0"/>
              <a:t>a</a:t>
            </a:r>
            <a:r>
              <a:rPr spc="-5" dirty="0"/>
              <a:t>r</a:t>
            </a:r>
            <a:r>
              <a:rPr dirty="0"/>
              <a:t>e</a:t>
            </a:r>
            <a:r>
              <a:rPr spc="-5" dirty="0"/>
              <a:t> </a:t>
            </a:r>
            <a:r>
              <a:rPr dirty="0"/>
              <a:t>E</a:t>
            </a:r>
            <a:r>
              <a:rPr spc="5" dirty="0"/>
              <a:t>n</a:t>
            </a:r>
            <a:r>
              <a:rPr spc="-10" dirty="0"/>
              <a:t>g</a:t>
            </a:r>
            <a:r>
              <a:rPr dirty="0"/>
              <a:t>i</a:t>
            </a:r>
            <a:r>
              <a:rPr spc="5" dirty="0"/>
              <a:t>n</a:t>
            </a:r>
            <a:r>
              <a:rPr spc="-10" dirty="0"/>
              <a:t>ee</a:t>
            </a:r>
            <a:r>
              <a:rPr spc="-5" dirty="0"/>
              <a:t>r</a:t>
            </a:r>
            <a:r>
              <a:rPr spc="-10" dirty="0"/>
              <a:t>i</a:t>
            </a:r>
            <a:r>
              <a:rPr spc="5" dirty="0"/>
              <a:t>n</a:t>
            </a:r>
            <a:r>
              <a:rPr dirty="0"/>
              <a:t>g</a:t>
            </a:r>
            <a:r>
              <a:rPr spc="-5" dirty="0"/>
              <a:t> </a:t>
            </a:r>
            <a:r>
              <a:rPr spc="-20" dirty="0"/>
              <a:t>(</a:t>
            </a:r>
            <a:r>
              <a:rPr spc="-10" dirty="0"/>
              <a:t>3</a:t>
            </a:r>
            <a:r>
              <a:rPr sz="750" baseline="22222" dirty="0"/>
              <a:t>rd </a:t>
            </a:r>
            <a:r>
              <a:rPr sz="750" spc="-75" baseline="22222" dirty="0"/>
              <a:t> </a:t>
            </a:r>
            <a:r>
              <a:rPr sz="800" spc="-10" dirty="0"/>
              <a:t>ed</a:t>
            </a:r>
            <a:r>
              <a:rPr sz="800" dirty="0"/>
              <a:t>.</a:t>
            </a:r>
            <a:r>
              <a:rPr sz="800" spc="-5" dirty="0"/>
              <a:t>)</a:t>
            </a:r>
            <a:r>
              <a:rPr sz="800" dirty="0"/>
              <a:t>,</a:t>
            </a:r>
            <a:r>
              <a:rPr sz="800" spc="-5" dirty="0"/>
              <a:t> </a:t>
            </a:r>
            <a:r>
              <a:rPr sz="800" dirty="0"/>
              <a:t>By</a:t>
            </a:r>
            <a:r>
              <a:rPr sz="800" spc="-15" dirty="0"/>
              <a:t> </a:t>
            </a:r>
            <a:r>
              <a:rPr sz="800" spc="-20" dirty="0"/>
              <a:t>K</a:t>
            </a:r>
            <a:r>
              <a:rPr sz="800" spc="15" dirty="0"/>
              <a:t>.</a:t>
            </a:r>
            <a:r>
              <a:rPr sz="800" dirty="0"/>
              <a:t>K</a:t>
            </a:r>
            <a:r>
              <a:rPr sz="800" spc="-15" dirty="0"/>
              <a:t> </a:t>
            </a:r>
            <a:r>
              <a:rPr sz="800" spc="-5" dirty="0"/>
              <a:t>A</a:t>
            </a:r>
            <a:r>
              <a:rPr sz="800" spc="-10" dirty="0"/>
              <a:t>gg</a:t>
            </a:r>
            <a:r>
              <a:rPr sz="800" dirty="0"/>
              <a:t>a</a:t>
            </a:r>
            <a:r>
              <a:rPr sz="800" spc="-5" dirty="0"/>
              <a:t>r</a:t>
            </a:r>
            <a:r>
              <a:rPr sz="800" spc="-20" dirty="0"/>
              <a:t>w</a:t>
            </a:r>
            <a:r>
              <a:rPr sz="800" dirty="0"/>
              <a:t>al</a:t>
            </a:r>
            <a:r>
              <a:rPr sz="800" spc="5" dirty="0"/>
              <a:t> </a:t>
            </a:r>
            <a:r>
              <a:rPr sz="800" dirty="0"/>
              <a:t>&amp;</a:t>
            </a:r>
            <a:r>
              <a:rPr sz="800" spc="-10" dirty="0"/>
              <a:t> </a:t>
            </a:r>
            <a:r>
              <a:rPr sz="800" spc="-5" dirty="0"/>
              <a:t>Y</a:t>
            </a:r>
            <a:r>
              <a:rPr sz="800" spc="-10" dirty="0"/>
              <a:t>oge</a:t>
            </a:r>
            <a:r>
              <a:rPr sz="800" spc="-5" dirty="0"/>
              <a:t>s</a:t>
            </a:r>
            <a:r>
              <a:rPr sz="800" dirty="0"/>
              <a:t>h</a:t>
            </a:r>
            <a:r>
              <a:rPr sz="800" spc="10" dirty="0"/>
              <a:t> </a:t>
            </a:r>
            <a:r>
              <a:rPr sz="800" spc="-5" dirty="0"/>
              <a:t>S</a:t>
            </a:r>
            <a:r>
              <a:rPr sz="800" dirty="0"/>
              <a:t>i</a:t>
            </a:r>
            <a:r>
              <a:rPr sz="800" spc="5" dirty="0"/>
              <a:t>n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dirty="0"/>
              <a:t>C</a:t>
            </a:r>
            <a:r>
              <a:rPr sz="800" spc="-20" dirty="0"/>
              <a:t>o</a:t>
            </a:r>
            <a:r>
              <a:rPr sz="800" spc="5" dirty="0"/>
              <a:t>p</a:t>
            </a:r>
            <a:r>
              <a:rPr sz="800" spc="-20" dirty="0"/>
              <a:t>y</a:t>
            </a:r>
            <a:r>
              <a:rPr sz="800" spc="-5" dirty="0"/>
              <a:t>r</a:t>
            </a:r>
            <a:r>
              <a:rPr sz="800" dirty="0"/>
              <a:t>i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t</a:t>
            </a:r>
            <a:r>
              <a:rPr sz="800" spc="5" dirty="0"/>
              <a:t> </a:t>
            </a:r>
            <a:r>
              <a:rPr sz="800" dirty="0"/>
              <a:t>©</a:t>
            </a:r>
            <a:r>
              <a:rPr sz="800" spc="5" dirty="0"/>
              <a:t> </a:t>
            </a:r>
            <a:r>
              <a:rPr sz="800" spc="-5" dirty="0"/>
              <a:t>N</a:t>
            </a:r>
            <a:r>
              <a:rPr sz="800" spc="-10" dirty="0"/>
              <a:t>e</a:t>
            </a:r>
            <a:r>
              <a:rPr sz="800" dirty="0"/>
              <a:t>w</a:t>
            </a:r>
            <a:r>
              <a:rPr sz="800" spc="-15" dirty="0"/>
              <a:t> </a:t>
            </a:r>
            <a:r>
              <a:rPr sz="800" spc="-20" dirty="0"/>
              <a:t>A</a:t>
            </a:r>
            <a:r>
              <a:rPr sz="800" spc="-10" dirty="0"/>
              <a:t>g</a:t>
            </a:r>
            <a:r>
              <a:rPr sz="800" dirty="0"/>
              <a:t>e</a:t>
            </a:r>
            <a:r>
              <a:rPr sz="800" spc="5" dirty="0"/>
              <a:t> </a:t>
            </a:r>
            <a:r>
              <a:rPr sz="800" spc="-30" dirty="0"/>
              <a:t>I</a:t>
            </a:r>
            <a:r>
              <a:rPr sz="800" spc="5" dirty="0"/>
              <a:t>n</a:t>
            </a:r>
            <a:r>
              <a:rPr sz="800" dirty="0"/>
              <a:t>t</a:t>
            </a:r>
            <a:r>
              <a:rPr sz="800" spc="-10" dirty="0"/>
              <a:t>e</a:t>
            </a:r>
            <a:r>
              <a:rPr sz="800" spc="-5" dirty="0"/>
              <a:t>r</a:t>
            </a:r>
            <a:r>
              <a:rPr sz="800" spc="5" dirty="0"/>
              <a:t>n</a:t>
            </a:r>
            <a:r>
              <a:rPr sz="800" dirty="0"/>
              <a:t>ati</a:t>
            </a:r>
            <a:r>
              <a:rPr sz="800" spc="-20" dirty="0"/>
              <a:t>o</a:t>
            </a:r>
            <a:r>
              <a:rPr sz="800" spc="-10" dirty="0"/>
              <a:t>n</a:t>
            </a:r>
            <a:r>
              <a:rPr sz="800" dirty="0"/>
              <a:t>al</a:t>
            </a:r>
            <a:r>
              <a:rPr sz="800" spc="-5" dirty="0"/>
              <a:t> P</a:t>
            </a:r>
            <a:r>
              <a:rPr sz="800" spc="5" dirty="0"/>
              <a:t>ub</a:t>
            </a:r>
            <a:r>
              <a:rPr sz="800" spc="-10" dirty="0"/>
              <a:t>l</a:t>
            </a:r>
            <a:r>
              <a:rPr sz="800" dirty="0"/>
              <a:t>i</a:t>
            </a:r>
            <a:r>
              <a:rPr sz="800" spc="-5" dirty="0"/>
              <a:t>s</a:t>
            </a:r>
            <a:r>
              <a:rPr sz="800" spc="-10" dirty="0"/>
              <a:t>he</a:t>
            </a:r>
            <a:r>
              <a:rPr sz="800" spc="-5" dirty="0"/>
              <a:t>rs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spc="-10" dirty="0"/>
              <a:t>20</a:t>
            </a:r>
            <a:r>
              <a:rPr sz="800" spc="5" dirty="0"/>
              <a:t>0</a:t>
            </a:r>
            <a:r>
              <a:rPr sz="800" dirty="0"/>
              <a:t>7</a:t>
            </a:r>
            <a:endParaRPr sz="800"/>
          </a:p>
        </p:txBody>
      </p:sp>
      <p:sp>
        <p:nvSpPr>
          <p:cNvPr id="10" name="object 10"/>
          <p:cNvSpPr txBox="1"/>
          <p:nvPr/>
        </p:nvSpPr>
        <p:spPr>
          <a:xfrm>
            <a:off x="688341" y="475345"/>
            <a:ext cx="4506595" cy="533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000" spc="128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4000" spc="23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4000" spc="47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4000" spc="71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4000" spc="-16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4000" spc="8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4000" spc="23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4000" spc="136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4000" spc="2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4000" spc="71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4000" spc="17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4000" spc="15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4000" spc="-105" dirty="0">
                <a:solidFill>
                  <a:srgbClr val="3232FF"/>
                </a:solidFill>
                <a:latin typeface="Times New Roman"/>
                <a:cs typeface="Times New Roman"/>
              </a:rPr>
              <a:t> </a:t>
            </a:r>
            <a:r>
              <a:rPr sz="4000" spc="13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4000" spc="-16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4000" spc="-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4000" spc="23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4000" spc="-16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4000" spc="17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4000" spc="55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4000" spc="17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4000" spc="-16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4000" spc="47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4000" spc="7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endParaRPr sz="4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92432" rIns="0" bIns="0" rtlCol="0">
            <a:spAutoFit/>
          </a:bodyPr>
          <a:lstStyle/>
          <a:p>
            <a:pPr marL="317500">
              <a:lnSpc>
                <a:spcPct val="100000"/>
              </a:lnSpc>
            </a:pPr>
            <a:r>
              <a:rPr sz="2800" spc="-25" dirty="0">
                <a:solidFill>
                  <a:srgbClr val="653200"/>
                </a:solidFill>
              </a:rPr>
              <a:t>S</a:t>
            </a:r>
            <a:r>
              <a:rPr sz="2800" spc="-10" dirty="0">
                <a:solidFill>
                  <a:srgbClr val="653200"/>
                </a:solidFill>
              </a:rPr>
              <a:t>t</a:t>
            </a:r>
            <a:r>
              <a:rPr sz="2800" spc="-15" dirty="0">
                <a:solidFill>
                  <a:srgbClr val="653200"/>
                </a:solidFill>
              </a:rPr>
              <a:t>eps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1983741" y="2226758"/>
            <a:ext cx="6183630" cy="14262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buClr>
                <a:srgbClr val="3232FF"/>
              </a:buClr>
              <a:buFont typeface="Arial"/>
              <a:buAutoNum type="arabicPeriod"/>
              <a:tabLst>
                <a:tab pos="355600" algn="l"/>
              </a:tabLst>
            </a:pP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den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fy </a:t>
            </a:r>
            <a:r>
              <a:rPr sz="2400" spc="-15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k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eh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ol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de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rs</a:t>
            </a:r>
            <a:endParaRPr sz="24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425"/>
              </a:spcBef>
              <a:buClr>
                <a:srgbClr val="3232FF"/>
              </a:buClr>
              <a:buFont typeface="Arial"/>
              <a:buAutoNum type="arabicPeriod"/>
              <a:tabLst>
                <a:tab pos="355600" algn="l"/>
              </a:tabLst>
            </a:pP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Li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st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ou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equi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m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ts</a:t>
            </a:r>
            <a:endParaRPr sz="24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440"/>
              </a:spcBef>
              <a:buClr>
                <a:srgbClr val="3232FF"/>
              </a:buClr>
              <a:buFont typeface="Arial"/>
              <a:buAutoNum type="arabicPeriod"/>
              <a:tabLst>
                <a:tab pos="355600" algn="l"/>
              </a:tabLst>
            </a:pP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D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g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f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po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ce to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ch r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equi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m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t.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88339" y="565261"/>
            <a:ext cx="4506595" cy="533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000" spc="128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4000" spc="23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4000" spc="47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4000" spc="71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4000" spc="-16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4000" spc="8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4000" spc="23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4000" spc="136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4000" spc="2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4000" spc="71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4000" spc="17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4000" spc="15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4000" spc="-105" dirty="0">
                <a:solidFill>
                  <a:srgbClr val="3232FF"/>
                </a:solidFill>
                <a:latin typeface="Times New Roman"/>
                <a:cs typeface="Times New Roman"/>
              </a:rPr>
              <a:t> </a:t>
            </a:r>
            <a:r>
              <a:rPr sz="4000" spc="13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4000" spc="-16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4000" spc="-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4000" spc="23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4000" spc="-16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4000" spc="17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4000" spc="55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4000" spc="17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4000" spc="-16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4000" spc="47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4000" spc="7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endParaRPr sz="40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61987" y="1143000"/>
            <a:ext cx="8610600" cy="0"/>
          </a:xfrm>
          <a:custGeom>
            <a:avLst/>
            <a:gdLst/>
            <a:ahLst/>
            <a:cxnLst/>
            <a:rect l="l" t="t" r="r" b="b"/>
            <a:pathLst>
              <a:path w="8610600">
                <a:moveTo>
                  <a:pt x="0" y="0"/>
                </a:moveTo>
                <a:lnTo>
                  <a:pt x="8610611" y="0"/>
                </a:lnTo>
              </a:path>
            </a:pathLst>
          </a:custGeom>
          <a:ln w="571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2555">
              <a:lnSpc>
                <a:spcPct val="100000"/>
              </a:lnSpc>
            </a:pPr>
            <a:fld id="{81D60167-4931-47E6-BA6A-407CBD079E47}" type="slidenum">
              <a:rPr dirty="0"/>
              <a:pPr marL="122555">
                <a:lnSpc>
                  <a:spcPct val="100000"/>
                </a:lnSpc>
              </a:pPr>
              <a:t>24</a:t>
            </a:fld>
            <a:endParaRPr dirty="0"/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S</a:t>
            </a:r>
            <a:r>
              <a:rPr spc="-10" dirty="0"/>
              <a:t>o</a:t>
            </a:r>
            <a:r>
              <a:rPr spc="-5" dirty="0"/>
              <a:t>f</a:t>
            </a:r>
            <a:r>
              <a:rPr dirty="0"/>
              <a:t>t</a:t>
            </a:r>
            <a:r>
              <a:rPr spc="-20" dirty="0"/>
              <a:t>w</a:t>
            </a:r>
            <a:r>
              <a:rPr dirty="0"/>
              <a:t>a</a:t>
            </a:r>
            <a:r>
              <a:rPr spc="-5" dirty="0"/>
              <a:t>r</a:t>
            </a:r>
            <a:r>
              <a:rPr dirty="0"/>
              <a:t>e</a:t>
            </a:r>
            <a:r>
              <a:rPr spc="-5" dirty="0"/>
              <a:t> </a:t>
            </a:r>
            <a:r>
              <a:rPr dirty="0"/>
              <a:t>E</a:t>
            </a:r>
            <a:r>
              <a:rPr spc="5" dirty="0"/>
              <a:t>n</a:t>
            </a:r>
            <a:r>
              <a:rPr spc="-10" dirty="0"/>
              <a:t>g</a:t>
            </a:r>
            <a:r>
              <a:rPr dirty="0"/>
              <a:t>i</a:t>
            </a:r>
            <a:r>
              <a:rPr spc="5" dirty="0"/>
              <a:t>n</a:t>
            </a:r>
            <a:r>
              <a:rPr spc="-10" dirty="0"/>
              <a:t>ee</a:t>
            </a:r>
            <a:r>
              <a:rPr spc="-5" dirty="0"/>
              <a:t>r</a:t>
            </a:r>
            <a:r>
              <a:rPr spc="-10" dirty="0"/>
              <a:t>i</a:t>
            </a:r>
            <a:r>
              <a:rPr spc="5" dirty="0"/>
              <a:t>n</a:t>
            </a:r>
            <a:r>
              <a:rPr dirty="0"/>
              <a:t>g</a:t>
            </a:r>
            <a:r>
              <a:rPr spc="-5" dirty="0"/>
              <a:t> </a:t>
            </a:r>
            <a:r>
              <a:rPr spc="-20" dirty="0"/>
              <a:t>(</a:t>
            </a:r>
            <a:r>
              <a:rPr spc="-10" dirty="0"/>
              <a:t>3</a:t>
            </a:r>
            <a:r>
              <a:rPr sz="750" baseline="22222" dirty="0"/>
              <a:t>rd </a:t>
            </a:r>
            <a:r>
              <a:rPr sz="750" spc="-75" baseline="22222" dirty="0"/>
              <a:t> </a:t>
            </a:r>
            <a:r>
              <a:rPr sz="800" spc="-10" dirty="0"/>
              <a:t>ed</a:t>
            </a:r>
            <a:r>
              <a:rPr sz="800" dirty="0"/>
              <a:t>.</a:t>
            </a:r>
            <a:r>
              <a:rPr sz="800" spc="-5" dirty="0"/>
              <a:t>)</a:t>
            </a:r>
            <a:r>
              <a:rPr sz="800" dirty="0"/>
              <a:t>,</a:t>
            </a:r>
            <a:r>
              <a:rPr sz="800" spc="-5" dirty="0"/>
              <a:t> </a:t>
            </a:r>
            <a:r>
              <a:rPr sz="800" dirty="0"/>
              <a:t>By</a:t>
            </a:r>
            <a:r>
              <a:rPr sz="800" spc="-15" dirty="0"/>
              <a:t> </a:t>
            </a:r>
            <a:r>
              <a:rPr sz="800" spc="-20" dirty="0"/>
              <a:t>K</a:t>
            </a:r>
            <a:r>
              <a:rPr sz="800" spc="15" dirty="0"/>
              <a:t>.</a:t>
            </a:r>
            <a:r>
              <a:rPr sz="800" dirty="0"/>
              <a:t>K</a:t>
            </a:r>
            <a:r>
              <a:rPr sz="800" spc="-15" dirty="0"/>
              <a:t> </a:t>
            </a:r>
            <a:r>
              <a:rPr sz="800" spc="-5" dirty="0"/>
              <a:t>A</a:t>
            </a:r>
            <a:r>
              <a:rPr sz="800" spc="-10" dirty="0"/>
              <a:t>gg</a:t>
            </a:r>
            <a:r>
              <a:rPr sz="800" dirty="0"/>
              <a:t>a</a:t>
            </a:r>
            <a:r>
              <a:rPr sz="800" spc="-5" dirty="0"/>
              <a:t>r</a:t>
            </a:r>
            <a:r>
              <a:rPr sz="800" spc="-20" dirty="0"/>
              <a:t>w</a:t>
            </a:r>
            <a:r>
              <a:rPr sz="800" dirty="0"/>
              <a:t>al</a:t>
            </a:r>
            <a:r>
              <a:rPr sz="800" spc="5" dirty="0"/>
              <a:t> </a:t>
            </a:r>
            <a:r>
              <a:rPr sz="800" dirty="0"/>
              <a:t>&amp;</a:t>
            </a:r>
            <a:r>
              <a:rPr sz="800" spc="-10" dirty="0"/>
              <a:t> </a:t>
            </a:r>
            <a:r>
              <a:rPr sz="800" spc="-5" dirty="0"/>
              <a:t>Y</a:t>
            </a:r>
            <a:r>
              <a:rPr sz="800" spc="-10" dirty="0"/>
              <a:t>oge</a:t>
            </a:r>
            <a:r>
              <a:rPr sz="800" spc="-5" dirty="0"/>
              <a:t>s</a:t>
            </a:r>
            <a:r>
              <a:rPr sz="800" dirty="0"/>
              <a:t>h</a:t>
            </a:r>
            <a:r>
              <a:rPr sz="800" spc="10" dirty="0"/>
              <a:t> </a:t>
            </a:r>
            <a:r>
              <a:rPr sz="800" spc="-5" dirty="0"/>
              <a:t>S</a:t>
            </a:r>
            <a:r>
              <a:rPr sz="800" dirty="0"/>
              <a:t>i</a:t>
            </a:r>
            <a:r>
              <a:rPr sz="800" spc="5" dirty="0"/>
              <a:t>n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dirty="0"/>
              <a:t>C</a:t>
            </a:r>
            <a:r>
              <a:rPr sz="800" spc="-20" dirty="0"/>
              <a:t>o</a:t>
            </a:r>
            <a:r>
              <a:rPr sz="800" spc="5" dirty="0"/>
              <a:t>p</a:t>
            </a:r>
            <a:r>
              <a:rPr sz="800" spc="-20" dirty="0"/>
              <a:t>y</a:t>
            </a:r>
            <a:r>
              <a:rPr sz="800" spc="-5" dirty="0"/>
              <a:t>r</a:t>
            </a:r>
            <a:r>
              <a:rPr sz="800" dirty="0"/>
              <a:t>i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t</a:t>
            </a:r>
            <a:r>
              <a:rPr sz="800" spc="5" dirty="0"/>
              <a:t> </a:t>
            </a:r>
            <a:r>
              <a:rPr sz="800" dirty="0"/>
              <a:t>©</a:t>
            </a:r>
            <a:r>
              <a:rPr sz="800" spc="5" dirty="0"/>
              <a:t> </a:t>
            </a:r>
            <a:r>
              <a:rPr sz="800" spc="-5" dirty="0"/>
              <a:t>N</a:t>
            </a:r>
            <a:r>
              <a:rPr sz="800" spc="-10" dirty="0"/>
              <a:t>e</a:t>
            </a:r>
            <a:r>
              <a:rPr sz="800" dirty="0"/>
              <a:t>w</a:t>
            </a:r>
            <a:r>
              <a:rPr sz="800" spc="-15" dirty="0"/>
              <a:t> </a:t>
            </a:r>
            <a:r>
              <a:rPr sz="800" spc="-20" dirty="0"/>
              <a:t>A</a:t>
            </a:r>
            <a:r>
              <a:rPr sz="800" spc="-10" dirty="0"/>
              <a:t>g</a:t>
            </a:r>
            <a:r>
              <a:rPr sz="800" dirty="0"/>
              <a:t>e</a:t>
            </a:r>
            <a:r>
              <a:rPr sz="800" spc="5" dirty="0"/>
              <a:t> </a:t>
            </a:r>
            <a:r>
              <a:rPr sz="800" spc="-30" dirty="0"/>
              <a:t>I</a:t>
            </a:r>
            <a:r>
              <a:rPr sz="800" spc="5" dirty="0"/>
              <a:t>n</a:t>
            </a:r>
            <a:r>
              <a:rPr sz="800" dirty="0"/>
              <a:t>t</a:t>
            </a:r>
            <a:r>
              <a:rPr sz="800" spc="-10" dirty="0"/>
              <a:t>e</a:t>
            </a:r>
            <a:r>
              <a:rPr sz="800" spc="-5" dirty="0"/>
              <a:t>r</a:t>
            </a:r>
            <a:r>
              <a:rPr sz="800" spc="5" dirty="0"/>
              <a:t>n</a:t>
            </a:r>
            <a:r>
              <a:rPr sz="800" dirty="0"/>
              <a:t>ati</a:t>
            </a:r>
            <a:r>
              <a:rPr sz="800" spc="-20" dirty="0"/>
              <a:t>o</a:t>
            </a:r>
            <a:r>
              <a:rPr sz="800" spc="-10" dirty="0"/>
              <a:t>n</a:t>
            </a:r>
            <a:r>
              <a:rPr sz="800" dirty="0"/>
              <a:t>al</a:t>
            </a:r>
            <a:r>
              <a:rPr sz="800" spc="-5" dirty="0"/>
              <a:t> P</a:t>
            </a:r>
            <a:r>
              <a:rPr sz="800" spc="5" dirty="0"/>
              <a:t>ub</a:t>
            </a:r>
            <a:r>
              <a:rPr sz="800" spc="-10" dirty="0"/>
              <a:t>l</a:t>
            </a:r>
            <a:r>
              <a:rPr sz="800" dirty="0"/>
              <a:t>i</a:t>
            </a:r>
            <a:r>
              <a:rPr sz="800" spc="-5" dirty="0"/>
              <a:t>s</a:t>
            </a:r>
            <a:r>
              <a:rPr sz="800" spc="-10" dirty="0"/>
              <a:t>he</a:t>
            </a:r>
            <a:r>
              <a:rPr sz="800" spc="-5" dirty="0"/>
              <a:t>rs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spc="-10" dirty="0"/>
              <a:t>20</a:t>
            </a:r>
            <a:r>
              <a:rPr sz="800" spc="5" dirty="0"/>
              <a:t>0</a:t>
            </a:r>
            <a:r>
              <a:rPr sz="800" dirty="0"/>
              <a:t>7</a:t>
            </a:r>
            <a:endParaRPr sz="80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993129" y="3857440"/>
            <a:ext cx="5857240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R</a:t>
            </a:r>
            <a:r>
              <a:rPr sz="2400" spc="5" dirty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q</a:t>
            </a:r>
            <a:r>
              <a:rPr sz="2400" spc="5" dirty="0">
                <a:solidFill>
                  <a:srgbClr val="FF6500"/>
                </a:solidFill>
                <a:latin typeface="Arial"/>
                <a:cs typeface="Arial"/>
              </a:rPr>
              <a:t>u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m</a:t>
            </a:r>
            <a:r>
              <a:rPr sz="2400" spc="5" dirty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sz="2400" spc="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Engi</a:t>
            </a:r>
            <a:r>
              <a:rPr sz="2400" spc="5" dirty="0">
                <a:solidFill>
                  <a:srgbClr val="FF6500"/>
                </a:solidFill>
                <a:latin typeface="Arial"/>
                <a:cs typeface="Arial"/>
              </a:rPr>
              <a:t>n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sz="2400" spc="5" dirty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r</a:t>
            </a:r>
            <a:r>
              <a:rPr sz="2400" spc="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y</a:t>
            </a:r>
            <a:r>
              <a:rPr sz="2400" spc="-10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sz="2400" spc="-15" dirty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go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i</a:t>
            </a:r>
            <a:r>
              <a:rPr sz="2400" spc="10" dirty="0">
                <a:solidFill>
                  <a:srgbClr val="FF6500"/>
                </a:solidFill>
                <a:latin typeface="Arial"/>
                <a:cs typeface="Arial"/>
              </a:rPr>
              <a:t>z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e </a:t>
            </a:r>
            <a:r>
              <a:rPr sz="2400" spc="5" dirty="0">
                <a:solidFill>
                  <a:srgbClr val="FF6500"/>
                </a:solidFill>
                <a:latin typeface="Arial"/>
                <a:cs typeface="Arial"/>
              </a:rPr>
              <a:t>l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k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: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93129" y="4278064"/>
            <a:ext cx="431800" cy="11715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4925" algn="ctr">
              <a:lnSpc>
                <a:spcPct val="100000"/>
              </a:lnSpc>
            </a:pP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(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)</a:t>
            </a:r>
            <a:endParaRPr sz="2400">
              <a:latin typeface="Arial"/>
              <a:cs typeface="Arial"/>
            </a:endParaRPr>
          </a:p>
          <a:p>
            <a:pPr marR="60960" algn="ctr">
              <a:lnSpc>
                <a:spcPct val="100000"/>
              </a:lnSpc>
              <a:spcBef>
                <a:spcPts val="430"/>
              </a:spcBef>
            </a:pP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(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ii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)</a:t>
            </a:r>
            <a:endParaRPr sz="24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430"/>
              </a:spcBef>
            </a:pP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(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i</a:t>
            </a:r>
            <a:r>
              <a:rPr sz="2400" spc="5" dirty="0">
                <a:solidFill>
                  <a:srgbClr val="A50020"/>
                </a:solidFill>
                <a:latin typeface="Arial"/>
                <a:cs typeface="Arial"/>
              </a:rPr>
              <a:t>i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)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907530" y="4278064"/>
            <a:ext cx="6009640" cy="15360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43510">
              <a:lnSpc>
                <a:spcPct val="100000"/>
              </a:lnSpc>
            </a:pPr>
            <a:r>
              <a:rPr sz="2400" spc="-10" dirty="0">
                <a:solidFill>
                  <a:srgbClr val="007F0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 i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s 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po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ss</a:t>
            </a:r>
            <a:r>
              <a:rPr sz="2400" spc="5" dirty="0">
                <a:solidFill>
                  <a:srgbClr val="007F00"/>
                </a:solidFill>
                <a:latin typeface="Arial"/>
                <a:cs typeface="Arial"/>
              </a:rPr>
              <a:t>i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b</a:t>
            </a:r>
            <a:r>
              <a:rPr sz="2400" spc="5" dirty="0">
                <a:solidFill>
                  <a:srgbClr val="007F00"/>
                </a:solidFill>
                <a:latin typeface="Arial"/>
                <a:cs typeface="Arial"/>
              </a:rPr>
              <a:t>l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e to </a:t>
            </a:r>
            <a:r>
              <a:rPr sz="2400" spc="-15" dirty="0">
                <a:solidFill>
                  <a:srgbClr val="007F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h</a:t>
            </a:r>
            <a:r>
              <a:rPr sz="2400" spc="5" dirty="0">
                <a:solidFill>
                  <a:srgbClr val="007F00"/>
                </a:solidFill>
                <a:latin typeface="Arial"/>
                <a:cs typeface="Arial"/>
              </a:rPr>
              <a:t>i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ve</a:t>
            </a:r>
            <a:endParaRPr sz="2400">
              <a:latin typeface="Arial"/>
              <a:cs typeface="Arial"/>
            </a:endParaRPr>
          </a:p>
          <a:p>
            <a:pPr marL="96520">
              <a:lnSpc>
                <a:spcPct val="100000"/>
              </a:lnSpc>
              <a:spcBef>
                <a:spcPts val="430"/>
              </a:spcBef>
            </a:pP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It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s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houl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d </a:t>
            </a:r>
            <a:r>
              <a:rPr sz="2400" spc="5" dirty="0">
                <a:solidFill>
                  <a:srgbClr val="CC0065"/>
                </a:solidFill>
                <a:latin typeface="Arial"/>
                <a:cs typeface="Arial"/>
              </a:rPr>
              <a:t>b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e 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de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f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rr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d &amp; W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y</a:t>
            </a:r>
            <a:endParaRPr sz="2400">
              <a:latin typeface="Arial"/>
              <a:cs typeface="Arial"/>
            </a:endParaRPr>
          </a:p>
          <a:p>
            <a:pPr marL="12700" marR="5080" indent="83820">
              <a:lnSpc>
                <a:spcPts val="2870"/>
              </a:lnSpc>
              <a:spcBef>
                <a:spcPts val="535"/>
              </a:spcBef>
            </a:pP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It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 i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s 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po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ss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i</a:t>
            </a:r>
            <a:r>
              <a:rPr sz="2400" spc="5" dirty="0">
                <a:solidFill>
                  <a:srgbClr val="A50020"/>
                </a:solidFill>
                <a:latin typeface="Arial"/>
                <a:cs typeface="Arial"/>
              </a:rPr>
              <a:t>b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l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e </a:t>
            </a:r>
            <a:r>
              <a:rPr sz="2400" spc="5" dirty="0">
                <a:solidFill>
                  <a:srgbClr val="A50020"/>
                </a:solidFill>
                <a:latin typeface="Arial"/>
                <a:cs typeface="Arial"/>
              </a:rPr>
              <a:t>a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d s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ho</a:t>
            </a:r>
            <a:r>
              <a:rPr sz="2400" spc="5" dirty="0">
                <a:solidFill>
                  <a:srgbClr val="A50020"/>
                </a:solidFill>
                <a:latin typeface="Arial"/>
                <a:cs typeface="Arial"/>
              </a:rPr>
              <a:t>ul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d 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b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e 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d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op</a:t>
            </a:r>
            <a:r>
              <a:rPr sz="2400" spc="5" dirty="0">
                <a:solidFill>
                  <a:srgbClr val="A50020"/>
                </a:solidFill>
                <a:latin typeface="Arial"/>
                <a:cs typeface="Arial"/>
              </a:rPr>
              <a:t>p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d fr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m c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on</a:t>
            </a:r>
            <a:r>
              <a:rPr sz="2400" spc="10" dirty="0">
                <a:solidFill>
                  <a:srgbClr val="A50020"/>
                </a:solidFill>
                <a:latin typeface="Arial"/>
                <a:cs typeface="Arial"/>
              </a:rPr>
              <a:t>s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i</a:t>
            </a:r>
            <a:r>
              <a:rPr sz="2400" spc="5" dirty="0">
                <a:solidFill>
                  <a:srgbClr val="A50020"/>
                </a:solidFill>
                <a:latin typeface="Arial"/>
                <a:cs typeface="Arial"/>
              </a:rPr>
              <a:t>d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t</a:t>
            </a:r>
            <a:r>
              <a:rPr sz="2400" spc="5" dirty="0">
                <a:solidFill>
                  <a:srgbClr val="A50020"/>
                </a:solidFill>
                <a:latin typeface="Arial"/>
                <a:cs typeface="Arial"/>
              </a:rPr>
              <a:t>i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n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93129" y="5904173"/>
            <a:ext cx="7500620" cy="6959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4175" marR="5080" indent="-372110">
              <a:lnSpc>
                <a:spcPct val="100000"/>
              </a:lnSpc>
            </a:pP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Fi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rst</a:t>
            </a:r>
            <a:r>
              <a:rPr sz="2400" spc="5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Ca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ego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ry r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equi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r</a:t>
            </a:r>
            <a:r>
              <a:rPr sz="2400" spc="5" dirty="0">
                <a:solidFill>
                  <a:srgbClr val="9932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en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ts 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wi</a:t>
            </a:r>
            <a:r>
              <a:rPr sz="2400" spc="5" dirty="0">
                <a:solidFill>
                  <a:srgbClr val="993200"/>
                </a:solidFill>
                <a:latin typeface="Arial"/>
                <a:cs typeface="Arial"/>
              </a:rPr>
              <a:t>l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l 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b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e 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m</a:t>
            </a:r>
            <a:r>
              <a:rPr sz="2400" spc="5" dirty="0">
                <a:solidFill>
                  <a:srgbClr val="993200"/>
                </a:solidFill>
                <a:latin typeface="Arial"/>
                <a:cs typeface="Arial"/>
              </a:rPr>
              <a:t>p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le</a:t>
            </a:r>
            <a:r>
              <a:rPr sz="2400" spc="15" dirty="0">
                <a:solidFill>
                  <a:srgbClr val="993200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en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d 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s 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pe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r 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p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io</a:t>
            </a:r>
            <a:r>
              <a:rPr sz="2400" spc="15" dirty="0">
                <a:solidFill>
                  <a:srgbClr val="993200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ty 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ss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ign</a:t>
            </a:r>
            <a:r>
              <a:rPr sz="2400" spc="5" dirty="0">
                <a:solidFill>
                  <a:srgbClr val="9932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d </a:t>
            </a:r>
            <a:r>
              <a:rPr sz="2400" spc="5" dirty="0">
                <a:solidFill>
                  <a:srgbClr val="993200"/>
                </a:solidFill>
                <a:latin typeface="Arial"/>
                <a:cs typeface="Arial"/>
              </a:rPr>
              <a:t>w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th</a:t>
            </a:r>
            <a:r>
              <a:rPr sz="2400" spc="-10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v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ry r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eq</a:t>
            </a:r>
            <a:r>
              <a:rPr sz="2400" spc="5" dirty="0">
                <a:solidFill>
                  <a:srgbClr val="993200"/>
                </a:solidFill>
                <a:latin typeface="Arial"/>
                <a:cs typeface="Arial"/>
              </a:rPr>
              <a:t>ui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en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t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88340" y="510193"/>
            <a:ext cx="4051935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1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44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6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7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2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6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 </a:t>
            </a:r>
            <a:r>
              <a:rPr sz="3600" spc="-110" dirty="0">
                <a:solidFill>
                  <a:srgbClr val="3232FF"/>
                </a:solidFill>
                <a:latin typeface="Times New Roman"/>
                <a:cs typeface="Times New Roman"/>
              </a:rPr>
              <a:t> </a:t>
            </a:r>
            <a:r>
              <a:rPr sz="3600" spc="12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6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09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43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6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endParaRPr sz="36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685787" y="990600"/>
            <a:ext cx="8610600" cy="0"/>
          </a:xfrm>
          <a:custGeom>
            <a:avLst/>
            <a:gdLst/>
            <a:ahLst/>
            <a:cxnLst/>
            <a:rect l="l" t="t" r="r" b="b"/>
            <a:pathLst>
              <a:path w="8610600">
                <a:moveTo>
                  <a:pt x="0" y="0"/>
                </a:moveTo>
                <a:lnTo>
                  <a:pt x="8610611" y="0"/>
                </a:lnTo>
              </a:path>
            </a:pathLst>
          </a:custGeom>
          <a:ln w="571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2555">
              <a:lnSpc>
                <a:spcPct val="100000"/>
              </a:lnSpc>
            </a:pPr>
            <a:fld id="{81D60167-4931-47E6-BA6A-407CBD079E47}" type="slidenum">
              <a:rPr dirty="0"/>
              <a:pPr marL="122555">
                <a:lnSpc>
                  <a:spcPct val="100000"/>
                </a:lnSpc>
              </a:pPr>
              <a:t>25</a:t>
            </a:fld>
            <a:endParaRPr dirty="0"/>
          </a:p>
        </p:txBody>
      </p:sp>
      <p:sp>
        <p:nvSpPr>
          <p:cNvPr id="10" name="object 1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S</a:t>
            </a:r>
            <a:r>
              <a:rPr spc="-10" dirty="0"/>
              <a:t>o</a:t>
            </a:r>
            <a:r>
              <a:rPr spc="-5" dirty="0"/>
              <a:t>f</a:t>
            </a:r>
            <a:r>
              <a:rPr dirty="0"/>
              <a:t>t</a:t>
            </a:r>
            <a:r>
              <a:rPr spc="-20" dirty="0"/>
              <a:t>w</a:t>
            </a:r>
            <a:r>
              <a:rPr dirty="0"/>
              <a:t>a</a:t>
            </a:r>
            <a:r>
              <a:rPr spc="-5" dirty="0"/>
              <a:t>r</a:t>
            </a:r>
            <a:r>
              <a:rPr dirty="0"/>
              <a:t>e</a:t>
            </a:r>
            <a:r>
              <a:rPr spc="-5" dirty="0"/>
              <a:t> </a:t>
            </a:r>
            <a:r>
              <a:rPr dirty="0"/>
              <a:t>E</a:t>
            </a:r>
            <a:r>
              <a:rPr spc="5" dirty="0"/>
              <a:t>n</a:t>
            </a:r>
            <a:r>
              <a:rPr spc="-10" dirty="0"/>
              <a:t>g</a:t>
            </a:r>
            <a:r>
              <a:rPr dirty="0"/>
              <a:t>i</a:t>
            </a:r>
            <a:r>
              <a:rPr spc="5" dirty="0"/>
              <a:t>n</a:t>
            </a:r>
            <a:r>
              <a:rPr spc="-10" dirty="0"/>
              <a:t>ee</a:t>
            </a:r>
            <a:r>
              <a:rPr spc="-5" dirty="0"/>
              <a:t>r</a:t>
            </a:r>
            <a:r>
              <a:rPr spc="-10" dirty="0"/>
              <a:t>i</a:t>
            </a:r>
            <a:r>
              <a:rPr spc="5" dirty="0"/>
              <a:t>n</a:t>
            </a:r>
            <a:r>
              <a:rPr dirty="0"/>
              <a:t>g</a:t>
            </a:r>
            <a:r>
              <a:rPr spc="-5" dirty="0"/>
              <a:t> </a:t>
            </a:r>
            <a:r>
              <a:rPr spc="-20" dirty="0"/>
              <a:t>(</a:t>
            </a:r>
            <a:r>
              <a:rPr spc="-10" dirty="0"/>
              <a:t>3</a:t>
            </a:r>
            <a:r>
              <a:rPr sz="750" baseline="22222" dirty="0"/>
              <a:t>rd </a:t>
            </a:r>
            <a:r>
              <a:rPr sz="750" spc="-75" baseline="22222" dirty="0"/>
              <a:t> </a:t>
            </a:r>
            <a:r>
              <a:rPr sz="800" spc="-10" dirty="0"/>
              <a:t>ed</a:t>
            </a:r>
            <a:r>
              <a:rPr sz="800" dirty="0"/>
              <a:t>.</a:t>
            </a:r>
            <a:r>
              <a:rPr sz="800" spc="-5" dirty="0"/>
              <a:t>)</a:t>
            </a:r>
            <a:r>
              <a:rPr sz="800" dirty="0"/>
              <a:t>,</a:t>
            </a:r>
            <a:r>
              <a:rPr sz="800" spc="-5" dirty="0"/>
              <a:t> </a:t>
            </a:r>
            <a:r>
              <a:rPr sz="800" dirty="0"/>
              <a:t>By</a:t>
            </a:r>
            <a:r>
              <a:rPr sz="800" spc="-15" dirty="0"/>
              <a:t> </a:t>
            </a:r>
            <a:r>
              <a:rPr sz="800" spc="-20" dirty="0"/>
              <a:t>K</a:t>
            </a:r>
            <a:r>
              <a:rPr sz="800" spc="15" dirty="0"/>
              <a:t>.</a:t>
            </a:r>
            <a:r>
              <a:rPr sz="800" dirty="0"/>
              <a:t>K</a:t>
            </a:r>
            <a:r>
              <a:rPr sz="800" spc="-15" dirty="0"/>
              <a:t> </a:t>
            </a:r>
            <a:r>
              <a:rPr sz="800" spc="-5" dirty="0"/>
              <a:t>A</a:t>
            </a:r>
            <a:r>
              <a:rPr sz="800" spc="-10" dirty="0"/>
              <a:t>gg</a:t>
            </a:r>
            <a:r>
              <a:rPr sz="800" dirty="0"/>
              <a:t>a</a:t>
            </a:r>
            <a:r>
              <a:rPr sz="800" spc="-5" dirty="0"/>
              <a:t>r</a:t>
            </a:r>
            <a:r>
              <a:rPr sz="800" spc="-20" dirty="0"/>
              <a:t>w</a:t>
            </a:r>
            <a:r>
              <a:rPr sz="800" dirty="0"/>
              <a:t>al</a:t>
            </a:r>
            <a:r>
              <a:rPr sz="800" spc="5" dirty="0"/>
              <a:t> </a:t>
            </a:r>
            <a:r>
              <a:rPr sz="800" dirty="0"/>
              <a:t>&amp;</a:t>
            </a:r>
            <a:r>
              <a:rPr sz="800" spc="-10" dirty="0"/>
              <a:t> </a:t>
            </a:r>
            <a:r>
              <a:rPr sz="800" spc="-5" dirty="0"/>
              <a:t>Y</a:t>
            </a:r>
            <a:r>
              <a:rPr sz="800" spc="-10" dirty="0"/>
              <a:t>oge</a:t>
            </a:r>
            <a:r>
              <a:rPr sz="800" spc="-5" dirty="0"/>
              <a:t>s</a:t>
            </a:r>
            <a:r>
              <a:rPr sz="800" dirty="0"/>
              <a:t>h</a:t>
            </a:r>
            <a:r>
              <a:rPr sz="800" spc="10" dirty="0"/>
              <a:t> </a:t>
            </a:r>
            <a:r>
              <a:rPr sz="800" spc="-5" dirty="0"/>
              <a:t>S</a:t>
            </a:r>
            <a:r>
              <a:rPr sz="800" dirty="0"/>
              <a:t>i</a:t>
            </a:r>
            <a:r>
              <a:rPr sz="800" spc="5" dirty="0"/>
              <a:t>n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dirty="0"/>
              <a:t>C</a:t>
            </a:r>
            <a:r>
              <a:rPr sz="800" spc="-20" dirty="0"/>
              <a:t>o</a:t>
            </a:r>
            <a:r>
              <a:rPr sz="800" spc="5" dirty="0"/>
              <a:t>p</a:t>
            </a:r>
            <a:r>
              <a:rPr sz="800" spc="-20" dirty="0"/>
              <a:t>y</a:t>
            </a:r>
            <a:r>
              <a:rPr sz="800" spc="-5" dirty="0"/>
              <a:t>r</a:t>
            </a:r>
            <a:r>
              <a:rPr sz="800" dirty="0"/>
              <a:t>i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t</a:t>
            </a:r>
            <a:r>
              <a:rPr sz="800" spc="5" dirty="0"/>
              <a:t> </a:t>
            </a:r>
            <a:r>
              <a:rPr sz="800" dirty="0"/>
              <a:t>©</a:t>
            </a:r>
            <a:r>
              <a:rPr sz="800" spc="5" dirty="0"/>
              <a:t> </a:t>
            </a:r>
            <a:r>
              <a:rPr sz="800" spc="-5" dirty="0"/>
              <a:t>N</a:t>
            </a:r>
            <a:r>
              <a:rPr sz="800" spc="-10" dirty="0"/>
              <a:t>e</a:t>
            </a:r>
            <a:r>
              <a:rPr sz="800" dirty="0"/>
              <a:t>w</a:t>
            </a:r>
            <a:r>
              <a:rPr sz="800" spc="-15" dirty="0"/>
              <a:t> </a:t>
            </a:r>
            <a:r>
              <a:rPr sz="800" spc="-20" dirty="0"/>
              <a:t>A</a:t>
            </a:r>
            <a:r>
              <a:rPr sz="800" spc="-10" dirty="0"/>
              <a:t>g</a:t>
            </a:r>
            <a:r>
              <a:rPr sz="800" dirty="0"/>
              <a:t>e</a:t>
            </a:r>
            <a:r>
              <a:rPr sz="800" spc="5" dirty="0"/>
              <a:t> </a:t>
            </a:r>
            <a:r>
              <a:rPr sz="800" spc="-30" dirty="0"/>
              <a:t>I</a:t>
            </a:r>
            <a:r>
              <a:rPr sz="800" spc="5" dirty="0"/>
              <a:t>n</a:t>
            </a:r>
            <a:r>
              <a:rPr sz="800" dirty="0"/>
              <a:t>t</a:t>
            </a:r>
            <a:r>
              <a:rPr sz="800" spc="-10" dirty="0"/>
              <a:t>e</a:t>
            </a:r>
            <a:r>
              <a:rPr sz="800" spc="-5" dirty="0"/>
              <a:t>r</a:t>
            </a:r>
            <a:r>
              <a:rPr sz="800" spc="5" dirty="0"/>
              <a:t>n</a:t>
            </a:r>
            <a:r>
              <a:rPr sz="800" dirty="0"/>
              <a:t>ati</a:t>
            </a:r>
            <a:r>
              <a:rPr sz="800" spc="-20" dirty="0"/>
              <a:t>o</a:t>
            </a:r>
            <a:r>
              <a:rPr sz="800" spc="-10" dirty="0"/>
              <a:t>n</a:t>
            </a:r>
            <a:r>
              <a:rPr sz="800" dirty="0"/>
              <a:t>al</a:t>
            </a:r>
            <a:r>
              <a:rPr sz="800" spc="-5" dirty="0"/>
              <a:t> P</a:t>
            </a:r>
            <a:r>
              <a:rPr sz="800" spc="5" dirty="0"/>
              <a:t>ub</a:t>
            </a:r>
            <a:r>
              <a:rPr sz="800" spc="-10" dirty="0"/>
              <a:t>l</a:t>
            </a:r>
            <a:r>
              <a:rPr sz="800" dirty="0"/>
              <a:t>i</a:t>
            </a:r>
            <a:r>
              <a:rPr sz="800" spc="-5" dirty="0"/>
              <a:t>s</a:t>
            </a:r>
            <a:r>
              <a:rPr sz="800" spc="-10" dirty="0"/>
              <a:t>he</a:t>
            </a:r>
            <a:r>
              <a:rPr sz="800" spc="-5" dirty="0"/>
              <a:t>rs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spc="-10" dirty="0"/>
              <a:t>20</a:t>
            </a:r>
            <a:r>
              <a:rPr sz="800" spc="5" dirty="0"/>
              <a:t>0</a:t>
            </a:r>
            <a:r>
              <a:rPr sz="800" dirty="0"/>
              <a:t>7</a:t>
            </a:r>
            <a:endParaRPr sz="800"/>
          </a:p>
        </p:txBody>
      </p:sp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810883" y="1337758"/>
          <a:ext cx="7741284" cy="24803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65608"/>
                <a:gridCol w="1916747"/>
                <a:gridCol w="5358710"/>
              </a:tblGrid>
              <a:tr h="426212">
                <a:tc>
                  <a:txBody>
                    <a:bodyPr/>
                    <a:lstStyle/>
                    <a:p>
                      <a:pPr marL="194945">
                        <a:lnSpc>
                          <a:spcPct val="100000"/>
                        </a:lnSpc>
                      </a:pPr>
                      <a:r>
                        <a:rPr sz="2400" dirty="0">
                          <a:solidFill>
                            <a:srgbClr val="3232FF"/>
                          </a:solidFill>
                          <a:latin typeface="Arial"/>
                          <a:cs typeface="Arial"/>
                        </a:rPr>
                        <a:t>5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2400">
                        <a:lnSpc>
                          <a:spcPct val="100000"/>
                        </a:lnSpc>
                        <a:tabLst>
                          <a:tab pos="1420495" algn="l"/>
                        </a:tabLst>
                      </a:pPr>
                      <a:r>
                        <a:rPr sz="2400" spc="-5" dirty="0">
                          <a:solidFill>
                            <a:srgbClr val="3232FF"/>
                          </a:solidFill>
                          <a:latin typeface="Arial"/>
                          <a:cs typeface="Arial"/>
                        </a:rPr>
                        <a:t>Poin</a:t>
                      </a:r>
                      <a:r>
                        <a:rPr sz="2400" dirty="0">
                          <a:solidFill>
                            <a:srgbClr val="3232FF"/>
                          </a:solidFill>
                          <a:latin typeface="Arial"/>
                          <a:cs typeface="Arial"/>
                        </a:rPr>
                        <a:t>ts	: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30530">
                        <a:lnSpc>
                          <a:spcPct val="100000"/>
                        </a:lnSpc>
                      </a:pPr>
                      <a:r>
                        <a:rPr sz="2400" spc="-20" dirty="0">
                          <a:solidFill>
                            <a:srgbClr val="3232FF"/>
                          </a:solidFill>
                          <a:latin typeface="Arial"/>
                          <a:cs typeface="Arial"/>
                        </a:rPr>
                        <a:t>V</a:t>
                      </a:r>
                      <a:r>
                        <a:rPr sz="2400" dirty="0">
                          <a:solidFill>
                            <a:srgbClr val="3232FF"/>
                          </a:solidFill>
                          <a:latin typeface="Arial"/>
                          <a:cs typeface="Arial"/>
                        </a:rPr>
                        <a:t>.</a:t>
                      </a:r>
                      <a:r>
                        <a:rPr sz="2400" spc="-5" dirty="0">
                          <a:solidFill>
                            <a:srgbClr val="3232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400" spc="-10" dirty="0">
                          <a:solidFill>
                            <a:srgbClr val="3232FF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2400" dirty="0">
                          <a:solidFill>
                            <a:srgbClr val="3232FF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sz="2400" spc="-5" dirty="0">
                          <a:solidFill>
                            <a:srgbClr val="3232FF"/>
                          </a:solidFill>
                          <a:latin typeface="Arial"/>
                          <a:cs typeface="Arial"/>
                        </a:rPr>
                        <a:t>po</a:t>
                      </a:r>
                      <a:r>
                        <a:rPr sz="2400" dirty="0">
                          <a:solidFill>
                            <a:srgbClr val="3232FF"/>
                          </a:solidFill>
                          <a:latin typeface="Arial"/>
                          <a:cs typeface="Arial"/>
                        </a:rPr>
                        <a:t>rt</a:t>
                      </a:r>
                      <a:r>
                        <a:rPr sz="2400" spc="-5" dirty="0">
                          <a:solidFill>
                            <a:srgbClr val="3232FF"/>
                          </a:solidFill>
                          <a:latin typeface="Arial"/>
                          <a:cs typeface="Arial"/>
                        </a:rPr>
                        <a:t>an</a:t>
                      </a:r>
                      <a:r>
                        <a:rPr sz="2400" dirty="0">
                          <a:solidFill>
                            <a:srgbClr val="3232FF"/>
                          </a:solidFill>
                          <a:latin typeface="Arial"/>
                          <a:cs typeface="Arial"/>
                        </a:rPr>
                        <a:t>t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420624">
                <a:tc>
                  <a:txBody>
                    <a:bodyPr/>
                    <a:lstStyle/>
                    <a:p>
                      <a:pPr marL="194945">
                        <a:lnSpc>
                          <a:spcPct val="100000"/>
                        </a:lnSpc>
                      </a:pPr>
                      <a:r>
                        <a:rPr sz="2400" dirty="0">
                          <a:solidFill>
                            <a:srgbClr val="650032"/>
                          </a:solidFill>
                          <a:latin typeface="Arial"/>
                          <a:cs typeface="Arial"/>
                        </a:rPr>
                        <a:t>4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0965">
                        <a:lnSpc>
                          <a:spcPct val="100000"/>
                        </a:lnSpc>
                        <a:tabLst>
                          <a:tab pos="1369060" algn="l"/>
                        </a:tabLst>
                      </a:pPr>
                      <a:r>
                        <a:rPr sz="2400" spc="-5" dirty="0">
                          <a:solidFill>
                            <a:srgbClr val="650032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sz="2400" spc="5" dirty="0">
                          <a:solidFill>
                            <a:srgbClr val="650032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2400" spc="-5" dirty="0">
                          <a:solidFill>
                            <a:srgbClr val="650032"/>
                          </a:solidFill>
                          <a:latin typeface="Arial"/>
                          <a:cs typeface="Arial"/>
                        </a:rPr>
                        <a:t>in</a:t>
                      </a:r>
                      <a:r>
                        <a:rPr sz="2400" dirty="0">
                          <a:solidFill>
                            <a:srgbClr val="650032"/>
                          </a:solidFill>
                          <a:latin typeface="Arial"/>
                          <a:cs typeface="Arial"/>
                        </a:rPr>
                        <a:t>ts	: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62280">
                        <a:lnSpc>
                          <a:spcPct val="100000"/>
                        </a:lnSpc>
                      </a:pPr>
                      <a:r>
                        <a:rPr sz="2400" dirty="0">
                          <a:solidFill>
                            <a:srgbClr val="650032"/>
                          </a:solidFill>
                          <a:latin typeface="Arial"/>
                          <a:cs typeface="Arial"/>
                        </a:rPr>
                        <a:t>Im</a:t>
                      </a:r>
                      <a:r>
                        <a:rPr sz="2400" spc="-5" dirty="0">
                          <a:solidFill>
                            <a:srgbClr val="650032"/>
                          </a:solidFill>
                          <a:latin typeface="Arial"/>
                          <a:cs typeface="Arial"/>
                        </a:rPr>
                        <a:t>po</a:t>
                      </a:r>
                      <a:r>
                        <a:rPr sz="2400" spc="-10" dirty="0">
                          <a:solidFill>
                            <a:srgbClr val="650032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2400" dirty="0">
                          <a:solidFill>
                            <a:srgbClr val="650032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2400" spc="-5" dirty="0">
                          <a:solidFill>
                            <a:srgbClr val="650032"/>
                          </a:solidFill>
                          <a:latin typeface="Arial"/>
                          <a:cs typeface="Arial"/>
                        </a:rPr>
                        <a:t>an</a:t>
                      </a:r>
                      <a:r>
                        <a:rPr sz="2400" dirty="0">
                          <a:solidFill>
                            <a:srgbClr val="650032"/>
                          </a:solidFill>
                          <a:latin typeface="Arial"/>
                          <a:cs typeface="Arial"/>
                        </a:rPr>
                        <a:t>t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420624">
                <a:tc>
                  <a:txBody>
                    <a:bodyPr/>
                    <a:lstStyle/>
                    <a:p>
                      <a:pPr marL="194945">
                        <a:lnSpc>
                          <a:spcPct val="100000"/>
                        </a:lnSpc>
                      </a:pPr>
                      <a:r>
                        <a:rPr sz="2400" dirty="0">
                          <a:solidFill>
                            <a:srgbClr val="323299"/>
                          </a:solidFill>
                          <a:latin typeface="Arial"/>
                          <a:cs typeface="Arial"/>
                        </a:rPr>
                        <a:t>3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0965">
                        <a:lnSpc>
                          <a:spcPct val="100000"/>
                        </a:lnSpc>
                        <a:tabLst>
                          <a:tab pos="1369060" algn="l"/>
                        </a:tabLst>
                      </a:pPr>
                      <a:r>
                        <a:rPr sz="2400" spc="-5" dirty="0">
                          <a:solidFill>
                            <a:srgbClr val="323299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sz="2400" spc="5" dirty="0">
                          <a:solidFill>
                            <a:srgbClr val="323299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2400" spc="-5" dirty="0">
                          <a:solidFill>
                            <a:srgbClr val="323299"/>
                          </a:solidFill>
                          <a:latin typeface="Arial"/>
                          <a:cs typeface="Arial"/>
                        </a:rPr>
                        <a:t>in</a:t>
                      </a:r>
                      <a:r>
                        <a:rPr sz="2400" dirty="0">
                          <a:solidFill>
                            <a:srgbClr val="323299"/>
                          </a:solidFill>
                          <a:latin typeface="Arial"/>
                          <a:cs typeface="Arial"/>
                        </a:rPr>
                        <a:t>ts	: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64184">
                        <a:lnSpc>
                          <a:spcPct val="100000"/>
                        </a:lnSpc>
                      </a:pPr>
                      <a:r>
                        <a:rPr sz="2400" spc="-5" dirty="0">
                          <a:solidFill>
                            <a:srgbClr val="323299"/>
                          </a:solidFill>
                          <a:latin typeface="Arial"/>
                          <a:cs typeface="Arial"/>
                        </a:rPr>
                        <a:t>No</a:t>
                      </a:r>
                      <a:r>
                        <a:rPr sz="2400" dirty="0">
                          <a:solidFill>
                            <a:srgbClr val="323299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2400" spc="-5" dirty="0">
                          <a:solidFill>
                            <a:srgbClr val="32329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400" spc="-10" dirty="0">
                          <a:solidFill>
                            <a:srgbClr val="323299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2400" dirty="0">
                          <a:solidFill>
                            <a:srgbClr val="323299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sz="2400" spc="-5" dirty="0">
                          <a:solidFill>
                            <a:srgbClr val="323299"/>
                          </a:solidFill>
                          <a:latin typeface="Arial"/>
                          <a:cs typeface="Arial"/>
                        </a:rPr>
                        <a:t>po</a:t>
                      </a:r>
                      <a:r>
                        <a:rPr sz="2400" dirty="0">
                          <a:solidFill>
                            <a:srgbClr val="323299"/>
                          </a:solidFill>
                          <a:latin typeface="Arial"/>
                          <a:cs typeface="Arial"/>
                        </a:rPr>
                        <a:t>rt</a:t>
                      </a:r>
                      <a:r>
                        <a:rPr sz="2400" spc="-5" dirty="0">
                          <a:solidFill>
                            <a:srgbClr val="323299"/>
                          </a:solidFill>
                          <a:latin typeface="Arial"/>
                          <a:cs typeface="Arial"/>
                        </a:rPr>
                        <a:t>an</a:t>
                      </a:r>
                      <a:r>
                        <a:rPr sz="2400" dirty="0">
                          <a:solidFill>
                            <a:srgbClr val="323299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2400" spc="5" dirty="0">
                          <a:solidFill>
                            <a:srgbClr val="32329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400" spc="-15" dirty="0">
                          <a:solidFill>
                            <a:srgbClr val="323299"/>
                          </a:solidFill>
                          <a:latin typeface="Arial"/>
                          <a:cs typeface="Arial"/>
                        </a:rPr>
                        <a:t>b</a:t>
                      </a:r>
                      <a:r>
                        <a:rPr sz="2400" spc="-5" dirty="0">
                          <a:solidFill>
                            <a:srgbClr val="323299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2400" dirty="0">
                          <a:solidFill>
                            <a:srgbClr val="323299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2400" spc="5" dirty="0">
                          <a:solidFill>
                            <a:srgbClr val="32329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400" spc="-5" dirty="0">
                          <a:solidFill>
                            <a:srgbClr val="323299"/>
                          </a:solidFill>
                          <a:latin typeface="Arial"/>
                          <a:cs typeface="Arial"/>
                        </a:rPr>
                        <a:t>ni</a:t>
                      </a:r>
                      <a:r>
                        <a:rPr sz="2400" dirty="0">
                          <a:solidFill>
                            <a:srgbClr val="323299"/>
                          </a:solidFill>
                          <a:latin typeface="Arial"/>
                          <a:cs typeface="Arial"/>
                        </a:rPr>
                        <a:t>ce to </a:t>
                      </a:r>
                      <a:r>
                        <a:rPr sz="2400" spc="-15" dirty="0">
                          <a:solidFill>
                            <a:srgbClr val="323299"/>
                          </a:solidFill>
                          <a:latin typeface="Arial"/>
                          <a:cs typeface="Arial"/>
                        </a:rPr>
                        <a:t>h</a:t>
                      </a:r>
                      <a:r>
                        <a:rPr sz="2400" spc="-5" dirty="0">
                          <a:solidFill>
                            <a:srgbClr val="323299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2400" dirty="0">
                          <a:solidFill>
                            <a:srgbClr val="323299"/>
                          </a:solidFill>
                          <a:latin typeface="Arial"/>
                          <a:cs typeface="Arial"/>
                        </a:rPr>
                        <a:t>ve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420624">
                <a:tc>
                  <a:txBody>
                    <a:bodyPr/>
                    <a:lstStyle/>
                    <a:p>
                      <a:pPr marL="194945">
                        <a:lnSpc>
                          <a:spcPct val="100000"/>
                        </a:lnSpc>
                      </a:pPr>
                      <a:r>
                        <a:rPr sz="2400" dirty="0">
                          <a:solidFill>
                            <a:srgbClr val="650032"/>
                          </a:solidFill>
                          <a:latin typeface="Arial"/>
                          <a:cs typeface="Arial"/>
                        </a:rPr>
                        <a:t>2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2400">
                        <a:lnSpc>
                          <a:spcPct val="100000"/>
                        </a:lnSpc>
                        <a:tabLst>
                          <a:tab pos="1420495" algn="l"/>
                        </a:tabLst>
                      </a:pPr>
                      <a:r>
                        <a:rPr sz="2400" spc="-5" dirty="0">
                          <a:solidFill>
                            <a:srgbClr val="650032"/>
                          </a:solidFill>
                          <a:latin typeface="Arial"/>
                          <a:cs typeface="Arial"/>
                        </a:rPr>
                        <a:t>Poin</a:t>
                      </a:r>
                      <a:r>
                        <a:rPr sz="2400" dirty="0">
                          <a:solidFill>
                            <a:srgbClr val="650032"/>
                          </a:solidFill>
                          <a:latin typeface="Arial"/>
                          <a:cs typeface="Arial"/>
                        </a:rPr>
                        <a:t>ts	: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30530">
                        <a:lnSpc>
                          <a:spcPct val="100000"/>
                        </a:lnSpc>
                      </a:pPr>
                      <a:r>
                        <a:rPr sz="2400" spc="-5" dirty="0">
                          <a:solidFill>
                            <a:srgbClr val="650032"/>
                          </a:solidFill>
                          <a:latin typeface="Arial"/>
                          <a:cs typeface="Arial"/>
                        </a:rPr>
                        <a:t>No</a:t>
                      </a:r>
                      <a:r>
                        <a:rPr sz="2400" dirty="0">
                          <a:solidFill>
                            <a:srgbClr val="650032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2400" spc="-5" dirty="0">
                          <a:solidFill>
                            <a:srgbClr val="650032"/>
                          </a:solidFill>
                          <a:latin typeface="Arial"/>
                          <a:cs typeface="Arial"/>
                        </a:rPr>
                        <a:t> i</a:t>
                      </a:r>
                      <a:r>
                        <a:rPr sz="2400" dirty="0">
                          <a:solidFill>
                            <a:srgbClr val="650032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sz="2400" spc="-5" dirty="0">
                          <a:solidFill>
                            <a:srgbClr val="650032"/>
                          </a:solidFill>
                          <a:latin typeface="Arial"/>
                          <a:cs typeface="Arial"/>
                        </a:rPr>
                        <a:t>po</a:t>
                      </a:r>
                      <a:r>
                        <a:rPr sz="2400" dirty="0">
                          <a:solidFill>
                            <a:srgbClr val="650032"/>
                          </a:solidFill>
                          <a:latin typeface="Arial"/>
                          <a:cs typeface="Arial"/>
                        </a:rPr>
                        <a:t>rt</a:t>
                      </a:r>
                      <a:r>
                        <a:rPr sz="2400" spc="-5" dirty="0">
                          <a:solidFill>
                            <a:srgbClr val="650032"/>
                          </a:solidFill>
                          <a:latin typeface="Arial"/>
                          <a:cs typeface="Arial"/>
                        </a:rPr>
                        <a:t>an</a:t>
                      </a:r>
                      <a:r>
                        <a:rPr sz="2400" dirty="0">
                          <a:solidFill>
                            <a:srgbClr val="650032"/>
                          </a:solidFill>
                          <a:latin typeface="Arial"/>
                          <a:cs typeface="Arial"/>
                        </a:rPr>
                        <a:t>t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791972">
                <a:tc>
                  <a:txBody>
                    <a:bodyPr/>
                    <a:lstStyle/>
                    <a:p>
                      <a:pPr marL="194945">
                        <a:lnSpc>
                          <a:spcPct val="100000"/>
                        </a:lnSpc>
                      </a:pPr>
                      <a:r>
                        <a:rPr sz="2400" dirty="0">
                          <a:solidFill>
                            <a:srgbClr val="3232FF"/>
                          </a:solidFill>
                          <a:latin typeface="Arial"/>
                          <a:cs typeface="Arial"/>
                        </a:rPr>
                        <a:t>1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2400">
                        <a:lnSpc>
                          <a:spcPct val="100000"/>
                        </a:lnSpc>
                        <a:tabLst>
                          <a:tab pos="1420495" algn="l"/>
                        </a:tabLst>
                      </a:pPr>
                      <a:r>
                        <a:rPr sz="2400" spc="-5" dirty="0">
                          <a:solidFill>
                            <a:srgbClr val="A50020"/>
                          </a:solidFill>
                          <a:latin typeface="Arial"/>
                          <a:cs typeface="Arial"/>
                        </a:rPr>
                        <a:t>Poin</a:t>
                      </a:r>
                      <a:r>
                        <a:rPr sz="2400" dirty="0">
                          <a:solidFill>
                            <a:srgbClr val="A50020"/>
                          </a:solidFill>
                          <a:latin typeface="Arial"/>
                          <a:cs typeface="Arial"/>
                        </a:rPr>
                        <a:t>ts	: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10845" marR="1243330" indent="19685">
                        <a:lnSpc>
                          <a:spcPct val="100000"/>
                        </a:lnSpc>
                      </a:pPr>
                      <a:r>
                        <a:rPr sz="2400" spc="-5" dirty="0">
                          <a:solidFill>
                            <a:srgbClr val="A50020"/>
                          </a:solidFill>
                          <a:latin typeface="Arial"/>
                          <a:cs typeface="Arial"/>
                        </a:rPr>
                        <a:t>Un</a:t>
                      </a:r>
                      <a:r>
                        <a:rPr sz="2400" dirty="0">
                          <a:solidFill>
                            <a:srgbClr val="A50020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2400" spc="-5" dirty="0">
                          <a:solidFill>
                            <a:srgbClr val="A50020"/>
                          </a:solidFill>
                          <a:latin typeface="Arial"/>
                          <a:cs typeface="Arial"/>
                        </a:rPr>
                        <a:t>ea</a:t>
                      </a:r>
                      <a:r>
                        <a:rPr sz="2400" spc="5" dirty="0">
                          <a:solidFill>
                            <a:srgbClr val="A50020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2400" spc="-5" dirty="0">
                          <a:solidFill>
                            <a:srgbClr val="A50020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2400" dirty="0">
                          <a:solidFill>
                            <a:srgbClr val="A50020"/>
                          </a:solidFill>
                          <a:latin typeface="Arial"/>
                          <a:cs typeface="Arial"/>
                        </a:rPr>
                        <a:t>st</a:t>
                      </a:r>
                      <a:r>
                        <a:rPr sz="2400" spc="-5" dirty="0">
                          <a:solidFill>
                            <a:srgbClr val="A50020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2400" dirty="0">
                          <a:solidFill>
                            <a:srgbClr val="A50020"/>
                          </a:solidFill>
                          <a:latin typeface="Arial"/>
                          <a:cs typeface="Arial"/>
                        </a:rPr>
                        <a:t>c,</a:t>
                      </a:r>
                      <a:r>
                        <a:rPr sz="2400" spc="5" dirty="0">
                          <a:solidFill>
                            <a:srgbClr val="A500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400" dirty="0">
                          <a:solidFill>
                            <a:srgbClr val="A50020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2400" spc="-5" dirty="0">
                          <a:solidFill>
                            <a:srgbClr val="A50020"/>
                          </a:solidFill>
                          <a:latin typeface="Arial"/>
                          <a:cs typeface="Arial"/>
                        </a:rPr>
                        <a:t>eq</a:t>
                      </a:r>
                      <a:r>
                        <a:rPr sz="2400" spc="5" dirty="0">
                          <a:solidFill>
                            <a:srgbClr val="A50020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2400" spc="-5" dirty="0">
                          <a:solidFill>
                            <a:srgbClr val="A50020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2400" dirty="0">
                          <a:solidFill>
                            <a:srgbClr val="A50020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2400" spc="-5" dirty="0">
                          <a:solidFill>
                            <a:srgbClr val="A50020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2400" dirty="0">
                          <a:solidFill>
                            <a:srgbClr val="A50020"/>
                          </a:solidFill>
                          <a:latin typeface="Arial"/>
                          <a:cs typeface="Arial"/>
                        </a:rPr>
                        <a:t>d f</a:t>
                      </a:r>
                      <a:r>
                        <a:rPr sz="2400" spc="-5" dirty="0">
                          <a:solidFill>
                            <a:srgbClr val="A50020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2400" dirty="0">
                          <a:solidFill>
                            <a:srgbClr val="A50020"/>
                          </a:solidFill>
                          <a:latin typeface="Arial"/>
                          <a:cs typeface="Arial"/>
                        </a:rPr>
                        <a:t>rt</a:t>
                      </a:r>
                      <a:r>
                        <a:rPr sz="2400" spc="-15" dirty="0">
                          <a:solidFill>
                            <a:srgbClr val="A50020"/>
                          </a:solidFill>
                          <a:latin typeface="Arial"/>
                          <a:cs typeface="Arial"/>
                        </a:rPr>
                        <a:t>h</a:t>
                      </a:r>
                      <a:r>
                        <a:rPr sz="2400" spc="-5" dirty="0">
                          <a:solidFill>
                            <a:srgbClr val="A50020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2400" dirty="0">
                          <a:solidFill>
                            <a:srgbClr val="A50020"/>
                          </a:solidFill>
                          <a:latin typeface="Arial"/>
                          <a:cs typeface="Arial"/>
                        </a:rPr>
                        <a:t>r </a:t>
                      </a:r>
                      <a:r>
                        <a:rPr sz="2400" spc="-5" dirty="0">
                          <a:solidFill>
                            <a:srgbClr val="A50020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2400" spc="-15" dirty="0">
                          <a:solidFill>
                            <a:srgbClr val="A50020"/>
                          </a:solidFill>
                          <a:latin typeface="Arial"/>
                          <a:cs typeface="Arial"/>
                        </a:rPr>
                        <a:t>x</a:t>
                      </a:r>
                      <a:r>
                        <a:rPr sz="2400" spc="5" dirty="0">
                          <a:solidFill>
                            <a:srgbClr val="A50020"/>
                          </a:solidFill>
                          <a:latin typeface="Arial"/>
                          <a:cs typeface="Arial"/>
                        </a:rPr>
                        <a:t>pl</a:t>
                      </a:r>
                      <a:r>
                        <a:rPr sz="2400" spc="-5" dirty="0">
                          <a:solidFill>
                            <a:srgbClr val="A50020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2400" dirty="0">
                          <a:solidFill>
                            <a:srgbClr val="A50020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2400" spc="-5" dirty="0">
                          <a:solidFill>
                            <a:srgbClr val="A50020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2400" dirty="0">
                          <a:solidFill>
                            <a:srgbClr val="A50020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2400" spc="-5" dirty="0">
                          <a:solidFill>
                            <a:srgbClr val="A50020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2400" spc="5" dirty="0">
                          <a:solidFill>
                            <a:srgbClr val="A50020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2400" dirty="0">
                          <a:solidFill>
                            <a:srgbClr val="A50020"/>
                          </a:solidFill>
                          <a:latin typeface="Arial"/>
                          <a:cs typeface="Arial"/>
                        </a:rPr>
                        <a:t>n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8900">
              <a:lnSpc>
                <a:spcPct val="100000"/>
              </a:lnSpc>
            </a:pPr>
            <a:r>
              <a:rPr sz="2800" spc="-15" dirty="0">
                <a:solidFill>
                  <a:srgbClr val="653200"/>
                </a:solidFill>
              </a:rPr>
              <a:t>5</a:t>
            </a:r>
            <a:r>
              <a:rPr sz="2800" spc="-10" dirty="0">
                <a:solidFill>
                  <a:srgbClr val="653200"/>
                </a:solidFill>
              </a:rPr>
              <a:t>.</a:t>
            </a:r>
            <a:r>
              <a:rPr sz="2800" dirty="0">
                <a:solidFill>
                  <a:srgbClr val="653200"/>
                </a:solidFill>
              </a:rPr>
              <a:t> </a:t>
            </a:r>
            <a:r>
              <a:rPr sz="2800" spc="-25" dirty="0">
                <a:solidFill>
                  <a:srgbClr val="653200"/>
                </a:solidFill>
              </a:rPr>
              <a:t>T</a:t>
            </a:r>
            <a:r>
              <a:rPr sz="2800" spc="-15" dirty="0">
                <a:solidFill>
                  <a:srgbClr val="653200"/>
                </a:solidFill>
              </a:rPr>
              <a:t>h</a:t>
            </a:r>
            <a:r>
              <a:rPr sz="2800" spc="-20" dirty="0">
                <a:solidFill>
                  <a:srgbClr val="653200"/>
                </a:solidFill>
              </a:rPr>
              <a:t>e</a:t>
            </a:r>
            <a:r>
              <a:rPr sz="2800" spc="5" dirty="0">
                <a:solidFill>
                  <a:srgbClr val="653200"/>
                </a:solidFill>
              </a:rPr>
              <a:t> </a:t>
            </a:r>
            <a:r>
              <a:rPr sz="2800" spc="-30" dirty="0">
                <a:solidFill>
                  <a:srgbClr val="653200"/>
                </a:solidFill>
              </a:rPr>
              <a:t>U</a:t>
            </a:r>
            <a:r>
              <a:rPr sz="2800" spc="-10" dirty="0">
                <a:solidFill>
                  <a:srgbClr val="653200"/>
                </a:solidFill>
              </a:rPr>
              <a:t>s</a:t>
            </a:r>
            <a:r>
              <a:rPr sz="2800" spc="-20" dirty="0">
                <a:solidFill>
                  <a:srgbClr val="653200"/>
                </a:solidFill>
              </a:rPr>
              <a:t>e</a:t>
            </a:r>
            <a:r>
              <a:rPr sz="2800" spc="5" dirty="0">
                <a:solidFill>
                  <a:srgbClr val="653200"/>
                </a:solidFill>
              </a:rPr>
              <a:t> </a:t>
            </a:r>
            <a:r>
              <a:rPr sz="2800" spc="-30" dirty="0">
                <a:solidFill>
                  <a:srgbClr val="653200"/>
                </a:solidFill>
              </a:rPr>
              <a:t>C</a:t>
            </a:r>
            <a:r>
              <a:rPr sz="2800" spc="-15" dirty="0">
                <a:solidFill>
                  <a:srgbClr val="653200"/>
                </a:solidFill>
              </a:rPr>
              <a:t>a</a:t>
            </a:r>
            <a:r>
              <a:rPr sz="2800" spc="-10" dirty="0">
                <a:solidFill>
                  <a:srgbClr val="653200"/>
                </a:solidFill>
              </a:rPr>
              <a:t>s</a:t>
            </a:r>
            <a:r>
              <a:rPr sz="2800" spc="-20" dirty="0">
                <a:solidFill>
                  <a:srgbClr val="653200"/>
                </a:solidFill>
              </a:rPr>
              <a:t>e</a:t>
            </a:r>
            <a:r>
              <a:rPr sz="2800" spc="5" dirty="0">
                <a:solidFill>
                  <a:srgbClr val="653200"/>
                </a:solidFill>
              </a:rPr>
              <a:t> </a:t>
            </a:r>
            <a:r>
              <a:rPr sz="2800" spc="-25" dirty="0">
                <a:solidFill>
                  <a:srgbClr val="653200"/>
                </a:solidFill>
              </a:rPr>
              <a:t>A</a:t>
            </a:r>
            <a:r>
              <a:rPr sz="2800" spc="-15" dirty="0">
                <a:solidFill>
                  <a:srgbClr val="653200"/>
                </a:solidFill>
              </a:rPr>
              <a:t>pp</a:t>
            </a:r>
            <a:r>
              <a:rPr sz="2800" spc="-5" dirty="0">
                <a:solidFill>
                  <a:srgbClr val="653200"/>
                </a:solidFill>
              </a:rPr>
              <a:t>r</a:t>
            </a:r>
            <a:r>
              <a:rPr sz="2800" spc="-15" dirty="0">
                <a:solidFill>
                  <a:srgbClr val="653200"/>
                </a:solidFill>
              </a:rPr>
              <a:t>oa</a:t>
            </a:r>
            <a:r>
              <a:rPr sz="2800" spc="-10" dirty="0">
                <a:solidFill>
                  <a:srgbClr val="653200"/>
                </a:solidFill>
              </a:rPr>
              <a:t>c</a:t>
            </a:r>
            <a:r>
              <a:rPr sz="2800" spc="-20" dirty="0">
                <a:solidFill>
                  <a:srgbClr val="653200"/>
                </a:solidFill>
              </a:rPr>
              <a:t>h</a:t>
            </a:r>
            <a:endParaRPr sz="280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363728" rIns="0" bIns="0" rtlCol="0">
            <a:spAutoFit/>
          </a:bodyPr>
          <a:lstStyle/>
          <a:p>
            <a:pPr marL="12700" marR="5080">
              <a:lnSpc>
                <a:spcPts val="2870"/>
              </a:lnSpc>
            </a:pPr>
            <a:r>
              <a:rPr dirty="0">
                <a:solidFill>
                  <a:srgbClr val="3232FF"/>
                </a:solidFill>
              </a:rPr>
              <a:t>Iv</a:t>
            </a:r>
            <a:r>
              <a:rPr spc="-5" dirty="0">
                <a:solidFill>
                  <a:srgbClr val="3232FF"/>
                </a:solidFill>
              </a:rPr>
              <a:t>a</a:t>
            </a:r>
            <a:r>
              <a:rPr dirty="0">
                <a:solidFill>
                  <a:srgbClr val="3232FF"/>
                </a:solidFill>
              </a:rPr>
              <a:t>r</a:t>
            </a:r>
            <a:r>
              <a:rPr spc="5" dirty="0">
                <a:solidFill>
                  <a:srgbClr val="3232FF"/>
                </a:solidFill>
              </a:rPr>
              <a:t> </a:t>
            </a:r>
            <a:r>
              <a:rPr dirty="0">
                <a:solidFill>
                  <a:srgbClr val="3232FF"/>
                </a:solidFill>
              </a:rPr>
              <a:t>J</a:t>
            </a:r>
            <a:r>
              <a:rPr spc="-5" dirty="0">
                <a:solidFill>
                  <a:srgbClr val="3232FF"/>
                </a:solidFill>
              </a:rPr>
              <a:t>a</a:t>
            </a:r>
            <a:r>
              <a:rPr dirty="0">
                <a:solidFill>
                  <a:srgbClr val="3232FF"/>
                </a:solidFill>
              </a:rPr>
              <a:t>c</a:t>
            </a:r>
            <a:r>
              <a:rPr spc="-5" dirty="0">
                <a:solidFill>
                  <a:srgbClr val="3232FF"/>
                </a:solidFill>
              </a:rPr>
              <a:t>ob</a:t>
            </a:r>
            <a:r>
              <a:rPr dirty="0">
                <a:solidFill>
                  <a:srgbClr val="3232FF"/>
                </a:solidFill>
              </a:rPr>
              <a:t>s</a:t>
            </a:r>
            <a:r>
              <a:rPr spc="-5" dirty="0">
                <a:solidFill>
                  <a:srgbClr val="3232FF"/>
                </a:solidFill>
              </a:rPr>
              <a:t>o</a:t>
            </a:r>
            <a:r>
              <a:rPr dirty="0">
                <a:solidFill>
                  <a:srgbClr val="3232FF"/>
                </a:solidFill>
              </a:rPr>
              <a:t>n &amp; </a:t>
            </a:r>
            <a:r>
              <a:rPr spc="-5" dirty="0">
                <a:solidFill>
                  <a:srgbClr val="3232FF"/>
                </a:solidFill>
              </a:rPr>
              <a:t>o</a:t>
            </a:r>
            <a:r>
              <a:rPr dirty="0">
                <a:solidFill>
                  <a:srgbClr val="3232FF"/>
                </a:solidFill>
              </a:rPr>
              <a:t>t</a:t>
            </a:r>
            <a:r>
              <a:rPr spc="-5" dirty="0">
                <a:solidFill>
                  <a:srgbClr val="3232FF"/>
                </a:solidFill>
              </a:rPr>
              <a:t>he</a:t>
            </a:r>
            <a:r>
              <a:rPr dirty="0">
                <a:solidFill>
                  <a:srgbClr val="3232FF"/>
                </a:solidFill>
              </a:rPr>
              <a:t>rs </a:t>
            </a:r>
            <a:r>
              <a:rPr spc="-5" dirty="0">
                <a:solidFill>
                  <a:srgbClr val="3232FF"/>
                </a:solidFill>
              </a:rPr>
              <a:t>in</a:t>
            </a:r>
            <a:r>
              <a:rPr dirty="0">
                <a:solidFill>
                  <a:srgbClr val="3232FF"/>
                </a:solidFill>
              </a:rPr>
              <a:t>tr</a:t>
            </a:r>
            <a:r>
              <a:rPr spc="-5" dirty="0">
                <a:solidFill>
                  <a:srgbClr val="3232FF"/>
                </a:solidFill>
              </a:rPr>
              <a:t>odu</a:t>
            </a:r>
            <a:r>
              <a:rPr dirty="0">
                <a:solidFill>
                  <a:srgbClr val="3232FF"/>
                </a:solidFill>
              </a:rPr>
              <a:t>c</a:t>
            </a:r>
            <a:r>
              <a:rPr spc="5" dirty="0">
                <a:solidFill>
                  <a:srgbClr val="3232FF"/>
                </a:solidFill>
              </a:rPr>
              <a:t>e</a:t>
            </a:r>
            <a:r>
              <a:rPr dirty="0">
                <a:solidFill>
                  <a:srgbClr val="3232FF"/>
                </a:solidFill>
              </a:rPr>
              <a:t>d</a:t>
            </a:r>
            <a:r>
              <a:rPr spc="10" dirty="0">
                <a:solidFill>
                  <a:srgbClr val="3232FF"/>
                </a:solidFill>
              </a:rPr>
              <a:t> </a:t>
            </a:r>
            <a:r>
              <a:rPr spc="-5" dirty="0">
                <a:solidFill>
                  <a:srgbClr val="3232FF"/>
                </a:solidFill>
              </a:rPr>
              <a:t>U</a:t>
            </a:r>
            <a:r>
              <a:rPr dirty="0">
                <a:solidFill>
                  <a:srgbClr val="3232FF"/>
                </a:solidFill>
              </a:rPr>
              <a:t>se </a:t>
            </a:r>
            <a:r>
              <a:rPr spc="-5" dirty="0">
                <a:solidFill>
                  <a:srgbClr val="3232FF"/>
                </a:solidFill>
              </a:rPr>
              <a:t>Ca</a:t>
            </a:r>
            <a:r>
              <a:rPr dirty="0">
                <a:solidFill>
                  <a:srgbClr val="3232FF"/>
                </a:solidFill>
              </a:rPr>
              <a:t>se</a:t>
            </a:r>
            <a:r>
              <a:rPr spc="10" dirty="0">
                <a:solidFill>
                  <a:srgbClr val="3232FF"/>
                </a:solidFill>
              </a:rPr>
              <a:t> </a:t>
            </a:r>
            <a:r>
              <a:rPr spc="-5" dirty="0">
                <a:solidFill>
                  <a:srgbClr val="3232FF"/>
                </a:solidFill>
              </a:rPr>
              <a:t>app</a:t>
            </a:r>
            <a:r>
              <a:rPr dirty="0">
                <a:solidFill>
                  <a:srgbClr val="3232FF"/>
                </a:solidFill>
              </a:rPr>
              <a:t>r</a:t>
            </a:r>
            <a:r>
              <a:rPr spc="5" dirty="0">
                <a:solidFill>
                  <a:srgbClr val="3232FF"/>
                </a:solidFill>
              </a:rPr>
              <a:t>o</a:t>
            </a:r>
            <a:r>
              <a:rPr spc="-5" dirty="0">
                <a:solidFill>
                  <a:srgbClr val="3232FF"/>
                </a:solidFill>
              </a:rPr>
              <a:t>a</a:t>
            </a:r>
            <a:r>
              <a:rPr dirty="0">
                <a:solidFill>
                  <a:srgbClr val="3232FF"/>
                </a:solidFill>
              </a:rPr>
              <a:t>ch f</a:t>
            </a:r>
            <a:r>
              <a:rPr spc="-5" dirty="0">
                <a:solidFill>
                  <a:srgbClr val="3232FF"/>
                </a:solidFill>
              </a:rPr>
              <a:t>o</a:t>
            </a:r>
            <a:r>
              <a:rPr dirty="0">
                <a:solidFill>
                  <a:srgbClr val="3232FF"/>
                </a:solidFill>
              </a:rPr>
              <a:t>r </a:t>
            </a:r>
            <a:r>
              <a:rPr spc="-5" dirty="0">
                <a:solidFill>
                  <a:srgbClr val="3232FF"/>
                </a:solidFill>
              </a:rPr>
              <a:t>e</a:t>
            </a:r>
            <a:r>
              <a:rPr spc="5" dirty="0">
                <a:solidFill>
                  <a:srgbClr val="3232FF"/>
                </a:solidFill>
              </a:rPr>
              <a:t>l</a:t>
            </a:r>
            <a:r>
              <a:rPr spc="-5" dirty="0">
                <a:solidFill>
                  <a:srgbClr val="3232FF"/>
                </a:solidFill>
              </a:rPr>
              <a:t>i</a:t>
            </a:r>
            <a:r>
              <a:rPr spc="10" dirty="0">
                <a:solidFill>
                  <a:srgbClr val="3232FF"/>
                </a:solidFill>
              </a:rPr>
              <a:t>c</a:t>
            </a:r>
            <a:r>
              <a:rPr spc="-5" dirty="0">
                <a:solidFill>
                  <a:srgbClr val="3232FF"/>
                </a:solidFill>
              </a:rPr>
              <a:t>i</a:t>
            </a:r>
            <a:r>
              <a:rPr dirty="0">
                <a:solidFill>
                  <a:srgbClr val="3232FF"/>
                </a:solidFill>
              </a:rPr>
              <a:t>t</a:t>
            </a:r>
            <a:r>
              <a:rPr spc="-5" dirty="0">
                <a:solidFill>
                  <a:srgbClr val="3232FF"/>
                </a:solidFill>
              </a:rPr>
              <a:t>a</a:t>
            </a:r>
            <a:r>
              <a:rPr dirty="0">
                <a:solidFill>
                  <a:srgbClr val="3232FF"/>
                </a:solidFill>
              </a:rPr>
              <a:t>t</a:t>
            </a:r>
            <a:r>
              <a:rPr spc="-5" dirty="0">
                <a:solidFill>
                  <a:srgbClr val="3232FF"/>
                </a:solidFill>
              </a:rPr>
              <a:t>io</a:t>
            </a:r>
            <a:r>
              <a:rPr dirty="0">
                <a:solidFill>
                  <a:srgbClr val="3232FF"/>
                </a:solidFill>
              </a:rPr>
              <a:t>n</a:t>
            </a:r>
            <a:r>
              <a:rPr spc="10" dirty="0">
                <a:solidFill>
                  <a:srgbClr val="3232FF"/>
                </a:solidFill>
              </a:rPr>
              <a:t> </a:t>
            </a:r>
            <a:r>
              <a:rPr dirty="0">
                <a:solidFill>
                  <a:srgbClr val="3232FF"/>
                </a:solidFill>
              </a:rPr>
              <a:t>&amp; m</a:t>
            </a:r>
            <a:r>
              <a:rPr spc="-5" dirty="0">
                <a:solidFill>
                  <a:srgbClr val="3232FF"/>
                </a:solidFill>
              </a:rPr>
              <a:t>ode</a:t>
            </a:r>
            <a:r>
              <a:rPr spc="5" dirty="0">
                <a:solidFill>
                  <a:srgbClr val="3232FF"/>
                </a:solidFill>
              </a:rPr>
              <a:t>li</a:t>
            </a:r>
            <a:r>
              <a:rPr spc="-5" dirty="0">
                <a:solidFill>
                  <a:srgbClr val="3232FF"/>
                </a:solidFill>
              </a:rPr>
              <a:t>n</a:t>
            </a:r>
            <a:r>
              <a:rPr spc="5" dirty="0">
                <a:solidFill>
                  <a:srgbClr val="3232FF"/>
                </a:solidFill>
              </a:rPr>
              <a:t>g</a:t>
            </a:r>
            <a:r>
              <a:rPr dirty="0">
                <a:solidFill>
                  <a:srgbClr val="3232FF"/>
                </a:solidFill>
              </a:rPr>
              <a:t>.</a:t>
            </a:r>
          </a:p>
          <a:p>
            <a:pPr marL="12700">
              <a:lnSpc>
                <a:spcPct val="100000"/>
              </a:lnSpc>
              <a:spcBef>
                <a:spcPts val="1345"/>
              </a:spcBef>
            </a:pPr>
            <a:r>
              <a:rPr spc="-5" dirty="0"/>
              <a:t>U</a:t>
            </a:r>
            <a:r>
              <a:rPr dirty="0"/>
              <a:t>se </a:t>
            </a:r>
            <a:r>
              <a:rPr spc="5" dirty="0"/>
              <a:t>C</a:t>
            </a:r>
            <a:r>
              <a:rPr spc="-5" dirty="0"/>
              <a:t>a</a:t>
            </a:r>
            <a:r>
              <a:rPr dirty="0"/>
              <a:t>se – </a:t>
            </a:r>
            <a:r>
              <a:rPr spc="-5" dirty="0"/>
              <a:t>gi</a:t>
            </a:r>
            <a:r>
              <a:rPr dirty="0"/>
              <a:t>ve f</a:t>
            </a:r>
            <a:r>
              <a:rPr spc="-5" dirty="0"/>
              <a:t>un</a:t>
            </a:r>
            <a:r>
              <a:rPr dirty="0"/>
              <a:t>ct</a:t>
            </a:r>
            <a:r>
              <a:rPr spc="-5" dirty="0"/>
              <a:t>i</a:t>
            </a:r>
            <a:r>
              <a:rPr spc="5" dirty="0"/>
              <a:t>o</a:t>
            </a:r>
            <a:r>
              <a:rPr spc="-5" dirty="0"/>
              <a:t>n</a:t>
            </a:r>
            <a:r>
              <a:rPr spc="5" dirty="0"/>
              <a:t>a</a:t>
            </a:r>
            <a:r>
              <a:rPr dirty="0"/>
              <a:t>l v</a:t>
            </a:r>
            <a:r>
              <a:rPr spc="-5" dirty="0"/>
              <a:t>i</a:t>
            </a:r>
            <a:r>
              <a:rPr spc="5" dirty="0"/>
              <a:t>e</a:t>
            </a:r>
            <a:r>
              <a:rPr dirty="0"/>
              <a:t>w</a:t>
            </a:r>
          </a:p>
          <a:p>
            <a:pPr marL="12700">
              <a:lnSpc>
                <a:spcPct val="100000"/>
              </a:lnSpc>
              <a:spcBef>
                <a:spcPts val="2085"/>
              </a:spcBef>
            </a:pPr>
            <a:r>
              <a:rPr spc="-5" dirty="0">
                <a:solidFill>
                  <a:srgbClr val="3232FF"/>
                </a:solidFill>
              </a:rPr>
              <a:t>Th</a:t>
            </a:r>
            <a:r>
              <a:rPr dirty="0">
                <a:solidFill>
                  <a:srgbClr val="3232FF"/>
                </a:solidFill>
              </a:rPr>
              <a:t>e t</a:t>
            </a:r>
            <a:r>
              <a:rPr spc="-5" dirty="0">
                <a:solidFill>
                  <a:srgbClr val="3232FF"/>
                </a:solidFill>
              </a:rPr>
              <a:t>e</a:t>
            </a:r>
            <a:r>
              <a:rPr dirty="0">
                <a:solidFill>
                  <a:srgbClr val="3232FF"/>
                </a:solidFill>
              </a:rPr>
              <a:t>rms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755141" y="4570672"/>
            <a:ext cx="2653665" cy="13182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se </a:t>
            </a:r>
            <a:r>
              <a:rPr sz="2400" spc="5" dirty="0">
                <a:solidFill>
                  <a:srgbClr val="650032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se</a:t>
            </a:r>
            <a:endParaRPr sz="2400">
              <a:latin typeface="Arial"/>
              <a:cs typeface="Arial"/>
            </a:endParaRPr>
          </a:p>
          <a:p>
            <a:pPr marL="12700" marR="5080">
              <a:lnSpc>
                <a:spcPct val="135000"/>
              </a:lnSpc>
            </a:pP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se </a:t>
            </a:r>
            <a:r>
              <a:rPr sz="2400" spc="5" dirty="0">
                <a:solidFill>
                  <a:srgbClr val="323299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se 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S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e</a:t>
            </a:r>
            <a:r>
              <a:rPr sz="2400" spc="5" dirty="0">
                <a:solidFill>
                  <a:srgbClr val="323299"/>
                </a:solidFill>
                <a:latin typeface="Arial"/>
                <a:cs typeface="Arial"/>
              </a:rPr>
              <a:t>n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r</a:t>
            </a:r>
            <a:r>
              <a:rPr sz="2400" spc="5" dirty="0">
                <a:solidFill>
                  <a:srgbClr val="323299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o 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se </a:t>
            </a:r>
            <a:r>
              <a:rPr sz="2400" spc="5" dirty="0">
                <a:solidFill>
                  <a:srgbClr val="650032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se </a:t>
            </a:r>
            <a:r>
              <a:rPr sz="2400" spc="5" dirty="0">
                <a:solidFill>
                  <a:srgbClr val="650032"/>
                </a:solidFill>
                <a:latin typeface="Arial"/>
                <a:cs typeface="Arial"/>
              </a:rPr>
              <a:t>D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iag</a:t>
            </a:r>
            <a:r>
              <a:rPr sz="2400" spc="15" dirty="0">
                <a:solidFill>
                  <a:srgbClr val="650032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m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953000" y="4572000"/>
            <a:ext cx="71755" cy="1066165"/>
          </a:xfrm>
          <a:custGeom>
            <a:avLst/>
            <a:gdLst/>
            <a:ahLst/>
            <a:cxnLst/>
            <a:rect l="l" t="t" r="r" b="b"/>
            <a:pathLst>
              <a:path w="71754" h="1066164">
                <a:moveTo>
                  <a:pt x="0" y="0"/>
                </a:moveTo>
                <a:lnTo>
                  <a:pt x="28168" y="28630"/>
                </a:lnTo>
                <a:lnTo>
                  <a:pt x="37811" y="77388"/>
                </a:lnTo>
                <a:lnTo>
                  <a:pt x="38099" y="445007"/>
                </a:lnTo>
                <a:lnTo>
                  <a:pt x="38947" y="463764"/>
                </a:lnTo>
                <a:lnTo>
                  <a:pt x="50316" y="510101"/>
                </a:lnTo>
                <a:lnTo>
                  <a:pt x="71395" y="532719"/>
                </a:lnTo>
                <a:lnTo>
                  <a:pt x="64799" y="535005"/>
                </a:lnTo>
                <a:lnTo>
                  <a:pt x="43027" y="577306"/>
                </a:lnTo>
                <a:lnTo>
                  <a:pt x="38099" y="978407"/>
                </a:lnTo>
                <a:lnTo>
                  <a:pt x="37252" y="997164"/>
                </a:lnTo>
                <a:lnTo>
                  <a:pt x="25883" y="1043501"/>
                </a:lnTo>
                <a:lnTo>
                  <a:pt x="12629" y="1061915"/>
                </a:lnTo>
                <a:lnTo>
                  <a:pt x="4804" y="1066119"/>
                </a:lnTo>
              </a:path>
            </a:pathLst>
          </a:custGeom>
          <a:ln w="25400">
            <a:solidFill>
              <a:srgbClr val="3232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688341" y="510181"/>
            <a:ext cx="4051935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1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44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6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7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2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6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 </a:t>
            </a:r>
            <a:r>
              <a:rPr sz="3600" spc="-110" dirty="0">
                <a:solidFill>
                  <a:srgbClr val="3232FF"/>
                </a:solidFill>
                <a:latin typeface="Times New Roman"/>
                <a:cs typeface="Times New Roman"/>
              </a:rPr>
              <a:t> </a:t>
            </a:r>
            <a:r>
              <a:rPr sz="3600" spc="12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6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09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43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6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endParaRPr sz="36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685787" y="1066800"/>
            <a:ext cx="8610600" cy="0"/>
          </a:xfrm>
          <a:custGeom>
            <a:avLst/>
            <a:gdLst/>
            <a:ahLst/>
            <a:cxnLst/>
            <a:rect l="l" t="t" r="r" b="b"/>
            <a:pathLst>
              <a:path w="8610600">
                <a:moveTo>
                  <a:pt x="0" y="0"/>
                </a:moveTo>
                <a:lnTo>
                  <a:pt x="8610611" y="0"/>
                </a:lnTo>
              </a:path>
            </a:pathLst>
          </a:custGeom>
          <a:ln w="571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535929" y="6067241"/>
            <a:ext cx="8223884" cy="9537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ct val="85200"/>
              </a:lnSpc>
            </a:pP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se  </a:t>
            </a:r>
            <a:r>
              <a:rPr sz="2400" spc="-14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2400" spc="5" dirty="0">
                <a:solidFill>
                  <a:srgbClr val="FF6500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s</a:t>
            </a:r>
            <a:r>
              <a:rPr sz="2400" spc="5" dirty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s  </a:t>
            </a:r>
            <a:r>
              <a:rPr sz="2400" spc="-14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re  </a:t>
            </a:r>
            <a:r>
              <a:rPr sz="2400" spc="-14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2400" spc="-15" dirty="0">
                <a:solidFill>
                  <a:srgbClr val="FF6500"/>
                </a:solidFill>
                <a:latin typeface="Arial"/>
                <a:cs typeface="Arial"/>
              </a:rPr>
              <a:t>s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sz="2400" spc="-10" dirty="0">
                <a:solidFill>
                  <a:srgbClr val="FF6500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ct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d  </a:t>
            </a:r>
            <a:r>
              <a:rPr sz="2400" spc="-160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ou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l</a:t>
            </a:r>
            <a:r>
              <a:rPr sz="2400" spc="5" dirty="0">
                <a:solidFill>
                  <a:srgbClr val="FF6500"/>
                </a:solidFill>
                <a:latin typeface="Arial"/>
                <a:cs typeface="Arial"/>
              </a:rPr>
              <a:t>i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e  </a:t>
            </a:r>
            <a:r>
              <a:rPr sz="2400" spc="-160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r  </a:t>
            </a:r>
            <a:r>
              <a:rPr sz="2400" spc="-150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p</a:t>
            </a:r>
            <a:r>
              <a:rPr sz="2400" spc="5" dirty="0">
                <a:solidFill>
                  <a:srgbClr val="FF6500"/>
                </a:solidFill>
                <a:latin typeface="Arial"/>
                <a:cs typeface="Arial"/>
              </a:rPr>
              <a:t>l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te  </a:t>
            </a:r>
            <a:r>
              <a:rPr sz="2400" spc="-160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FF6500"/>
                </a:solidFill>
                <a:latin typeface="Arial"/>
                <a:cs typeface="Arial"/>
              </a:rPr>
              <a:t>f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r  </a:t>
            </a:r>
            <a:r>
              <a:rPr sz="2400" spc="-16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e 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de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scr</a:t>
            </a:r>
            <a:r>
              <a:rPr sz="2400" spc="5" dirty="0">
                <a:solidFill>
                  <a:srgbClr val="FF6500"/>
                </a:solidFill>
                <a:latin typeface="Arial"/>
                <a:cs typeface="Arial"/>
              </a:rPr>
              <a:t>i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p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i</a:t>
            </a:r>
            <a:r>
              <a:rPr sz="2400" spc="5" dirty="0">
                <a:solidFill>
                  <a:srgbClr val="FF650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n 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 o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f </a:t>
            </a:r>
            <a:r>
              <a:rPr sz="2400" spc="-3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s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r </a:t>
            </a:r>
            <a:r>
              <a:rPr sz="2400" spc="-2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FF6500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eq</a:t>
            </a:r>
            <a:r>
              <a:rPr sz="2400" spc="5" dirty="0">
                <a:solidFill>
                  <a:srgbClr val="FF6500"/>
                </a:solidFill>
                <a:latin typeface="Arial"/>
                <a:cs typeface="Arial"/>
              </a:rPr>
              <a:t>u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m</a:t>
            </a:r>
            <a:r>
              <a:rPr sz="2400" spc="5" dirty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ts </a:t>
            </a:r>
            <a:r>
              <a:rPr sz="2400" spc="-30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ode</a:t>
            </a:r>
            <a:r>
              <a:rPr sz="2400" spc="5" dirty="0">
                <a:solidFill>
                  <a:srgbClr val="FF6500"/>
                </a:solidFill>
                <a:latin typeface="Arial"/>
                <a:cs typeface="Arial"/>
              </a:rPr>
              <a:t>l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d </a:t>
            </a:r>
            <a:r>
              <a:rPr sz="2400" spc="-20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n </a:t>
            </a:r>
            <a:r>
              <a:rPr sz="2400" spc="-30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a </a:t>
            </a:r>
            <a:r>
              <a:rPr sz="2400" spc="-30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str</a:t>
            </a:r>
            <a:r>
              <a:rPr sz="2400" spc="-15" dirty="0">
                <a:solidFill>
                  <a:srgbClr val="FF6500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ct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d 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l</a:t>
            </a:r>
            <a:r>
              <a:rPr sz="2400" spc="5" dirty="0">
                <a:solidFill>
                  <a:srgbClr val="FF6500"/>
                </a:solidFill>
                <a:latin typeface="Arial"/>
                <a:cs typeface="Arial"/>
              </a:rPr>
              <a:t>a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n</a:t>
            </a:r>
            <a:r>
              <a:rPr sz="2400" spc="5" dirty="0">
                <a:solidFill>
                  <a:srgbClr val="FF6500"/>
                </a:solidFill>
                <a:latin typeface="Arial"/>
                <a:cs typeface="Arial"/>
              </a:rPr>
              <a:t>g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u</a:t>
            </a:r>
            <a:r>
              <a:rPr sz="2400" spc="5" dirty="0">
                <a:solidFill>
                  <a:srgbClr val="FF6500"/>
                </a:solidFill>
                <a:latin typeface="Arial"/>
                <a:cs typeface="Arial"/>
              </a:rPr>
              <a:t>a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g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e </a:t>
            </a:r>
            <a:r>
              <a:rPr sz="2400" spc="5" dirty="0">
                <a:solidFill>
                  <a:srgbClr val="FF6500"/>
                </a:solidFill>
                <a:latin typeface="Arial"/>
                <a:cs typeface="Arial"/>
              </a:rPr>
              <a:t>li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ke 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En</a:t>
            </a:r>
            <a:r>
              <a:rPr sz="2400" spc="5" dirty="0">
                <a:solidFill>
                  <a:srgbClr val="FF6500"/>
                </a:solidFill>
                <a:latin typeface="Arial"/>
                <a:cs typeface="Arial"/>
              </a:rPr>
              <a:t>g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li</a:t>
            </a:r>
            <a:r>
              <a:rPr sz="2400" spc="10" dirty="0">
                <a:solidFill>
                  <a:srgbClr val="FF6500"/>
                </a:solidFill>
                <a:latin typeface="Arial"/>
                <a:cs typeface="Arial"/>
              </a:rPr>
              <a:t>s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2555">
              <a:lnSpc>
                <a:spcPct val="100000"/>
              </a:lnSpc>
            </a:pPr>
            <a:fld id="{81D60167-4931-47E6-BA6A-407CBD079E47}" type="slidenum">
              <a:rPr dirty="0"/>
              <a:pPr marL="122555">
                <a:lnSpc>
                  <a:spcPct val="100000"/>
                </a:lnSpc>
              </a:pPr>
              <a:t>26</a:t>
            </a:fld>
            <a:endParaRPr dirty="0"/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S</a:t>
            </a:r>
            <a:r>
              <a:rPr spc="-10" dirty="0"/>
              <a:t>o</a:t>
            </a:r>
            <a:r>
              <a:rPr spc="-5" dirty="0"/>
              <a:t>f</a:t>
            </a:r>
            <a:r>
              <a:rPr dirty="0"/>
              <a:t>t</a:t>
            </a:r>
            <a:r>
              <a:rPr spc="-20" dirty="0"/>
              <a:t>w</a:t>
            </a:r>
            <a:r>
              <a:rPr dirty="0"/>
              <a:t>a</a:t>
            </a:r>
            <a:r>
              <a:rPr spc="-5" dirty="0"/>
              <a:t>r</a:t>
            </a:r>
            <a:r>
              <a:rPr dirty="0"/>
              <a:t>e</a:t>
            </a:r>
            <a:r>
              <a:rPr spc="-5" dirty="0"/>
              <a:t> </a:t>
            </a:r>
            <a:r>
              <a:rPr dirty="0"/>
              <a:t>E</a:t>
            </a:r>
            <a:r>
              <a:rPr spc="5" dirty="0"/>
              <a:t>n</a:t>
            </a:r>
            <a:r>
              <a:rPr spc="-10" dirty="0"/>
              <a:t>g</a:t>
            </a:r>
            <a:r>
              <a:rPr dirty="0"/>
              <a:t>i</a:t>
            </a:r>
            <a:r>
              <a:rPr spc="5" dirty="0"/>
              <a:t>n</a:t>
            </a:r>
            <a:r>
              <a:rPr spc="-10" dirty="0"/>
              <a:t>ee</a:t>
            </a:r>
            <a:r>
              <a:rPr spc="-5" dirty="0"/>
              <a:t>r</a:t>
            </a:r>
            <a:r>
              <a:rPr spc="-10" dirty="0"/>
              <a:t>i</a:t>
            </a:r>
            <a:r>
              <a:rPr spc="5" dirty="0"/>
              <a:t>n</a:t>
            </a:r>
            <a:r>
              <a:rPr dirty="0"/>
              <a:t>g</a:t>
            </a:r>
            <a:r>
              <a:rPr spc="-5" dirty="0"/>
              <a:t> </a:t>
            </a:r>
            <a:r>
              <a:rPr spc="-20" dirty="0"/>
              <a:t>(</a:t>
            </a:r>
            <a:r>
              <a:rPr spc="-10" dirty="0"/>
              <a:t>3</a:t>
            </a:r>
            <a:r>
              <a:rPr sz="750" baseline="22222" dirty="0"/>
              <a:t>rd </a:t>
            </a:r>
            <a:r>
              <a:rPr sz="750" spc="-75" baseline="22222" dirty="0"/>
              <a:t> </a:t>
            </a:r>
            <a:r>
              <a:rPr sz="800" spc="-10" dirty="0"/>
              <a:t>ed</a:t>
            </a:r>
            <a:r>
              <a:rPr sz="800" dirty="0"/>
              <a:t>.</a:t>
            </a:r>
            <a:r>
              <a:rPr sz="800" spc="-5" dirty="0"/>
              <a:t>)</a:t>
            </a:r>
            <a:r>
              <a:rPr sz="800" dirty="0"/>
              <a:t>,</a:t>
            </a:r>
            <a:r>
              <a:rPr sz="800" spc="-5" dirty="0"/>
              <a:t> </a:t>
            </a:r>
            <a:r>
              <a:rPr sz="800" dirty="0"/>
              <a:t>By</a:t>
            </a:r>
            <a:r>
              <a:rPr sz="800" spc="-15" dirty="0"/>
              <a:t> </a:t>
            </a:r>
            <a:r>
              <a:rPr sz="800" spc="-20" dirty="0"/>
              <a:t>K</a:t>
            </a:r>
            <a:r>
              <a:rPr sz="800" spc="15" dirty="0"/>
              <a:t>.</a:t>
            </a:r>
            <a:r>
              <a:rPr sz="800" dirty="0"/>
              <a:t>K</a:t>
            </a:r>
            <a:r>
              <a:rPr sz="800" spc="-15" dirty="0"/>
              <a:t> </a:t>
            </a:r>
            <a:r>
              <a:rPr sz="800" spc="-5" dirty="0"/>
              <a:t>A</a:t>
            </a:r>
            <a:r>
              <a:rPr sz="800" spc="-10" dirty="0"/>
              <a:t>gg</a:t>
            </a:r>
            <a:r>
              <a:rPr sz="800" dirty="0"/>
              <a:t>a</a:t>
            </a:r>
            <a:r>
              <a:rPr sz="800" spc="-5" dirty="0"/>
              <a:t>r</a:t>
            </a:r>
            <a:r>
              <a:rPr sz="800" spc="-20" dirty="0"/>
              <a:t>w</a:t>
            </a:r>
            <a:r>
              <a:rPr sz="800" dirty="0"/>
              <a:t>al</a:t>
            </a:r>
            <a:r>
              <a:rPr sz="800" spc="5" dirty="0"/>
              <a:t> </a:t>
            </a:r>
            <a:r>
              <a:rPr sz="800" dirty="0"/>
              <a:t>&amp;</a:t>
            </a:r>
            <a:r>
              <a:rPr sz="800" spc="-10" dirty="0"/>
              <a:t> </a:t>
            </a:r>
            <a:r>
              <a:rPr sz="800" spc="-5" dirty="0"/>
              <a:t>Y</a:t>
            </a:r>
            <a:r>
              <a:rPr sz="800" spc="-10" dirty="0"/>
              <a:t>oge</a:t>
            </a:r>
            <a:r>
              <a:rPr sz="800" spc="-5" dirty="0"/>
              <a:t>s</a:t>
            </a:r>
            <a:r>
              <a:rPr sz="800" dirty="0"/>
              <a:t>h</a:t>
            </a:r>
            <a:r>
              <a:rPr sz="800" spc="10" dirty="0"/>
              <a:t> </a:t>
            </a:r>
            <a:r>
              <a:rPr sz="800" spc="-5" dirty="0"/>
              <a:t>S</a:t>
            </a:r>
            <a:r>
              <a:rPr sz="800" dirty="0"/>
              <a:t>i</a:t>
            </a:r>
            <a:r>
              <a:rPr sz="800" spc="5" dirty="0"/>
              <a:t>n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dirty="0"/>
              <a:t>C</a:t>
            </a:r>
            <a:r>
              <a:rPr sz="800" spc="-20" dirty="0"/>
              <a:t>o</a:t>
            </a:r>
            <a:r>
              <a:rPr sz="800" spc="5" dirty="0"/>
              <a:t>p</a:t>
            </a:r>
            <a:r>
              <a:rPr sz="800" spc="-20" dirty="0"/>
              <a:t>y</a:t>
            </a:r>
            <a:r>
              <a:rPr sz="800" spc="-5" dirty="0"/>
              <a:t>r</a:t>
            </a:r>
            <a:r>
              <a:rPr sz="800" dirty="0"/>
              <a:t>i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t</a:t>
            </a:r>
            <a:r>
              <a:rPr sz="800" spc="5" dirty="0"/>
              <a:t> </a:t>
            </a:r>
            <a:r>
              <a:rPr sz="800" dirty="0"/>
              <a:t>©</a:t>
            </a:r>
            <a:r>
              <a:rPr sz="800" spc="5" dirty="0"/>
              <a:t> </a:t>
            </a:r>
            <a:r>
              <a:rPr sz="800" spc="-5" dirty="0"/>
              <a:t>N</a:t>
            </a:r>
            <a:r>
              <a:rPr sz="800" spc="-10" dirty="0"/>
              <a:t>e</a:t>
            </a:r>
            <a:r>
              <a:rPr sz="800" dirty="0"/>
              <a:t>w</a:t>
            </a:r>
            <a:r>
              <a:rPr sz="800" spc="-15" dirty="0"/>
              <a:t> </a:t>
            </a:r>
            <a:r>
              <a:rPr sz="800" spc="-20" dirty="0"/>
              <a:t>A</a:t>
            </a:r>
            <a:r>
              <a:rPr sz="800" spc="-10" dirty="0"/>
              <a:t>g</a:t>
            </a:r>
            <a:r>
              <a:rPr sz="800" dirty="0"/>
              <a:t>e</a:t>
            </a:r>
            <a:r>
              <a:rPr sz="800" spc="5" dirty="0"/>
              <a:t> </a:t>
            </a:r>
            <a:r>
              <a:rPr sz="800" spc="-30" dirty="0"/>
              <a:t>I</a:t>
            </a:r>
            <a:r>
              <a:rPr sz="800" spc="5" dirty="0"/>
              <a:t>n</a:t>
            </a:r>
            <a:r>
              <a:rPr sz="800" dirty="0"/>
              <a:t>t</a:t>
            </a:r>
            <a:r>
              <a:rPr sz="800" spc="-10" dirty="0"/>
              <a:t>e</a:t>
            </a:r>
            <a:r>
              <a:rPr sz="800" spc="-5" dirty="0"/>
              <a:t>r</a:t>
            </a:r>
            <a:r>
              <a:rPr sz="800" spc="5" dirty="0"/>
              <a:t>n</a:t>
            </a:r>
            <a:r>
              <a:rPr sz="800" dirty="0"/>
              <a:t>ati</a:t>
            </a:r>
            <a:r>
              <a:rPr sz="800" spc="-20" dirty="0"/>
              <a:t>o</a:t>
            </a:r>
            <a:r>
              <a:rPr sz="800" spc="-10" dirty="0"/>
              <a:t>n</a:t>
            </a:r>
            <a:r>
              <a:rPr sz="800" dirty="0"/>
              <a:t>al</a:t>
            </a:r>
            <a:r>
              <a:rPr sz="800" spc="-5" dirty="0"/>
              <a:t> P</a:t>
            </a:r>
            <a:r>
              <a:rPr sz="800" spc="5" dirty="0"/>
              <a:t>ub</a:t>
            </a:r>
            <a:r>
              <a:rPr sz="800" spc="-10" dirty="0"/>
              <a:t>l</a:t>
            </a:r>
            <a:r>
              <a:rPr sz="800" dirty="0"/>
              <a:t>i</a:t>
            </a:r>
            <a:r>
              <a:rPr sz="800" spc="-5" dirty="0"/>
              <a:t>s</a:t>
            </a:r>
            <a:r>
              <a:rPr sz="800" spc="-10" dirty="0"/>
              <a:t>he</a:t>
            </a:r>
            <a:r>
              <a:rPr sz="800" spc="-5" dirty="0"/>
              <a:t>rs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spc="-10" dirty="0"/>
              <a:t>20</a:t>
            </a:r>
            <a:r>
              <a:rPr sz="800" spc="5" dirty="0"/>
              <a:t>0</a:t>
            </a:r>
            <a:r>
              <a:rPr sz="800" dirty="0"/>
              <a:t>7</a:t>
            </a:r>
            <a:endParaRPr sz="800"/>
          </a:p>
        </p:txBody>
      </p:sp>
      <p:sp>
        <p:nvSpPr>
          <p:cNvPr id="9" name="object 9"/>
          <p:cNvSpPr txBox="1"/>
          <p:nvPr/>
        </p:nvSpPr>
        <p:spPr>
          <a:xfrm>
            <a:off x="5260344" y="4817560"/>
            <a:ext cx="2854960" cy="8775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49600"/>
              </a:lnSpc>
            </a:pPr>
            <a:r>
              <a:rPr sz="2400" spc="-10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ft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2400" spc="-1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spc="-1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ha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g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d </a:t>
            </a:r>
            <a:r>
              <a:rPr sz="2400" spc="-5" dirty="0">
                <a:latin typeface="Arial"/>
                <a:cs typeface="Arial"/>
              </a:rPr>
              <a:t>Bu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5" dirty="0">
                <a:latin typeface="Arial"/>
                <a:cs typeface="Arial"/>
              </a:rPr>
              <a:t>he</a:t>
            </a:r>
            <a:r>
              <a:rPr sz="2400" dirty="0">
                <a:latin typeface="Arial"/>
                <a:cs typeface="Arial"/>
              </a:rPr>
              <a:t>y </a:t>
            </a:r>
            <a:r>
              <a:rPr sz="2400" spc="-5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re </a:t>
            </a:r>
            <a:r>
              <a:rPr sz="2400" spc="-5" dirty="0">
                <a:latin typeface="Arial"/>
                <a:cs typeface="Arial"/>
              </a:rPr>
              <a:t>di</a:t>
            </a:r>
            <a:r>
              <a:rPr sz="2400" dirty="0">
                <a:latin typeface="Arial"/>
                <a:cs typeface="Arial"/>
              </a:rPr>
              <a:t>ff</a:t>
            </a:r>
            <a:r>
              <a:rPr sz="2400" spc="-5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r</a:t>
            </a:r>
            <a:r>
              <a:rPr sz="2400" spc="-5" dirty="0">
                <a:latin typeface="Arial"/>
                <a:cs typeface="Arial"/>
              </a:rPr>
              <a:t>en</a:t>
            </a:r>
            <a:r>
              <a:rPr sz="2400" dirty="0">
                <a:latin typeface="Arial"/>
                <a:cs typeface="Arial"/>
              </a:rPr>
              <a:t>t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6940" y="1266637"/>
            <a:ext cx="7856855" cy="6426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2460"/>
              </a:lnSpc>
              <a:tabLst>
                <a:tab pos="1452245" algn="l"/>
              </a:tabLst>
            </a:pPr>
            <a:r>
              <a:rPr sz="2400" spc="-5" dirty="0">
                <a:latin typeface="Arial"/>
                <a:cs typeface="Arial"/>
              </a:rPr>
              <a:t>U</a:t>
            </a:r>
            <a:r>
              <a:rPr sz="2400" dirty="0">
                <a:latin typeface="Arial"/>
                <a:cs typeface="Arial"/>
              </a:rPr>
              <a:t>se c</a:t>
            </a:r>
            <a:r>
              <a:rPr sz="2400" spc="-5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se	</a:t>
            </a:r>
            <a:r>
              <a:rPr sz="2400" spc="-5" dirty="0">
                <a:latin typeface="Arial"/>
                <a:cs typeface="Arial"/>
              </a:rPr>
              <a:t>S</a:t>
            </a:r>
            <a:r>
              <a:rPr sz="2400" dirty="0">
                <a:latin typeface="Arial"/>
                <a:cs typeface="Arial"/>
              </a:rPr>
              <a:t>c</a:t>
            </a:r>
            <a:r>
              <a:rPr sz="2400" spc="-5" dirty="0">
                <a:latin typeface="Arial"/>
                <a:cs typeface="Arial"/>
              </a:rPr>
              <a:t>e</a:t>
            </a:r>
            <a:r>
              <a:rPr sz="2400" spc="5" dirty="0">
                <a:latin typeface="Arial"/>
                <a:cs typeface="Arial"/>
              </a:rPr>
              <a:t>n</a:t>
            </a:r>
            <a:r>
              <a:rPr sz="2400" spc="-5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r</a:t>
            </a:r>
            <a:r>
              <a:rPr sz="2400" spc="5" dirty="0">
                <a:latin typeface="Arial"/>
                <a:cs typeface="Arial"/>
              </a:rPr>
              <a:t>i</a:t>
            </a:r>
            <a:r>
              <a:rPr sz="2400" spc="-5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s </a:t>
            </a:r>
            <a:r>
              <a:rPr sz="2400" spc="-5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re </a:t>
            </a:r>
            <a:r>
              <a:rPr sz="2400" spc="-5" dirty="0">
                <a:latin typeface="Arial"/>
                <a:cs typeface="Arial"/>
              </a:rPr>
              <a:t>un</a:t>
            </a:r>
            <a:r>
              <a:rPr sz="2400" dirty="0">
                <a:latin typeface="Arial"/>
                <a:cs typeface="Arial"/>
              </a:rPr>
              <a:t>str</a:t>
            </a:r>
            <a:r>
              <a:rPr sz="2400" spc="-5" dirty="0">
                <a:latin typeface="Arial"/>
                <a:cs typeface="Arial"/>
              </a:rPr>
              <a:t>u</a:t>
            </a:r>
            <a:r>
              <a:rPr sz="2400" dirty="0">
                <a:latin typeface="Arial"/>
                <a:cs typeface="Arial"/>
              </a:rPr>
              <a:t>ct</a:t>
            </a:r>
            <a:r>
              <a:rPr sz="2400" spc="-5" dirty="0">
                <a:latin typeface="Arial"/>
                <a:cs typeface="Arial"/>
              </a:rPr>
              <a:t>u</a:t>
            </a:r>
            <a:r>
              <a:rPr sz="2400" dirty="0">
                <a:latin typeface="Arial"/>
                <a:cs typeface="Arial"/>
              </a:rPr>
              <a:t>r</a:t>
            </a:r>
            <a:r>
              <a:rPr sz="2400" spc="-5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d </a:t>
            </a:r>
            <a:r>
              <a:rPr sz="2400" spc="-5" dirty="0">
                <a:latin typeface="Arial"/>
                <a:cs typeface="Arial"/>
              </a:rPr>
              <a:t>de</a:t>
            </a:r>
            <a:r>
              <a:rPr sz="2400" dirty="0">
                <a:latin typeface="Arial"/>
                <a:cs typeface="Arial"/>
              </a:rPr>
              <a:t>scr</a:t>
            </a:r>
            <a:r>
              <a:rPr sz="2400" spc="-5" dirty="0">
                <a:latin typeface="Arial"/>
                <a:cs typeface="Arial"/>
              </a:rPr>
              <a:t>ip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5" dirty="0">
                <a:latin typeface="Arial"/>
                <a:cs typeface="Arial"/>
              </a:rPr>
              <a:t>i</a:t>
            </a:r>
            <a:r>
              <a:rPr sz="2400" spc="-5" dirty="0">
                <a:latin typeface="Arial"/>
                <a:cs typeface="Arial"/>
              </a:rPr>
              <a:t>on</a:t>
            </a:r>
            <a:r>
              <a:rPr sz="2400" dirty="0">
                <a:latin typeface="Arial"/>
                <a:cs typeface="Arial"/>
              </a:rPr>
              <a:t>s </a:t>
            </a:r>
            <a:r>
              <a:rPr sz="2400" spc="-5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f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u</a:t>
            </a:r>
            <a:r>
              <a:rPr sz="2400" dirty="0">
                <a:latin typeface="Arial"/>
                <a:cs typeface="Arial"/>
              </a:rPr>
              <a:t>s</a:t>
            </a:r>
            <a:r>
              <a:rPr sz="2400" spc="-5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r r</a:t>
            </a:r>
            <a:r>
              <a:rPr sz="2400" spc="-5" dirty="0">
                <a:latin typeface="Arial"/>
                <a:cs typeface="Arial"/>
              </a:rPr>
              <a:t>eq</a:t>
            </a:r>
            <a:r>
              <a:rPr sz="2400" spc="5" dirty="0">
                <a:latin typeface="Arial"/>
                <a:cs typeface="Arial"/>
              </a:rPr>
              <a:t>u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r</a:t>
            </a:r>
            <a:r>
              <a:rPr sz="2400" spc="-5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m</a:t>
            </a:r>
            <a:r>
              <a:rPr sz="2400" spc="5" dirty="0">
                <a:latin typeface="Arial"/>
                <a:cs typeface="Arial"/>
              </a:rPr>
              <a:t>en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15" dirty="0">
                <a:latin typeface="Arial"/>
                <a:cs typeface="Arial"/>
              </a:rPr>
              <a:t>s</a:t>
            </a:r>
            <a:r>
              <a:rPr sz="2400" dirty="0"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6929" y="2511746"/>
            <a:ext cx="8294370" cy="35458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1034415">
              <a:lnSpc>
                <a:spcPts val="4900"/>
              </a:lnSpc>
            </a:pP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se c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se 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d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g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ms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re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g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ap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h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c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l</a:t>
            </a:r>
            <a:r>
              <a:rPr sz="2400" spc="1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ep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ion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 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ha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 m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y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b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de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po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d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to f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he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2400" spc="-1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le</a:t>
            </a:r>
            <a:r>
              <a:rPr sz="2400" spc="10" dirty="0">
                <a:solidFill>
                  <a:srgbClr val="3232FF"/>
                </a:solidFill>
                <a:latin typeface="Arial"/>
                <a:cs typeface="Arial"/>
              </a:rPr>
              <a:t>v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el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f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ab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str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ct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ion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"/>
              </a:spcBef>
            </a:pPr>
            <a:endParaRPr sz="3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800" spc="-30" dirty="0">
                <a:solidFill>
                  <a:srgbClr val="653200"/>
                </a:solidFill>
                <a:latin typeface="Arial"/>
                <a:cs typeface="Arial"/>
              </a:rPr>
              <a:t>C</a:t>
            </a:r>
            <a:r>
              <a:rPr sz="2800" spc="-5" dirty="0">
                <a:solidFill>
                  <a:srgbClr val="653200"/>
                </a:solidFill>
                <a:latin typeface="Arial"/>
                <a:cs typeface="Arial"/>
              </a:rPr>
              <a:t>o</a:t>
            </a:r>
            <a:r>
              <a:rPr sz="2800" spc="-30" dirty="0">
                <a:solidFill>
                  <a:srgbClr val="653200"/>
                </a:solidFill>
                <a:latin typeface="Arial"/>
                <a:cs typeface="Arial"/>
              </a:rPr>
              <a:t>m</a:t>
            </a:r>
            <a:r>
              <a:rPr sz="2800" spc="-15" dirty="0">
                <a:solidFill>
                  <a:srgbClr val="653200"/>
                </a:solidFill>
                <a:latin typeface="Arial"/>
                <a:cs typeface="Arial"/>
              </a:rPr>
              <a:t>po</a:t>
            </a:r>
            <a:r>
              <a:rPr sz="2800" spc="-5" dirty="0">
                <a:solidFill>
                  <a:srgbClr val="653200"/>
                </a:solidFill>
                <a:latin typeface="Arial"/>
                <a:cs typeface="Arial"/>
              </a:rPr>
              <a:t>ne</a:t>
            </a:r>
            <a:r>
              <a:rPr sz="2800" spc="-15" dirty="0">
                <a:solidFill>
                  <a:srgbClr val="653200"/>
                </a:solidFill>
                <a:latin typeface="Arial"/>
                <a:cs typeface="Arial"/>
              </a:rPr>
              <a:t>nts</a:t>
            </a:r>
            <a:r>
              <a:rPr sz="2800" spc="5" dirty="0">
                <a:solidFill>
                  <a:srgbClr val="653200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653200"/>
                </a:solidFill>
                <a:latin typeface="Arial"/>
                <a:cs typeface="Arial"/>
              </a:rPr>
              <a:t>o</a:t>
            </a:r>
            <a:r>
              <a:rPr sz="2800" spc="-10" dirty="0">
                <a:solidFill>
                  <a:srgbClr val="653200"/>
                </a:solidFill>
                <a:latin typeface="Arial"/>
                <a:cs typeface="Arial"/>
              </a:rPr>
              <a:t>f </a:t>
            </a:r>
            <a:r>
              <a:rPr sz="2800" spc="-30" dirty="0">
                <a:solidFill>
                  <a:srgbClr val="653200"/>
                </a:solidFill>
                <a:latin typeface="Arial"/>
                <a:cs typeface="Arial"/>
              </a:rPr>
              <a:t>U</a:t>
            </a:r>
            <a:r>
              <a:rPr sz="2800" spc="-10" dirty="0">
                <a:solidFill>
                  <a:srgbClr val="653200"/>
                </a:solidFill>
                <a:latin typeface="Arial"/>
                <a:cs typeface="Arial"/>
              </a:rPr>
              <a:t>s</a:t>
            </a:r>
            <a:r>
              <a:rPr sz="2800" spc="-20" dirty="0">
                <a:solidFill>
                  <a:srgbClr val="653200"/>
                </a:solidFill>
                <a:latin typeface="Arial"/>
                <a:cs typeface="Arial"/>
              </a:rPr>
              <a:t>e</a:t>
            </a:r>
            <a:r>
              <a:rPr sz="2800" spc="5" dirty="0">
                <a:solidFill>
                  <a:srgbClr val="653200"/>
                </a:solidFill>
                <a:latin typeface="Arial"/>
                <a:cs typeface="Arial"/>
              </a:rPr>
              <a:t> </a:t>
            </a:r>
            <a:r>
              <a:rPr sz="2800" spc="-30" dirty="0">
                <a:solidFill>
                  <a:srgbClr val="653200"/>
                </a:solidFill>
                <a:latin typeface="Arial"/>
                <a:cs typeface="Arial"/>
              </a:rPr>
              <a:t>C</a:t>
            </a:r>
            <a:r>
              <a:rPr sz="2800" spc="-10" dirty="0">
                <a:solidFill>
                  <a:srgbClr val="653200"/>
                </a:solidFill>
                <a:latin typeface="Arial"/>
                <a:cs typeface="Arial"/>
              </a:rPr>
              <a:t>as</a:t>
            </a:r>
            <a:r>
              <a:rPr sz="2800" spc="-20" dirty="0">
                <a:solidFill>
                  <a:srgbClr val="653200"/>
                </a:solidFill>
                <a:latin typeface="Arial"/>
                <a:cs typeface="Arial"/>
              </a:rPr>
              <a:t>e</a:t>
            </a:r>
            <a:r>
              <a:rPr sz="2800" spc="5" dirty="0">
                <a:solidFill>
                  <a:srgbClr val="653200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653200"/>
                </a:solidFill>
                <a:latin typeface="Arial"/>
                <a:cs typeface="Arial"/>
              </a:rPr>
              <a:t>approac</a:t>
            </a:r>
            <a:r>
              <a:rPr sz="2800" spc="-20" dirty="0">
                <a:solidFill>
                  <a:srgbClr val="653200"/>
                </a:solidFill>
                <a:latin typeface="Arial"/>
                <a:cs typeface="Arial"/>
              </a:rPr>
              <a:t>h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425"/>
              </a:spcBef>
            </a:pPr>
            <a:r>
              <a:rPr sz="2400" spc="-5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ct</a:t>
            </a:r>
            <a:r>
              <a:rPr sz="2400" spc="-5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r: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1"/>
              </a:spcBef>
            </a:pPr>
            <a:endParaRPr sz="2100">
              <a:latin typeface="Times New Roman"/>
              <a:cs typeface="Times New Roman"/>
            </a:endParaRPr>
          </a:p>
          <a:p>
            <a:pPr marL="12700" marR="5080">
              <a:lnSpc>
                <a:spcPts val="2450"/>
              </a:lnSpc>
            </a:pP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n 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ct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r</a:t>
            </a:r>
            <a:r>
              <a:rPr sz="2400" spc="5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 e</a:t>
            </a:r>
            <a:r>
              <a:rPr sz="2400" spc="-15" dirty="0">
                <a:solidFill>
                  <a:srgbClr val="650032"/>
                </a:solidFill>
                <a:latin typeface="Arial"/>
                <a:cs typeface="Arial"/>
              </a:rPr>
              <a:t>x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n</a:t>
            </a:r>
            <a:r>
              <a:rPr sz="2400" spc="5" dirty="0">
                <a:solidFill>
                  <a:srgbClr val="650032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l 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agen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t,</a:t>
            </a:r>
            <a:r>
              <a:rPr sz="2400" spc="5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lie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s </a:t>
            </a:r>
            <a:r>
              <a:rPr sz="2400" spc="5" dirty="0">
                <a:solidFill>
                  <a:srgbClr val="650032"/>
                </a:solidFill>
                <a:latin typeface="Arial"/>
                <a:cs typeface="Arial"/>
              </a:rPr>
              <a:t>o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ts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id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e t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e syst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odel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,</a:t>
            </a:r>
            <a:r>
              <a:rPr sz="2400" spc="5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bu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t 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in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cts 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w</a:t>
            </a:r>
            <a:r>
              <a:rPr sz="2400" spc="5" dirty="0">
                <a:solidFill>
                  <a:srgbClr val="650032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th 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 i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n s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me 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wa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y.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02273" y="6350706"/>
            <a:ext cx="736600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ct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981200" y="6419088"/>
            <a:ext cx="381000" cy="114300"/>
          </a:xfrm>
          <a:custGeom>
            <a:avLst/>
            <a:gdLst/>
            <a:ahLst/>
            <a:cxnLst/>
            <a:rect l="l" t="t" r="r" b="b"/>
            <a:pathLst>
              <a:path w="381000" h="114300">
                <a:moveTo>
                  <a:pt x="266699" y="0"/>
                </a:moveTo>
                <a:lnTo>
                  <a:pt x="266699" y="114299"/>
                </a:lnTo>
                <a:lnTo>
                  <a:pt x="343929" y="76199"/>
                </a:lnTo>
                <a:lnTo>
                  <a:pt x="284987" y="76199"/>
                </a:lnTo>
                <a:lnTo>
                  <a:pt x="284987" y="38099"/>
                </a:lnTo>
                <a:lnTo>
                  <a:pt x="341897" y="38099"/>
                </a:lnTo>
                <a:lnTo>
                  <a:pt x="266699" y="0"/>
                </a:lnTo>
                <a:close/>
              </a:path>
              <a:path w="381000" h="114300">
                <a:moveTo>
                  <a:pt x="266699" y="38099"/>
                </a:moveTo>
                <a:lnTo>
                  <a:pt x="0" y="38099"/>
                </a:lnTo>
                <a:lnTo>
                  <a:pt x="0" y="76199"/>
                </a:lnTo>
                <a:lnTo>
                  <a:pt x="266699" y="76199"/>
                </a:lnTo>
                <a:lnTo>
                  <a:pt x="266699" y="38099"/>
                </a:lnTo>
                <a:close/>
              </a:path>
              <a:path w="381000" h="114300">
                <a:moveTo>
                  <a:pt x="341897" y="38099"/>
                </a:moveTo>
                <a:lnTo>
                  <a:pt x="284987" y="38099"/>
                </a:lnTo>
                <a:lnTo>
                  <a:pt x="284987" y="76199"/>
                </a:lnTo>
                <a:lnTo>
                  <a:pt x="343929" y="76199"/>
                </a:lnTo>
                <a:lnTo>
                  <a:pt x="380999" y="57911"/>
                </a:lnTo>
                <a:lnTo>
                  <a:pt x="341897" y="38099"/>
                </a:lnTo>
                <a:close/>
              </a:path>
            </a:pathLst>
          </a:custGeom>
          <a:solidFill>
            <a:srgbClr val="3232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688341" y="520849"/>
            <a:ext cx="4051935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1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44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6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7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2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6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 </a:t>
            </a:r>
            <a:r>
              <a:rPr sz="3600" spc="-110" dirty="0">
                <a:solidFill>
                  <a:srgbClr val="3232FF"/>
                </a:solidFill>
                <a:latin typeface="Times New Roman"/>
                <a:cs typeface="Times New Roman"/>
              </a:rPr>
              <a:t> </a:t>
            </a:r>
            <a:r>
              <a:rPr sz="3600" spc="12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6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09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43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6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endParaRPr sz="36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685787" y="1066800"/>
            <a:ext cx="8610600" cy="0"/>
          </a:xfrm>
          <a:custGeom>
            <a:avLst/>
            <a:gdLst/>
            <a:ahLst/>
            <a:cxnLst/>
            <a:rect l="l" t="t" r="r" b="b"/>
            <a:pathLst>
              <a:path w="8610600">
                <a:moveTo>
                  <a:pt x="0" y="0"/>
                </a:moveTo>
                <a:lnTo>
                  <a:pt x="8610611" y="0"/>
                </a:lnTo>
              </a:path>
            </a:pathLst>
          </a:custGeom>
          <a:ln w="571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2669542" y="6372042"/>
            <a:ext cx="5093970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Pe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rs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,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h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ne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,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f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rm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n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y</a:t>
            </a:r>
            <a:r>
              <a:rPr sz="2400" spc="10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m</a:t>
            </a:r>
            <a:endParaRPr sz="2400">
              <a:latin typeface="Arial"/>
              <a:cs typeface="Arial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2555">
              <a:lnSpc>
                <a:spcPct val="100000"/>
              </a:lnSpc>
            </a:pPr>
            <a:fld id="{81D60167-4931-47E6-BA6A-407CBD079E47}" type="slidenum">
              <a:rPr dirty="0"/>
              <a:pPr marL="122555">
                <a:lnSpc>
                  <a:spcPct val="100000"/>
                </a:lnSpc>
              </a:pPr>
              <a:t>27</a:t>
            </a:fld>
            <a:endParaRPr dirty="0"/>
          </a:p>
        </p:txBody>
      </p:sp>
      <p:sp>
        <p:nvSpPr>
          <p:cNvPr id="10" name="object 1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S</a:t>
            </a:r>
            <a:r>
              <a:rPr spc="-10" dirty="0"/>
              <a:t>o</a:t>
            </a:r>
            <a:r>
              <a:rPr spc="-5" dirty="0"/>
              <a:t>f</a:t>
            </a:r>
            <a:r>
              <a:rPr dirty="0"/>
              <a:t>t</a:t>
            </a:r>
            <a:r>
              <a:rPr spc="-20" dirty="0"/>
              <a:t>w</a:t>
            </a:r>
            <a:r>
              <a:rPr dirty="0"/>
              <a:t>a</a:t>
            </a:r>
            <a:r>
              <a:rPr spc="-5" dirty="0"/>
              <a:t>r</a:t>
            </a:r>
            <a:r>
              <a:rPr dirty="0"/>
              <a:t>e</a:t>
            </a:r>
            <a:r>
              <a:rPr spc="-5" dirty="0"/>
              <a:t> </a:t>
            </a:r>
            <a:r>
              <a:rPr dirty="0"/>
              <a:t>E</a:t>
            </a:r>
            <a:r>
              <a:rPr spc="5" dirty="0"/>
              <a:t>n</a:t>
            </a:r>
            <a:r>
              <a:rPr spc="-10" dirty="0"/>
              <a:t>g</a:t>
            </a:r>
            <a:r>
              <a:rPr dirty="0"/>
              <a:t>i</a:t>
            </a:r>
            <a:r>
              <a:rPr spc="5" dirty="0"/>
              <a:t>n</a:t>
            </a:r>
            <a:r>
              <a:rPr spc="-10" dirty="0"/>
              <a:t>ee</a:t>
            </a:r>
            <a:r>
              <a:rPr spc="-5" dirty="0"/>
              <a:t>r</a:t>
            </a:r>
            <a:r>
              <a:rPr spc="-10" dirty="0"/>
              <a:t>i</a:t>
            </a:r>
            <a:r>
              <a:rPr spc="5" dirty="0"/>
              <a:t>n</a:t>
            </a:r>
            <a:r>
              <a:rPr dirty="0"/>
              <a:t>g</a:t>
            </a:r>
            <a:r>
              <a:rPr spc="-5" dirty="0"/>
              <a:t> </a:t>
            </a:r>
            <a:r>
              <a:rPr spc="-20" dirty="0"/>
              <a:t>(</a:t>
            </a:r>
            <a:r>
              <a:rPr spc="-10" dirty="0"/>
              <a:t>3</a:t>
            </a:r>
            <a:r>
              <a:rPr sz="750" baseline="22222" dirty="0"/>
              <a:t>rd </a:t>
            </a:r>
            <a:r>
              <a:rPr sz="750" spc="-75" baseline="22222" dirty="0"/>
              <a:t> </a:t>
            </a:r>
            <a:r>
              <a:rPr sz="800" spc="-10" dirty="0"/>
              <a:t>ed</a:t>
            </a:r>
            <a:r>
              <a:rPr sz="800" dirty="0"/>
              <a:t>.</a:t>
            </a:r>
            <a:r>
              <a:rPr sz="800" spc="-5" dirty="0"/>
              <a:t>)</a:t>
            </a:r>
            <a:r>
              <a:rPr sz="800" dirty="0"/>
              <a:t>,</a:t>
            </a:r>
            <a:r>
              <a:rPr sz="800" spc="-5" dirty="0"/>
              <a:t> </a:t>
            </a:r>
            <a:r>
              <a:rPr sz="800" dirty="0"/>
              <a:t>By</a:t>
            </a:r>
            <a:r>
              <a:rPr sz="800" spc="-15" dirty="0"/>
              <a:t> </a:t>
            </a:r>
            <a:r>
              <a:rPr sz="800" spc="-20" dirty="0"/>
              <a:t>K</a:t>
            </a:r>
            <a:r>
              <a:rPr sz="800" spc="15" dirty="0"/>
              <a:t>.</a:t>
            </a:r>
            <a:r>
              <a:rPr sz="800" dirty="0"/>
              <a:t>K</a:t>
            </a:r>
            <a:r>
              <a:rPr sz="800" spc="-15" dirty="0"/>
              <a:t> </a:t>
            </a:r>
            <a:r>
              <a:rPr sz="800" spc="-5" dirty="0"/>
              <a:t>A</a:t>
            </a:r>
            <a:r>
              <a:rPr sz="800" spc="-10" dirty="0"/>
              <a:t>gg</a:t>
            </a:r>
            <a:r>
              <a:rPr sz="800" dirty="0"/>
              <a:t>a</a:t>
            </a:r>
            <a:r>
              <a:rPr sz="800" spc="-5" dirty="0"/>
              <a:t>r</a:t>
            </a:r>
            <a:r>
              <a:rPr sz="800" spc="-20" dirty="0"/>
              <a:t>w</a:t>
            </a:r>
            <a:r>
              <a:rPr sz="800" dirty="0"/>
              <a:t>al</a:t>
            </a:r>
            <a:r>
              <a:rPr sz="800" spc="5" dirty="0"/>
              <a:t> </a:t>
            </a:r>
            <a:r>
              <a:rPr sz="800" dirty="0"/>
              <a:t>&amp;</a:t>
            </a:r>
            <a:r>
              <a:rPr sz="800" spc="-10" dirty="0"/>
              <a:t> </a:t>
            </a:r>
            <a:r>
              <a:rPr sz="800" spc="-5" dirty="0"/>
              <a:t>Y</a:t>
            </a:r>
            <a:r>
              <a:rPr sz="800" spc="-10" dirty="0"/>
              <a:t>oge</a:t>
            </a:r>
            <a:r>
              <a:rPr sz="800" spc="-5" dirty="0"/>
              <a:t>s</a:t>
            </a:r>
            <a:r>
              <a:rPr sz="800" dirty="0"/>
              <a:t>h</a:t>
            </a:r>
            <a:r>
              <a:rPr sz="800" spc="10" dirty="0"/>
              <a:t> </a:t>
            </a:r>
            <a:r>
              <a:rPr sz="800" spc="-5" dirty="0"/>
              <a:t>S</a:t>
            </a:r>
            <a:r>
              <a:rPr sz="800" dirty="0"/>
              <a:t>i</a:t>
            </a:r>
            <a:r>
              <a:rPr sz="800" spc="5" dirty="0"/>
              <a:t>n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dirty="0"/>
              <a:t>C</a:t>
            </a:r>
            <a:r>
              <a:rPr sz="800" spc="-20" dirty="0"/>
              <a:t>o</a:t>
            </a:r>
            <a:r>
              <a:rPr sz="800" spc="5" dirty="0"/>
              <a:t>p</a:t>
            </a:r>
            <a:r>
              <a:rPr sz="800" spc="-20" dirty="0"/>
              <a:t>y</a:t>
            </a:r>
            <a:r>
              <a:rPr sz="800" spc="-5" dirty="0"/>
              <a:t>r</a:t>
            </a:r>
            <a:r>
              <a:rPr sz="800" dirty="0"/>
              <a:t>i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t</a:t>
            </a:r>
            <a:r>
              <a:rPr sz="800" spc="5" dirty="0"/>
              <a:t> </a:t>
            </a:r>
            <a:r>
              <a:rPr sz="800" dirty="0"/>
              <a:t>©</a:t>
            </a:r>
            <a:r>
              <a:rPr sz="800" spc="5" dirty="0"/>
              <a:t> </a:t>
            </a:r>
            <a:r>
              <a:rPr sz="800" spc="-5" dirty="0"/>
              <a:t>N</a:t>
            </a:r>
            <a:r>
              <a:rPr sz="800" spc="-10" dirty="0"/>
              <a:t>e</a:t>
            </a:r>
            <a:r>
              <a:rPr sz="800" dirty="0"/>
              <a:t>w</a:t>
            </a:r>
            <a:r>
              <a:rPr sz="800" spc="-15" dirty="0"/>
              <a:t> </a:t>
            </a:r>
            <a:r>
              <a:rPr sz="800" spc="-20" dirty="0"/>
              <a:t>A</a:t>
            </a:r>
            <a:r>
              <a:rPr sz="800" spc="-10" dirty="0"/>
              <a:t>g</a:t>
            </a:r>
            <a:r>
              <a:rPr sz="800" dirty="0"/>
              <a:t>e</a:t>
            </a:r>
            <a:r>
              <a:rPr sz="800" spc="5" dirty="0"/>
              <a:t> </a:t>
            </a:r>
            <a:r>
              <a:rPr sz="800" spc="-30" dirty="0"/>
              <a:t>I</a:t>
            </a:r>
            <a:r>
              <a:rPr sz="800" spc="5" dirty="0"/>
              <a:t>n</a:t>
            </a:r>
            <a:r>
              <a:rPr sz="800" dirty="0"/>
              <a:t>t</a:t>
            </a:r>
            <a:r>
              <a:rPr sz="800" spc="-10" dirty="0"/>
              <a:t>e</a:t>
            </a:r>
            <a:r>
              <a:rPr sz="800" spc="-5" dirty="0"/>
              <a:t>r</a:t>
            </a:r>
            <a:r>
              <a:rPr sz="800" spc="5" dirty="0"/>
              <a:t>n</a:t>
            </a:r>
            <a:r>
              <a:rPr sz="800" dirty="0"/>
              <a:t>ati</a:t>
            </a:r>
            <a:r>
              <a:rPr sz="800" spc="-20" dirty="0"/>
              <a:t>o</a:t>
            </a:r>
            <a:r>
              <a:rPr sz="800" spc="-10" dirty="0"/>
              <a:t>n</a:t>
            </a:r>
            <a:r>
              <a:rPr sz="800" dirty="0"/>
              <a:t>al</a:t>
            </a:r>
            <a:r>
              <a:rPr sz="800" spc="-5" dirty="0"/>
              <a:t> P</a:t>
            </a:r>
            <a:r>
              <a:rPr sz="800" spc="5" dirty="0"/>
              <a:t>ub</a:t>
            </a:r>
            <a:r>
              <a:rPr sz="800" spc="-10" dirty="0"/>
              <a:t>l</a:t>
            </a:r>
            <a:r>
              <a:rPr sz="800" dirty="0"/>
              <a:t>i</a:t>
            </a:r>
            <a:r>
              <a:rPr sz="800" spc="-5" dirty="0"/>
              <a:t>s</a:t>
            </a:r>
            <a:r>
              <a:rPr sz="800" spc="-10" dirty="0"/>
              <a:t>he</a:t>
            </a:r>
            <a:r>
              <a:rPr sz="800" spc="-5" dirty="0"/>
              <a:t>rs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spc="-10" dirty="0"/>
              <a:t>20</a:t>
            </a:r>
            <a:r>
              <a:rPr sz="800" spc="5" dirty="0"/>
              <a:t>0</a:t>
            </a:r>
            <a:r>
              <a:rPr sz="800" dirty="0"/>
              <a:t>7</a:t>
            </a:r>
            <a:endParaRPr sz="80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02741" y="1205677"/>
            <a:ext cx="3704590" cy="6578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99085" marR="5080" indent="-286385">
              <a:lnSpc>
                <a:spcPts val="2580"/>
              </a:lnSpc>
              <a:buClr>
                <a:srgbClr val="3232FF"/>
              </a:buClr>
              <a:buFont typeface="Arial"/>
              <a:buChar char="•"/>
              <a:tabLst>
                <a:tab pos="299720" algn="l"/>
                <a:tab pos="1927860" algn="l"/>
              </a:tabLst>
            </a:pP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Co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c</a:t>
            </a:r>
            <a:r>
              <a:rPr sz="2400" spc="10" dirty="0">
                <a:solidFill>
                  <a:srgbClr val="3232FF"/>
                </a:solidFill>
                <a:latin typeface="Arial"/>
                <a:cs typeface="Arial"/>
              </a:rPr>
              <a:t>k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bu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rn	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di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g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ui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he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 s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da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ry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ct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rs.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604769" y="1205677"/>
            <a:ext cx="1177925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be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w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080003" y="1205677"/>
            <a:ext cx="1906905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385570" algn="l"/>
              </a:tabLst>
            </a:pP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P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ry	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d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45529" y="2191706"/>
            <a:ext cx="7843520" cy="40005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56285" marR="5715" indent="-286385">
              <a:lnSpc>
                <a:spcPts val="2580"/>
              </a:lnSpc>
              <a:buFont typeface="Arial"/>
              <a:buChar char="•"/>
              <a:tabLst>
                <a:tab pos="756920" algn="l"/>
                <a:tab pos="1086485" algn="l"/>
                <a:tab pos="2265045" algn="l"/>
                <a:tab pos="3070860" algn="l"/>
                <a:tab pos="3418204" algn="l"/>
                <a:tab pos="4055745" algn="l"/>
                <a:tab pos="5082540" algn="l"/>
                <a:tab pos="5382895" algn="l"/>
                <a:tab pos="6088380" algn="l"/>
                <a:tab pos="7405370" algn="l"/>
              </a:tabLst>
            </a:pPr>
            <a:r>
              <a:rPr sz="2400" dirty="0">
                <a:latin typeface="Arial"/>
                <a:cs typeface="Arial"/>
              </a:rPr>
              <a:t>A	</a:t>
            </a:r>
            <a:r>
              <a:rPr sz="2400" spc="-5" dirty="0">
                <a:latin typeface="Arial"/>
                <a:cs typeface="Arial"/>
              </a:rPr>
              <a:t>P</a:t>
            </a:r>
            <a:r>
              <a:rPr sz="2400" dirty="0">
                <a:latin typeface="Arial"/>
                <a:cs typeface="Arial"/>
              </a:rPr>
              <a:t>r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m</a:t>
            </a:r>
            <a:r>
              <a:rPr sz="2400" spc="-5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ry	</a:t>
            </a:r>
            <a:r>
              <a:rPr sz="2400" spc="-5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ct</a:t>
            </a:r>
            <a:r>
              <a:rPr sz="2400" spc="-5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r	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s	</a:t>
            </a:r>
            <a:r>
              <a:rPr sz="2400" spc="-5" dirty="0">
                <a:latin typeface="Arial"/>
                <a:cs typeface="Arial"/>
              </a:rPr>
              <a:t>on</a:t>
            </a:r>
            <a:r>
              <a:rPr sz="2400" dirty="0">
                <a:latin typeface="Arial"/>
                <a:cs typeface="Arial"/>
              </a:rPr>
              <a:t>e	</a:t>
            </a:r>
            <a:r>
              <a:rPr sz="2400" spc="-5" dirty="0">
                <a:latin typeface="Arial"/>
                <a:cs typeface="Arial"/>
              </a:rPr>
              <a:t>ha</a:t>
            </a:r>
            <a:r>
              <a:rPr sz="2400" spc="10" dirty="0">
                <a:latin typeface="Arial"/>
                <a:cs typeface="Arial"/>
              </a:rPr>
              <a:t>v</a:t>
            </a:r>
            <a:r>
              <a:rPr sz="2400" spc="-5" dirty="0">
                <a:latin typeface="Arial"/>
                <a:cs typeface="Arial"/>
              </a:rPr>
              <a:t>in</a:t>
            </a:r>
            <a:r>
              <a:rPr sz="2400" dirty="0">
                <a:latin typeface="Arial"/>
                <a:cs typeface="Arial"/>
              </a:rPr>
              <a:t>g	a	</a:t>
            </a:r>
            <a:r>
              <a:rPr sz="2400" spc="-5" dirty="0">
                <a:latin typeface="Arial"/>
                <a:cs typeface="Arial"/>
              </a:rPr>
              <a:t>go</a:t>
            </a:r>
            <a:r>
              <a:rPr sz="2400" spc="5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l	r</a:t>
            </a:r>
            <a:r>
              <a:rPr sz="2400" spc="-5" dirty="0">
                <a:latin typeface="Arial"/>
                <a:cs typeface="Arial"/>
              </a:rPr>
              <a:t>eq</a:t>
            </a:r>
            <a:r>
              <a:rPr sz="2400" spc="5" dirty="0">
                <a:latin typeface="Arial"/>
                <a:cs typeface="Arial"/>
              </a:rPr>
              <a:t>ui</a:t>
            </a:r>
            <a:r>
              <a:rPr sz="2400" dirty="0">
                <a:latin typeface="Arial"/>
                <a:cs typeface="Arial"/>
              </a:rPr>
              <a:t>r</a:t>
            </a:r>
            <a:r>
              <a:rPr sz="2400" spc="-5" dirty="0">
                <a:latin typeface="Arial"/>
                <a:cs typeface="Arial"/>
              </a:rPr>
              <a:t>in</a:t>
            </a:r>
            <a:r>
              <a:rPr sz="2400" dirty="0">
                <a:latin typeface="Arial"/>
                <a:cs typeface="Arial"/>
              </a:rPr>
              <a:t>g	t</a:t>
            </a:r>
            <a:r>
              <a:rPr sz="2400" spc="-5" dirty="0">
                <a:latin typeface="Arial"/>
                <a:cs typeface="Arial"/>
              </a:rPr>
              <a:t>h</a:t>
            </a:r>
            <a:r>
              <a:rPr sz="2400" dirty="0">
                <a:latin typeface="Arial"/>
                <a:cs typeface="Arial"/>
              </a:rPr>
              <a:t>e </a:t>
            </a:r>
            <a:r>
              <a:rPr sz="2400" spc="-5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ss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st</a:t>
            </a:r>
            <a:r>
              <a:rPr sz="2400" spc="-5" dirty="0">
                <a:latin typeface="Arial"/>
                <a:cs typeface="Arial"/>
              </a:rPr>
              <a:t>an</a:t>
            </a:r>
            <a:r>
              <a:rPr sz="2400" spc="10" dirty="0">
                <a:latin typeface="Arial"/>
                <a:cs typeface="Arial"/>
              </a:rPr>
              <a:t>c</a:t>
            </a:r>
            <a:r>
              <a:rPr sz="2400" dirty="0">
                <a:latin typeface="Arial"/>
                <a:cs typeface="Arial"/>
              </a:rPr>
              <a:t>e </a:t>
            </a:r>
            <a:r>
              <a:rPr sz="2400" spc="-5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f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5" dirty="0">
                <a:latin typeface="Arial"/>
                <a:cs typeface="Arial"/>
              </a:rPr>
              <a:t>h</a:t>
            </a:r>
            <a:r>
              <a:rPr sz="2400" dirty="0">
                <a:latin typeface="Arial"/>
                <a:cs typeface="Arial"/>
              </a:rPr>
              <a:t>e sy</a:t>
            </a:r>
            <a:r>
              <a:rPr sz="2400" spc="-15" dirty="0">
                <a:latin typeface="Arial"/>
                <a:cs typeface="Arial"/>
              </a:rPr>
              <a:t>s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5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m.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6"/>
              </a:spcBef>
              <a:buFont typeface="Arial"/>
              <a:buChar char="•"/>
            </a:pPr>
            <a:endParaRPr sz="2250">
              <a:latin typeface="Times New Roman"/>
              <a:cs typeface="Times New Roman"/>
            </a:endParaRPr>
          </a:p>
          <a:p>
            <a:pPr marL="756285" marR="7620" indent="-286385">
              <a:lnSpc>
                <a:spcPts val="2580"/>
              </a:lnSpc>
              <a:buFont typeface="Arial"/>
              <a:buChar char="•"/>
              <a:tabLst>
                <a:tab pos="756920" algn="l"/>
              </a:tabLst>
            </a:pP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A</a:t>
            </a:r>
            <a:r>
              <a:rPr sz="2400" spc="80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Se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c</a:t>
            </a:r>
            <a:r>
              <a:rPr sz="2400" spc="5" dirty="0">
                <a:solidFill>
                  <a:srgbClr val="FF6500"/>
                </a:solidFill>
                <a:latin typeface="Arial"/>
                <a:cs typeface="Arial"/>
              </a:rPr>
              <a:t>o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nd</a:t>
            </a:r>
            <a:r>
              <a:rPr sz="2400" spc="5" dirty="0">
                <a:solidFill>
                  <a:srgbClr val="FF65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ry</a:t>
            </a:r>
            <a:r>
              <a:rPr sz="2400" spc="8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ct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r</a:t>
            </a:r>
            <a:r>
              <a:rPr sz="2400" spc="80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s</a:t>
            </a:r>
            <a:r>
              <a:rPr sz="2400" spc="8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on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sz="2400" spc="8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fr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m</a:t>
            </a:r>
            <a:r>
              <a:rPr sz="2400" spc="90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whi</a:t>
            </a:r>
            <a:r>
              <a:rPr sz="2400" spc="10" dirty="0">
                <a:solidFill>
                  <a:srgbClr val="FF6500"/>
                </a:solidFill>
                <a:latin typeface="Arial"/>
                <a:cs typeface="Arial"/>
              </a:rPr>
              <a:t>c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h</a:t>
            </a:r>
            <a:r>
              <a:rPr sz="2400" spc="9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S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yst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m</a:t>
            </a:r>
            <a:r>
              <a:rPr sz="2400" spc="10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need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s 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ss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st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an</a:t>
            </a:r>
            <a:r>
              <a:rPr sz="2400" spc="10" dirty="0">
                <a:solidFill>
                  <a:srgbClr val="FF6500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2060"/>
              </a:spcBef>
            </a:pPr>
            <a:r>
              <a:rPr sz="2800" spc="-30" dirty="0">
                <a:solidFill>
                  <a:srgbClr val="653200"/>
                </a:solidFill>
                <a:latin typeface="Arial"/>
                <a:cs typeface="Arial"/>
              </a:rPr>
              <a:t>U</a:t>
            </a:r>
            <a:r>
              <a:rPr sz="2800" spc="-10" dirty="0">
                <a:solidFill>
                  <a:srgbClr val="653200"/>
                </a:solidFill>
                <a:latin typeface="Arial"/>
                <a:cs typeface="Arial"/>
              </a:rPr>
              <a:t>s</a:t>
            </a:r>
            <a:r>
              <a:rPr sz="2800" spc="-20" dirty="0">
                <a:solidFill>
                  <a:srgbClr val="653200"/>
                </a:solidFill>
                <a:latin typeface="Arial"/>
                <a:cs typeface="Arial"/>
              </a:rPr>
              <a:t>e</a:t>
            </a:r>
            <a:r>
              <a:rPr sz="2800" spc="5" dirty="0">
                <a:solidFill>
                  <a:srgbClr val="653200"/>
                </a:solidFill>
                <a:latin typeface="Arial"/>
                <a:cs typeface="Arial"/>
              </a:rPr>
              <a:t> </a:t>
            </a:r>
            <a:r>
              <a:rPr sz="2800" spc="-30" dirty="0">
                <a:solidFill>
                  <a:srgbClr val="653200"/>
                </a:solidFill>
                <a:latin typeface="Arial"/>
                <a:cs typeface="Arial"/>
              </a:rPr>
              <a:t>C</a:t>
            </a:r>
            <a:r>
              <a:rPr sz="2800" spc="-15" dirty="0">
                <a:solidFill>
                  <a:srgbClr val="653200"/>
                </a:solidFill>
                <a:latin typeface="Arial"/>
                <a:cs typeface="Arial"/>
              </a:rPr>
              <a:t>a</a:t>
            </a:r>
            <a:r>
              <a:rPr sz="2800" dirty="0">
                <a:solidFill>
                  <a:srgbClr val="653200"/>
                </a:solidFill>
                <a:latin typeface="Arial"/>
                <a:cs typeface="Arial"/>
              </a:rPr>
              <a:t>s</a:t>
            </a:r>
            <a:r>
              <a:rPr sz="2800" spc="-15" dirty="0">
                <a:solidFill>
                  <a:srgbClr val="653200"/>
                </a:solidFill>
                <a:latin typeface="Arial"/>
                <a:cs typeface="Arial"/>
              </a:rPr>
              <a:t>es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7"/>
              </a:spcBef>
            </a:pPr>
            <a:endParaRPr sz="2200">
              <a:latin typeface="Times New Roman"/>
              <a:cs typeface="Times New Roman"/>
            </a:endParaRPr>
          </a:p>
          <a:p>
            <a:pPr marL="12700" marR="5080" algn="just">
              <a:lnSpc>
                <a:spcPct val="89800"/>
              </a:lnSpc>
            </a:pP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spc="21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se</a:t>
            </a:r>
            <a:r>
              <a:rPr sz="2400" spc="21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se</a:t>
            </a:r>
            <a:r>
              <a:rPr sz="2400" spc="21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24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ini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d</a:t>
            </a:r>
            <a:r>
              <a:rPr sz="2400" spc="21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b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y</a:t>
            </a:r>
            <a:r>
              <a:rPr sz="24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spc="204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2400" spc="2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wi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th</a:t>
            </a:r>
            <a:r>
              <a:rPr sz="2400" spc="21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spc="204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pa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ula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2400" spc="2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go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l</a:t>
            </a:r>
            <a:r>
              <a:rPr sz="2400" spc="21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n m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ind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,  </a:t>
            </a:r>
            <a:r>
              <a:rPr sz="2400" spc="-3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d  </a:t>
            </a:r>
            <a:r>
              <a:rPr sz="2400" spc="-31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ple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  </a:t>
            </a:r>
            <a:r>
              <a:rPr sz="2400" spc="-3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cc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ssf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u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l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l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y  </a:t>
            </a:r>
            <a:r>
              <a:rPr sz="2400" spc="-3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w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h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n  </a:t>
            </a:r>
            <a:r>
              <a:rPr sz="2400" spc="-31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ha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  </a:t>
            </a:r>
            <a:r>
              <a:rPr sz="2400" spc="-33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go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l  </a:t>
            </a:r>
            <a:r>
              <a:rPr sz="2400" spc="-31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 s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sf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ied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88329" y="520861"/>
            <a:ext cx="4051935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1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44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6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7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2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6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 </a:t>
            </a:r>
            <a:r>
              <a:rPr sz="3600" spc="-110" dirty="0">
                <a:solidFill>
                  <a:srgbClr val="3232FF"/>
                </a:solidFill>
                <a:latin typeface="Times New Roman"/>
                <a:cs typeface="Times New Roman"/>
              </a:rPr>
              <a:t> </a:t>
            </a:r>
            <a:r>
              <a:rPr sz="3600" spc="12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6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09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43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6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endParaRPr sz="36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685787" y="1066800"/>
            <a:ext cx="8610600" cy="0"/>
          </a:xfrm>
          <a:custGeom>
            <a:avLst/>
            <a:gdLst/>
            <a:ahLst/>
            <a:cxnLst/>
            <a:rect l="l" t="t" r="r" b="b"/>
            <a:pathLst>
              <a:path w="8610600">
                <a:moveTo>
                  <a:pt x="0" y="0"/>
                </a:moveTo>
                <a:lnTo>
                  <a:pt x="8610611" y="0"/>
                </a:lnTo>
              </a:path>
            </a:pathLst>
          </a:custGeom>
          <a:ln w="571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2555">
              <a:lnSpc>
                <a:spcPct val="100000"/>
              </a:lnSpc>
            </a:pPr>
            <a:fld id="{81D60167-4931-47E6-BA6A-407CBD079E47}" type="slidenum">
              <a:rPr dirty="0"/>
              <a:pPr marL="122555">
                <a:lnSpc>
                  <a:spcPct val="100000"/>
                </a:lnSpc>
              </a:pPr>
              <a:t>28</a:t>
            </a:fld>
            <a:endParaRPr dirty="0"/>
          </a:p>
        </p:txBody>
      </p:sp>
      <p:sp>
        <p:nvSpPr>
          <p:cNvPr id="9" name="object 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S</a:t>
            </a:r>
            <a:r>
              <a:rPr spc="-10" dirty="0"/>
              <a:t>o</a:t>
            </a:r>
            <a:r>
              <a:rPr spc="-5" dirty="0"/>
              <a:t>f</a:t>
            </a:r>
            <a:r>
              <a:rPr dirty="0"/>
              <a:t>t</a:t>
            </a:r>
            <a:r>
              <a:rPr spc="-20" dirty="0"/>
              <a:t>w</a:t>
            </a:r>
            <a:r>
              <a:rPr dirty="0"/>
              <a:t>a</a:t>
            </a:r>
            <a:r>
              <a:rPr spc="-5" dirty="0"/>
              <a:t>r</a:t>
            </a:r>
            <a:r>
              <a:rPr dirty="0"/>
              <a:t>e</a:t>
            </a:r>
            <a:r>
              <a:rPr spc="-5" dirty="0"/>
              <a:t> </a:t>
            </a:r>
            <a:r>
              <a:rPr dirty="0"/>
              <a:t>E</a:t>
            </a:r>
            <a:r>
              <a:rPr spc="5" dirty="0"/>
              <a:t>n</a:t>
            </a:r>
            <a:r>
              <a:rPr spc="-10" dirty="0"/>
              <a:t>g</a:t>
            </a:r>
            <a:r>
              <a:rPr dirty="0"/>
              <a:t>i</a:t>
            </a:r>
            <a:r>
              <a:rPr spc="5" dirty="0"/>
              <a:t>n</a:t>
            </a:r>
            <a:r>
              <a:rPr spc="-10" dirty="0"/>
              <a:t>ee</a:t>
            </a:r>
            <a:r>
              <a:rPr spc="-5" dirty="0"/>
              <a:t>r</a:t>
            </a:r>
            <a:r>
              <a:rPr spc="-10" dirty="0"/>
              <a:t>i</a:t>
            </a:r>
            <a:r>
              <a:rPr spc="5" dirty="0"/>
              <a:t>n</a:t>
            </a:r>
            <a:r>
              <a:rPr dirty="0"/>
              <a:t>g</a:t>
            </a:r>
            <a:r>
              <a:rPr spc="-5" dirty="0"/>
              <a:t> </a:t>
            </a:r>
            <a:r>
              <a:rPr spc="-20" dirty="0"/>
              <a:t>(</a:t>
            </a:r>
            <a:r>
              <a:rPr spc="-10" dirty="0"/>
              <a:t>3</a:t>
            </a:r>
            <a:r>
              <a:rPr sz="750" baseline="22222" dirty="0"/>
              <a:t>rd </a:t>
            </a:r>
            <a:r>
              <a:rPr sz="750" spc="-75" baseline="22222" dirty="0"/>
              <a:t> </a:t>
            </a:r>
            <a:r>
              <a:rPr sz="800" spc="-10" dirty="0"/>
              <a:t>ed</a:t>
            </a:r>
            <a:r>
              <a:rPr sz="800" dirty="0"/>
              <a:t>.</a:t>
            </a:r>
            <a:r>
              <a:rPr sz="800" spc="-5" dirty="0"/>
              <a:t>)</a:t>
            </a:r>
            <a:r>
              <a:rPr sz="800" dirty="0"/>
              <a:t>,</a:t>
            </a:r>
            <a:r>
              <a:rPr sz="800" spc="-5" dirty="0"/>
              <a:t> </a:t>
            </a:r>
            <a:r>
              <a:rPr sz="800" dirty="0"/>
              <a:t>By</a:t>
            </a:r>
            <a:r>
              <a:rPr sz="800" spc="-15" dirty="0"/>
              <a:t> </a:t>
            </a:r>
            <a:r>
              <a:rPr sz="800" spc="-20" dirty="0"/>
              <a:t>K</a:t>
            </a:r>
            <a:r>
              <a:rPr sz="800" spc="15" dirty="0"/>
              <a:t>.</a:t>
            </a:r>
            <a:r>
              <a:rPr sz="800" dirty="0"/>
              <a:t>K</a:t>
            </a:r>
            <a:r>
              <a:rPr sz="800" spc="-15" dirty="0"/>
              <a:t> </a:t>
            </a:r>
            <a:r>
              <a:rPr sz="800" spc="-5" dirty="0"/>
              <a:t>A</a:t>
            </a:r>
            <a:r>
              <a:rPr sz="800" spc="-10" dirty="0"/>
              <a:t>gg</a:t>
            </a:r>
            <a:r>
              <a:rPr sz="800" dirty="0"/>
              <a:t>a</a:t>
            </a:r>
            <a:r>
              <a:rPr sz="800" spc="-5" dirty="0"/>
              <a:t>r</a:t>
            </a:r>
            <a:r>
              <a:rPr sz="800" spc="-20" dirty="0"/>
              <a:t>w</a:t>
            </a:r>
            <a:r>
              <a:rPr sz="800" dirty="0"/>
              <a:t>al</a:t>
            </a:r>
            <a:r>
              <a:rPr sz="800" spc="5" dirty="0"/>
              <a:t> </a:t>
            </a:r>
            <a:r>
              <a:rPr sz="800" dirty="0"/>
              <a:t>&amp;</a:t>
            </a:r>
            <a:r>
              <a:rPr sz="800" spc="-10" dirty="0"/>
              <a:t> </a:t>
            </a:r>
            <a:r>
              <a:rPr sz="800" spc="-5" dirty="0"/>
              <a:t>Y</a:t>
            </a:r>
            <a:r>
              <a:rPr sz="800" spc="-10" dirty="0"/>
              <a:t>oge</a:t>
            </a:r>
            <a:r>
              <a:rPr sz="800" spc="-5" dirty="0"/>
              <a:t>s</a:t>
            </a:r>
            <a:r>
              <a:rPr sz="800" dirty="0"/>
              <a:t>h</a:t>
            </a:r>
            <a:r>
              <a:rPr sz="800" spc="10" dirty="0"/>
              <a:t> </a:t>
            </a:r>
            <a:r>
              <a:rPr sz="800" spc="-5" dirty="0"/>
              <a:t>S</a:t>
            </a:r>
            <a:r>
              <a:rPr sz="800" dirty="0"/>
              <a:t>i</a:t>
            </a:r>
            <a:r>
              <a:rPr sz="800" spc="5" dirty="0"/>
              <a:t>n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dirty="0"/>
              <a:t>C</a:t>
            </a:r>
            <a:r>
              <a:rPr sz="800" spc="-20" dirty="0"/>
              <a:t>o</a:t>
            </a:r>
            <a:r>
              <a:rPr sz="800" spc="5" dirty="0"/>
              <a:t>p</a:t>
            </a:r>
            <a:r>
              <a:rPr sz="800" spc="-20" dirty="0"/>
              <a:t>y</a:t>
            </a:r>
            <a:r>
              <a:rPr sz="800" spc="-5" dirty="0"/>
              <a:t>r</a:t>
            </a:r>
            <a:r>
              <a:rPr sz="800" dirty="0"/>
              <a:t>i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t</a:t>
            </a:r>
            <a:r>
              <a:rPr sz="800" spc="5" dirty="0"/>
              <a:t> </a:t>
            </a:r>
            <a:r>
              <a:rPr sz="800" dirty="0"/>
              <a:t>©</a:t>
            </a:r>
            <a:r>
              <a:rPr sz="800" spc="5" dirty="0"/>
              <a:t> </a:t>
            </a:r>
            <a:r>
              <a:rPr sz="800" spc="-5" dirty="0"/>
              <a:t>N</a:t>
            </a:r>
            <a:r>
              <a:rPr sz="800" spc="-10" dirty="0"/>
              <a:t>e</a:t>
            </a:r>
            <a:r>
              <a:rPr sz="800" dirty="0"/>
              <a:t>w</a:t>
            </a:r>
            <a:r>
              <a:rPr sz="800" spc="-15" dirty="0"/>
              <a:t> </a:t>
            </a:r>
            <a:r>
              <a:rPr sz="800" spc="-20" dirty="0"/>
              <a:t>A</a:t>
            </a:r>
            <a:r>
              <a:rPr sz="800" spc="-10" dirty="0"/>
              <a:t>g</a:t>
            </a:r>
            <a:r>
              <a:rPr sz="800" dirty="0"/>
              <a:t>e</a:t>
            </a:r>
            <a:r>
              <a:rPr sz="800" spc="5" dirty="0"/>
              <a:t> </a:t>
            </a:r>
            <a:r>
              <a:rPr sz="800" spc="-30" dirty="0"/>
              <a:t>I</a:t>
            </a:r>
            <a:r>
              <a:rPr sz="800" spc="5" dirty="0"/>
              <a:t>n</a:t>
            </a:r>
            <a:r>
              <a:rPr sz="800" dirty="0"/>
              <a:t>t</a:t>
            </a:r>
            <a:r>
              <a:rPr sz="800" spc="-10" dirty="0"/>
              <a:t>e</a:t>
            </a:r>
            <a:r>
              <a:rPr sz="800" spc="-5" dirty="0"/>
              <a:t>r</a:t>
            </a:r>
            <a:r>
              <a:rPr sz="800" spc="5" dirty="0"/>
              <a:t>n</a:t>
            </a:r>
            <a:r>
              <a:rPr sz="800" dirty="0"/>
              <a:t>ati</a:t>
            </a:r>
            <a:r>
              <a:rPr sz="800" spc="-20" dirty="0"/>
              <a:t>o</a:t>
            </a:r>
            <a:r>
              <a:rPr sz="800" spc="-10" dirty="0"/>
              <a:t>n</a:t>
            </a:r>
            <a:r>
              <a:rPr sz="800" dirty="0"/>
              <a:t>al</a:t>
            </a:r>
            <a:r>
              <a:rPr sz="800" spc="-5" dirty="0"/>
              <a:t> P</a:t>
            </a:r>
            <a:r>
              <a:rPr sz="800" spc="5" dirty="0"/>
              <a:t>ub</a:t>
            </a:r>
            <a:r>
              <a:rPr sz="800" spc="-10" dirty="0"/>
              <a:t>l</a:t>
            </a:r>
            <a:r>
              <a:rPr sz="800" dirty="0"/>
              <a:t>i</a:t>
            </a:r>
            <a:r>
              <a:rPr sz="800" spc="-5" dirty="0"/>
              <a:t>s</a:t>
            </a:r>
            <a:r>
              <a:rPr sz="800" spc="-10" dirty="0"/>
              <a:t>he</a:t>
            </a:r>
            <a:r>
              <a:rPr sz="800" spc="-5" dirty="0"/>
              <a:t>rs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spc="-10" dirty="0"/>
              <a:t>20</a:t>
            </a:r>
            <a:r>
              <a:rPr sz="800" spc="5" dirty="0"/>
              <a:t>0</a:t>
            </a:r>
            <a:r>
              <a:rPr sz="800" dirty="0"/>
              <a:t>7</a:t>
            </a:r>
            <a:endParaRPr sz="80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58661" y="1553658"/>
            <a:ext cx="7924800" cy="10350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92735" marR="5080" indent="-280670">
              <a:lnSpc>
                <a:spcPct val="99800"/>
              </a:lnSpc>
              <a:tabLst>
                <a:tab pos="300355" algn="l"/>
                <a:tab pos="2529840" algn="l"/>
              </a:tabLst>
            </a:pP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*		</a:t>
            </a:r>
            <a:r>
              <a:rPr sz="2400" spc="-10" dirty="0">
                <a:solidFill>
                  <a:srgbClr val="CC0065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 de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scr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i</a:t>
            </a:r>
            <a:r>
              <a:rPr sz="2400" spc="5" dirty="0">
                <a:solidFill>
                  <a:srgbClr val="CC0065"/>
                </a:solidFill>
                <a:latin typeface="Arial"/>
                <a:cs typeface="Arial"/>
              </a:rPr>
              <a:t>b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s t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e s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equen</a:t>
            </a:r>
            <a:r>
              <a:rPr sz="2400" spc="10" dirty="0">
                <a:solidFill>
                  <a:srgbClr val="CC0065"/>
                </a:solidFill>
                <a:latin typeface="Arial"/>
                <a:cs typeface="Arial"/>
              </a:rPr>
              <a:t>c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e 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f</a:t>
            </a:r>
            <a:r>
              <a:rPr sz="2400" spc="5" dirty="0">
                <a:solidFill>
                  <a:srgbClr val="CC0065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in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ct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ion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s 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be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w</a:t>
            </a:r>
            <a:r>
              <a:rPr sz="2400" spc="5" dirty="0">
                <a:solidFill>
                  <a:srgbClr val="CC0065"/>
                </a:solidFill>
                <a:latin typeface="Arial"/>
                <a:cs typeface="Arial"/>
              </a:rPr>
              <a:t>e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n </a:t>
            </a:r>
            <a:r>
              <a:rPr sz="2400" spc="5" dirty="0">
                <a:solidFill>
                  <a:srgbClr val="CC0065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ct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rs 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an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d t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e syst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m	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ne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ss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ry to</a:t>
            </a:r>
            <a:r>
              <a:rPr sz="2400" spc="-10" dirty="0">
                <a:solidFill>
                  <a:srgbClr val="CC0065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de</a:t>
            </a:r>
            <a:r>
              <a:rPr sz="2400" spc="5" dirty="0">
                <a:solidFill>
                  <a:srgbClr val="CC0065"/>
                </a:solidFill>
                <a:latin typeface="Arial"/>
                <a:cs typeface="Arial"/>
              </a:rPr>
              <a:t>li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v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r</a:t>
            </a:r>
            <a:r>
              <a:rPr sz="2400" spc="5" dirty="0">
                <a:solidFill>
                  <a:srgbClr val="CC0065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e s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e</a:t>
            </a:r>
            <a:r>
              <a:rPr sz="2400" spc="-10" dirty="0">
                <a:solidFill>
                  <a:srgbClr val="CC0065"/>
                </a:solidFill>
                <a:latin typeface="Arial"/>
                <a:cs typeface="Arial"/>
              </a:rPr>
              <a:t>r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v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s t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ha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t s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sf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ie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s t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e 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go</a:t>
            </a:r>
            <a:r>
              <a:rPr sz="2400" spc="5" dirty="0">
                <a:solidFill>
                  <a:srgbClr val="CC0065"/>
                </a:solidFill>
                <a:latin typeface="Arial"/>
                <a:cs typeface="Arial"/>
              </a:rPr>
              <a:t>a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l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58661" y="2830771"/>
            <a:ext cx="8173084" cy="32391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16535" indent="-203835">
              <a:lnSpc>
                <a:spcPct val="100000"/>
              </a:lnSpc>
              <a:buClr>
                <a:srgbClr val="3232FF"/>
              </a:buClr>
              <a:buFont typeface="Arial"/>
              <a:buChar char="*"/>
              <a:tabLst>
                <a:tab pos="217170" algn="l"/>
              </a:tabLst>
            </a:pP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Al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na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te s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eq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u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en</a:t>
            </a:r>
            <a:r>
              <a:rPr sz="2400" spc="10" dirty="0">
                <a:solidFill>
                  <a:srgbClr val="3232FF"/>
                </a:solidFill>
                <a:latin typeface="Arial"/>
                <a:cs typeface="Arial"/>
              </a:rPr>
              <a:t>c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endParaRPr sz="2400">
              <a:latin typeface="Arial"/>
              <a:cs typeface="Arial"/>
            </a:endParaRPr>
          </a:p>
          <a:p>
            <a:pPr marL="216535" indent="-203835">
              <a:lnSpc>
                <a:spcPct val="100000"/>
              </a:lnSpc>
              <a:spcBef>
                <a:spcPts val="1440"/>
              </a:spcBef>
              <a:buClr>
                <a:srgbClr val="3232FF"/>
              </a:buClr>
              <a:buFont typeface="Arial"/>
              <a:buChar char="*"/>
              <a:tabLst>
                <a:tab pos="217170" algn="l"/>
              </a:tabLst>
            </a:pP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S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yst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 i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s</a:t>
            </a:r>
            <a:r>
              <a:rPr sz="2400" spc="-10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tr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ea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d 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s</a:t>
            </a:r>
            <a:r>
              <a:rPr sz="2400" spc="-10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b</a:t>
            </a:r>
            <a:r>
              <a:rPr sz="2400" spc="5" dirty="0">
                <a:solidFill>
                  <a:srgbClr val="FF6500"/>
                </a:solidFill>
                <a:latin typeface="Arial"/>
                <a:cs typeface="Arial"/>
              </a:rPr>
              <a:t>l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ck 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b</a:t>
            </a:r>
            <a:r>
              <a:rPr sz="2400" spc="5" dirty="0">
                <a:solidFill>
                  <a:srgbClr val="FF6500"/>
                </a:solidFill>
                <a:latin typeface="Arial"/>
                <a:cs typeface="Arial"/>
              </a:rPr>
              <a:t>o</a:t>
            </a:r>
            <a:r>
              <a:rPr sz="2400" spc="-15" dirty="0">
                <a:solidFill>
                  <a:srgbClr val="FF6500"/>
                </a:solidFill>
                <a:latin typeface="Arial"/>
                <a:cs typeface="Arial"/>
              </a:rPr>
              <a:t>x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3"/>
              </a:spcBef>
            </a:pPr>
            <a:endParaRPr sz="25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spc="-5" dirty="0">
                <a:latin typeface="Arial"/>
                <a:cs typeface="Arial"/>
              </a:rPr>
              <a:t>Thu</a:t>
            </a:r>
            <a:r>
              <a:rPr sz="2400" dirty="0">
                <a:latin typeface="Arial"/>
                <a:cs typeface="Arial"/>
              </a:rPr>
              <a:t>s</a:t>
            </a:r>
            <a:endParaRPr sz="2400">
              <a:latin typeface="Arial"/>
              <a:cs typeface="Arial"/>
            </a:endParaRPr>
          </a:p>
          <a:p>
            <a:pPr marL="292735" marR="5080" indent="-26034" algn="just">
              <a:lnSpc>
                <a:spcPct val="99800"/>
              </a:lnSpc>
              <a:spcBef>
                <a:spcPts val="1445"/>
              </a:spcBef>
            </a:pPr>
            <a:r>
              <a:rPr sz="2400" spc="-5" dirty="0">
                <a:latin typeface="Arial"/>
                <a:cs typeface="Arial"/>
              </a:rPr>
              <a:t>U</a:t>
            </a:r>
            <a:r>
              <a:rPr sz="2400" dirty="0">
                <a:latin typeface="Arial"/>
                <a:cs typeface="Arial"/>
              </a:rPr>
              <a:t>se </a:t>
            </a:r>
            <a:r>
              <a:rPr sz="2400" spc="-8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Ca</a:t>
            </a:r>
            <a:r>
              <a:rPr sz="2400" dirty="0">
                <a:latin typeface="Arial"/>
                <a:cs typeface="Arial"/>
              </a:rPr>
              <a:t>se </a:t>
            </a:r>
            <a:r>
              <a:rPr sz="2400" spc="-8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c</a:t>
            </a:r>
            <a:r>
              <a:rPr sz="2400" spc="-5" dirty="0">
                <a:latin typeface="Arial"/>
                <a:cs typeface="Arial"/>
              </a:rPr>
              <a:t>ap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5" dirty="0">
                <a:latin typeface="Arial"/>
                <a:cs typeface="Arial"/>
              </a:rPr>
              <a:t>u</a:t>
            </a:r>
            <a:r>
              <a:rPr sz="2400" dirty="0">
                <a:latin typeface="Arial"/>
                <a:cs typeface="Arial"/>
              </a:rPr>
              <a:t>r</a:t>
            </a:r>
            <a:r>
              <a:rPr sz="2400" spc="-5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s </a:t>
            </a:r>
            <a:r>
              <a:rPr sz="2400" spc="-7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wh</a:t>
            </a:r>
            <a:r>
              <a:rPr sz="2400" dirty="0">
                <a:latin typeface="Arial"/>
                <a:cs typeface="Arial"/>
              </a:rPr>
              <a:t>o </a:t>
            </a:r>
            <a:r>
              <a:rPr sz="2400" spc="-8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(</a:t>
            </a:r>
            <a:r>
              <a:rPr sz="2400" spc="-5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ct</a:t>
            </a:r>
            <a:r>
              <a:rPr sz="2400" spc="-5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r) </a:t>
            </a:r>
            <a:r>
              <a:rPr sz="2400" spc="-8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doe</a:t>
            </a:r>
            <a:r>
              <a:rPr sz="2400" dirty="0">
                <a:latin typeface="Arial"/>
                <a:cs typeface="Arial"/>
              </a:rPr>
              <a:t>s </a:t>
            </a:r>
            <a:r>
              <a:rPr sz="2400" spc="-75" dirty="0">
                <a:latin typeface="Arial"/>
                <a:cs typeface="Arial"/>
              </a:rPr>
              <a:t> </a:t>
            </a:r>
            <a:r>
              <a:rPr sz="2400" spc="5" dirty="0">
                <a:latin typeface="Arial"/>
                <a:cs typeface="Arial"/>
              </a:rPr>
              <a:t>w</a:t>
            </a:r>
            <a:r>
              <a:rPr sz="2400" spc="-5" dirty="0">
                <a:latin typeface="Arial"/>
                <a:cs typeface="Arial"/>
              </a:rPr>
              <a:t>ha</a:t>
            </a:r>
            <a:r>
              <a:rPr sz="2400" dirty="0">
                <a:latin typeface="Arial"/>
                <a:cs typeface="Arial"/>
              </a:rPr>
              <a:t>t </a:t>
            </a:r>
            <a:r>
              <a:rPr sz="2400" spc="-7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(</a:t>
            </a:r>
            <a:r>
              <a:rPr sz="2400" spc="-5" dirty="0">
                <a:latin typeface="Arial"/>
                <a:cs typeface="Arial"/>
              </a:rPr>
              <a:t>in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5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r</a:t>
            </a:r>
            <a:r>
              <a:rPr sz="2400" spc="-5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ct</a:t>
            </a:r>
            <a:r>
              <a:rPr sz="2400" spc="-5" dirty="0">
                <a:latin typeface="Arial"/>
                <a:cs typeface="Arial"/>
              </a:rPr>
              <a:t>ion</a:t>
            </a:r>
            <a:r>
              <a:rPr sz="2400" dirty="0">
                <a:latin typeface="Arial"/>
                <a:cs typeface="Arial"/>
              </a:rPr>
              <a:t>) </a:t>
            </a:r>
            <a:r>
              <a:rPr sz="2400" spc="5" dirty="0">
                <a:latin typeface="Arial"/>
                <a:cs typeface="Arial"/>
              </a:rPr>
              <a:t>w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th</a:t>
            </a:r>
            <a:r>
              <a:rPr sz="2400" spc="24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5" dirty="0">
                <a:latin typeface="Arial"/>
                <a:cs typeface="Arial"/>
              </a:rPr>
              <a:t>h</a:t>
            </a:r>
            <a:r>
              <a:rPr sz="2400" dirty="0">
                <a:latin typeface="Arial"/>
                <a:cs typeface="Arial"/>
              </a:rPr>
              <a:t>e</a:t>
            </a:r>
            <a:r>
              <a:rPr sz="2400" spc="25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s</a:t>
            </a:r>
            <a:r>
              <a:rPr sz="2400" spc="-15" dirty="0">
                <a:latin typeface="Arial"/>
                <a:cs typeface="Arial"/>
              </a:rPr>
              <a:t>y</a:t>
            </a:r>
            <a:r>
              <a:rPr sz="2400" dirty="0">
                <a:latin typeface="Arial"/>
                <a:cs typeface="Arial"/>
              </a:rPr>
              <a:t>st</a:t>
            </a:r>
            <a:r>
              <a:rPr sz="2400" spc="-5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m,</a:t>
            </a:r>
            <a:r>
              <a:rPr sz="2400" spc="23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f</a:t>
            </a:r>
            <a:r>
              <a:rPr sz="2400" spc="-5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r</a:t>
            </a:r>
            <a:r>
              <a:rPr sz="2400" spc="24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wha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26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pu</a:t>
            </a:r>
            <a:r>
              <a:rPr sz="2400" dirty="0">
                <a:latin typeface="Arial"/>
                <a:cs typeface="Arial"/>
              </a:rPr>
              <a:t>r</a:t>
            </a:r>
            <a:r>
              <a:rPr sz="2400" spc="-5" dirty="0">
                <a:latin typeface="Arial"/>
                <a:cs typeface="Arial"/>
              </a:rPr>
              <a:t>po</a:t>
            </a:r>
            <a:r>
              <a:rPr sz="2400" spc="10" dirty="0">
                <a:latin typeface="Arial"/>
                <a:cs typeface="Arial"/>
              </a:rPr>
              <a:t>s</a:t>
            </a:r>
            <a:r>
              <a:rPr sz="2400" dirty="0">
                <a:latin typeface="Arial"/>
                <a:cs typeface="Arial"/>
              </a:rPr>
              <a:t>e</a:t>
            </a:r>
            <a:r>
              <a:rPr sz="2400" spc="25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(</a:t>
            </a:r>
            <a:r>
              <a:rPr sz="2400" spc="-5" dirty="0">
                <a:latin typeface="Arial"/>
                <a:cs typeface="Arial"/>
              </a:rPr>
              <a:t>goal</a:t>
            </a:r>
            <a:r>
              <a:rPr sz="2400" dirty="0">
                <a:latin typeface="Arial"/>
                <a:cs typeface="Arial"/>
              </a:rPr>
              <a:t>),</a:t>
            </a:r>
            <a:r>
              <a:rPr sz="2400" spc="27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w</a:t>
            </a:r>
            <a:r>
              <a:rPr sz="2400" spc="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5" dirty="0">
                <a:latin typeface="Arial"/>
                <a:cs typeface="Arial"/>
              </a:rPr>
              <a:t>hou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27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dea</a:t>
            </a:r>
            <a:r>
              <a:rPr sz="2400" spc="5" dirty="0">
                <a:latin typeface="Arial"/>
                <a:cs typeface="Arial"/>
              </a:rPr>
              <a:t>li</a:t>
            </a:r>
            <a:r>
              <a:rPr sz="2400" spc="-5" dirty="0">
                <a:latin typeface="Arial"/>
                <a:cs typeface="Arial"/>
              </a:rPr>
              <a:t>n</a:t>
            </a:r>
            <a:r>
              <a:rPr sz="2400" dirty="0">
                <a:latin typeface="Arial"/>
                <a:cs typeface="Arial"/>
              </a:rPr>
              <a:t>g </a:t>
            </a:r>
            <a:r>
              <a:rPr sz="2400" spc="5" dirty="0">
                <a:latin typeface="Arial"/>
                <a:cs typeface="Arial"/>
              </a:rPr>
              <a:t>w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th syst</a:t>
            </a:r>
            <a:r>
              <a:rPr sz="2400" spc="-15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m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in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5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r</a:t>
            </a:r>
            <a:r>
              <a:rPr sz="2400" spc="-5" dirty="0">
                <a:latin typeface="Arial"/>
                <a:cs typeface="Arial"/>
              </a:rPr>
              <a:t>nal</a:t>
            </a:r>
            <a:r>
              <a:rPr sz="2400" spc="10" dirty="0">
                <a:latin typeface="Arial"/>
                <a:cs typeface="Arial"/>
              </a:rPr>
              <a:t>s</a:t>
            </a:r>
            <a:r>
              <a:rPr sz="2400" dirty="0"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88341" y="520849"/>
            <a:ext cx="4051935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1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44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6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7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2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6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 </a:t>
            </a:r>
            <a:r>
              <a:rPr sz="3600" spc="-110" dirty="0">
                <a:solidFill>
                  <a:srgbClr val="3232FF"/>
                </a:solidFill>
                <a:latin typeface="Times New Roman"/>
                <a:cs typeface="Times New Roman"/>
              </a:rPr>
              <a:t> </a:t>
            </a:r>
            <a:r>
              <a:rPr sz="3600" spc="12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6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09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43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6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endParaRPr sz="36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85787" y="1143000"/>
            <a:ext cx="8610600" cy="0"/>
          </a:xfrm>
          <a:custGeom>
            <a:avLst/>
            <a:gdLst/>
            <a:ahLst/>
            <a:cxnLst/>
            <a:rect l="l" t="t" r="r" b="b"/>
            <a:pathLst>
              <a:path w="8610600">
                <a:moveTo>
                  <a:pt x="0" y="0"/>
                </a:moveTo>
                <a:lnTo>
                  <a:pt x="8610611" y="0"/>
                </a:lnTo>
              </a:path>
            </a:pathLst>
          </a:custGeom>
          <a:ln w="571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2555">
              <a:lnSpc>
                <a:spcPct val="100000"/>
              </a:lnSpc>
            </a:pPr>
            <a:fld id="{81D60167-4931-47E6-BA6A-407CBD079E47}" type="slidenum">
              <a:rPr dirty="0"/>
              <a:pPr marL="122555">
                <a:lnSpc>
                  <a:spcPct val="100000"/>
                </a:lnSpc>
              </a:pPr>
              <a:t>29</a:t>
            </a:fld>
            <a:endParaRPr dirty="0"/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S</a:t>
            </a:r>
            <a:r>
              <a:rPr spc="-10" dirty="0"/>
              <a:t>o</a:t>
            </a:r>
            <a:r>
              <a:rPr spc="-5" dirty="0"/>
              <a:t>f</a:t>
            </a:r>
            <a:r>
              <a:rPr dirty="0"/>
              <a:t>t</a:t>
            </a:r>
            <a:r>
              <a:rPr spc="-20" dirty="0"/>
              <a:t>w</a:t>
            </a:r>
            <a:r>
              <a:rPr dirty="0"/>
              <a:t>a</a:t>
            </a:r>
            <a:r>
              <a:rPr spc="-5" dirty="0"/>
              <a:t>r</a:t>
            </a:r>
            <a:r>
              <a:rPr dirty="0"/>
              <a:t>e</a:t>
            </a:r>
            <a:r>
              <a:rPr spc="-5" dirty="0"/>
              <a:t> </a:t>
            </a:r>
            <a:r>
              <a:rPr dirty="0"/>
              <a:t>E</a:t>
            </a:r>
            <a:r>
              <a:rPr spc="5" dirty="0"/>
              <a:t>n</a:t>
            </a:r>
            <a:r>
              <a:rPr spc="-10" dirty="0"/>
              <a:t>g</a:t>
            </a:r>
            <a:r>
              <a:rPr dirty="0"/>
              <a:t>i</a:t>
            </a:r>
            <a:r>
              <a:rPr spc="5" dirty="0"/>
              <a:t>n</a:t>
            </a:r>
            <a:r>
              <a:rPr spc="-10" dirty="0"/>
              <a:t>ee</a:t>
            </a:r>
            <a:r>
              <a:rPr spc="-5" dirty="0"/>
              <a:t>r</a:t>
            </a:r>
            <a:r>
              <a:rPr spc="-10" dirty="0"/>
              <a:t>i</a:t>
            </a:r>
            <a:r>
              <a:rPr spc="5" dirty="0"/>
              <a:t>n</a:t>
            </a:r>
            <a:r>
              <a:rPr dirty="0"/>
              <a:t>g</a:t>
            </a:r>
            <a:r>
              <a:rPr spc="-5" dirty="0"/>
              <a:t> </a:t>
            </a:r>
            <a:r>
              <a:rPr spc="-20" dirty="0"/>
              <a:t>(</a:t>
            </a:r>
            <a:r>
              <a:rPr spc="-10" dirty="0"/>
              <a:t>3</a:t>
            </a:r>
            <a:r>
              <a:rPr sz="750" baseline="22222" dirty="0"/>
              <a:t>rd </a:t>
            </a:r>
            <a:r>
              <a:rPr sz="750" spc="-75" baseline="22222" dirty="0"/>
              <a:t> </a:t>
            </a:r>
            <a:r>
              <a:rPr sz="800" spc="-10" dirty="0"/>
              <a:t>ed</a:t>
            </a:r>
            <a:r>
              <a:rPr sz="800" dirty="0"/>
              <a:t>.</a:t>
            </a:r>
            <a:r>
              <a:rPr sz="800" spc="-5" dirty="0"/>
              <a:t>)</a:t>
            </a:r>
            <a:r>
              <a:rPr sz="800" dirty="0"/>
              <a:t>,</a:t>
            </a:r>
            <a:r>
              <a:rPr sz="800" spc="-5" dirty="0"/>
              <a:t> </a:t>
            </a:r>
            <a:r>
              <a:rPr sz="800" dirty="0"/>
              <a:t>By</a:t>
            </a:r>
            <a:r>
              <a:rPr sz="800" spc="-15" dirty="0"/>
              <a:t> </a:t>
            </a:r>
            <a:r>
              <a:rPr sz="800" spc="-20" dirty="0"/>
              <a:t>K</a:t>
            </a:r>
            <a:r>
              <a:rPr sz="800" spc="15" dirty="0"/>
              <a:t>.</a:t>
            </a:r>
            <a:r>
              <a:rPr sz="800" dirty="0"/>
              <a:t>K</a:t>
            </a:r>
            <a:r>
              <a:rPr sz="800" spc="-15" dirty="0"/>
              <a:t> </a:t>
            </a:r>
            <a:r>
              <a:rPr sz="800" spc="-5" dirty="0"/>
              <a:t>A</a:t>
            </a:r>
            <a:r>
              <a:rPr sz="800" spc="-10" dirty="0"/>
              <a:t>gg</a:t>
            </a:r>
            <a:r>
              <a:rPr sz="800" dirty="0"/>
              <a:t>a</a:t>
            </a:r>
            <a:r>
              <a:rPr sz="800" spc="-5" dirty="0"/>
              <a:t>r</a:t>
            </a:r>
            <a:r>
              <a:rPr sz="800" spc="-20" dirty="0"/>
              <a:t>w</a:t>
            </a:r>
            <a:r>
              <a:rPr sz="800" dirty="0"/>
              <a:t>al</a:t>
            </a:r>
            <a:r>
              <a:rPr sz="800" spc="5" dirty="0"/>
              <a:t> </a:t>
            </a:r>
            <a:r>
              <a:rPr sz="800" dirty="0"/>
              <a:t>&amp;</a:t>
            </a:r>
            <a:r>
              <a:rPr sz="800" spc="-10" dirty="0"/>
              <a:t> </a:t>
            </a:r>
            <a:r>
              <a:rPr sz="800" spc="-5" dirty="0"/>
              <a:t>Y</a:t>
            </a:r>
            <a:r>
              <a:rPr sz="800" spc="-10" dirty="0"/>
              <a:t>oge</a:t>
            </a:r>
            <a:r>
              <a:rPr sz="800" spc="-5" dirty="0"/>
              <a:t>s</a:t>
            </a:r>
            <a:r>
              <a:rPr sz="800" dirty="0"/>
              <a:t>h</a:t>
            </a:r>
            <a:r>
              <a:rPr sz="800" spc="10" dirty="0"/>
              <a:t> </a:t>
            </a:r>
            <a:r>
              <a:rPr sz="800" spc="-5" dirty="0"/>
              <a:t>S</a:t>
            </a:r>
            <a:r>
              <a:rPr sz="800" dirty="0"/>
              <a:t>i</a:t>
            </a:r>
            <a:r>
              <a:rPr sz="800" spc="5" dirty="0"/>
              <a:t>n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dirty="0"/>
              <a:t>C</a:t>
            </a:r>
            <a:r>
              <a:rPr sz="800" spc="-20" dirty="0"/>
              <a:t>o</a:t>
            </a:r>
            <a:r>
              <a:rPr sz="800" spc="5" dirty="0"/>
              <a:t>p</a:t>
            </a:r>
            <a:r>
              <a:rPr sz="800" spc="-20" dirty="0"/>
              <a:t>y</a:t>
            </a:r>
            <a:r>
              <a:rPr sz="800" spc="-5" dirty="0"/>
              <a:t>r</a:t>
            </a:r>
            <a:r>
              <a:rPr sz="800" dirty="0"/>
              <a:t>i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t</a:t>
            </a:r>
            <a:r>
              <a:rPr sz="800" spc="5" dirty="0"/>
              <a:t> </a:t>
            </a:r>
            <a:r>
              <a:rPr sz="800" dirty="0"/>
              <a:t>©</a:t>
            </a:r>
            <a:r>
              <a:rPr sz="800" spc="5" dirty="0"/>
              <a:t> </a:t>
            </a:r>
            <a:r>
              <a:rPr sz="800" spc="-5" dirty="0"/>
              <a:t>N</a:t>
            </a:r>
            <a:r>
              <a:rPr sz="800" spc="-10" dirty="0"/>
              <a:t>e</a:t>
            </a:r>
            <a:r>
              <a:rPr sz="800" dirty="0"/>
              <a:t>w</a:t>
            </a:r>
            <a:r>
              <a:rPr sz="800" spc="-15" dirty="0"/>
              <a:t> </a:t>
            </a:r>
            <a:r>
              <a:rPr sz="800" spc="-20" dirty="0"/>
              <a:t>A</a:t>
            </a:r>
            <a:r>
              <a:rPr sz="800" spc="-10" dirty="0"/>
              <a:t>g</a:t>
            </a:r>
            <a:r>
              <a:rPr sz="800" dirty="0"/>
              <a:t>e</a:t>
            </a:r>
            <a:r>
              <a:rPr sz="800" spc="5" dirty="0"/>
              <a:t> </a:t>
            </a:r>
            <a:r>
              <a:rPr sz="800" spc="-30" dirty="0"/>
              <a:t>I</a:t>
            </a:r>
            <a:r>
              <a:rPr sz="800" spc="5" dirty="0"/>
              <a:t>n</a:t>
            </a:r>
            <a:r>
              <a:rPr sz="800" dirty="0"/>
              <a:t>t</a:t>
            </a:r>
            <a:r>
              <a:rPr sz="800" spc="-10" dirty="0"/>
              <a:t>e</a:t>
            </a:r>
            <a:r>
              <a:rPr sz="800" spc="-5" dirty="0"/>
              <a:t>r</a:t>
            </a:r>
            <a:r>
              <a:rPr sz="800" spc="5" dirty="0"/>
              <a:t>n</a:t>
            </a:r>
            <a:r>
              <a:rPr sz="800" dirty="0"/>
              <a:t>ati</a:t>
            </a:r>
            <a:r>
              <a:rPr sz="800" spc="-20" dirty="0"/>
              <a:t>o</a:t>
            </a:r>
            <a:r>
              <a:rPr sz="800" spc="-10" dirty="0"/>
              <a:t>n</a:t>
            </a:r>
            <a:r>
              <a:rPr sz="800" dirty="0"/>
              <a:t>al</a:t>
            </a:r>
            <a:r>
              <a:rPr sz="800" spc="-5" dirty="0"/>
              <a:t> P</a:t>
            </a:r>
            <a:r>
              <a:rPr sz="800" spc="5" dirty="0"/>
              <a:t>ub</a:t>
            </a:r>
            <a:r>
              <a:rPr sz="800" spc="-10" dirty="0"/>
              <a:t>l</a:t>
            </a:r>
            <a:r>
              <a:rPr sz="800" dirty="0"/>
              <a:t>i</a:t>
            </a:r>
            <a:r>
              <a:rPr sz="800" spc="-5" dirty="0"/>
              <a:t>s</a:t>
            </a:r>
            <a:r>
              <a:rPr sz="800" spc="-10" dirty="0"/>
              <a:t>he</a:t>
            </a:r>
            <a:r>
              <a:rPr sz="800" spc="-5" dirty="0"/>
              <a:t>rs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spc="-10" dirty="0"/>
              <a:t>20</a:t>
            </a:r>
            <a:r>
              <a:rPr sz="800" spc="5" dirty="0"/>
              <a:t>0</a:t>
            </a:r>
            <a:r>
              <a:rPr sz="800" dirty="0"/>
              <a:t>7</a:t>
            </a:r>
            <a:endParaRPr sz="8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38187" y="2819400"/>
            <a:ext cx="2057400" cy="2133600"/>
          </a:xfrm>
          <a:custGeom>
            <a:avLst/>
            <a:gdLst/>
            <a:ahLst/>
            <a:cxnLst/>
            <a:rect l="l" t="t" r="r" b="b"/>
            <a:pathLst>
              <a:path w="2057400" h="2133600">
                <a:moveTo>
                  <a:pt x="1028712" y="0"/>
                </a:moveTo>
                <a:lnTo>
                  <a:pt x="944298" y="3532"/>
                </a:lnTo>
                <a:lnTo>
                  <a:pt x="861771" y="13946"/>
                </a:lnTo>
                <a:lnTo>
                  <a:pt x="781395" y="30969"/>
                </a:lnTo>
                <a:lnTo>
                  <a:pt x="703435" y="54327"/>
                </a:lnTo>
                <a:lnTo>
                  <a:pt x="628155" y="83748"/>
                </a:lnTo>
                <a:lnTo>
                  <a:pt x="555817" y="118958"/>
                </a:lnTo>
                <a:lnTo>
                  <a:pt x="486687" y="159685"/>
                </a:lnTo>
                <a:lnTo>
                  <a:pt x="421028" y="205654"/>
                </a:lnTo>
                <a:lnTo>
                  <a:pt x="359105" y="256593"/>
                </a:lnTo>
                <a:lnTo>
                  <a:pt x="301182" y="312229"/>
                </a:lnTo>
                <a:lnTo>
                  <a:pt x="247521" y="372288"/>
                </a:lnTo>
                <a:lnTo>
                  <a:pt x="198388" y="436497"/>
                </a:lnTo>
                <a:lnTo>
                  <a:pt x="154047" y="504584"/>
                </a:lnTo>
                <a:lnTo>
                  <a:pt x="114762" y="576274"/>
                </a:lnTo>
                <a:lnTo>
                  <a:pt x="80796" y="651295"/>
                </a:lnTo>
                <a:lnTo>
                  <a:pt x="52413" y="729374"/>
                </a:lnTo>
                <a:lnTo>
                  <a:pt x="29878" y="810237"/>
                </a:lnTo>
                <a:lnTo>
                  <a:pt x="13455" y="893611"/>
                </a:lnTo>
                <a:lnTo>
                  <a:pt x="3407" y="979223"/>
                </a:lnTo>
                <a:lnTo>
                  <a:pt x="0" y="1066799"/>
                </a:lnTo>
                <a:lnTo>
                  <a:pt x="3407" y="1154376"/>
                </a:lnTo>
                <a:lnTo>
                  <a:pt x="13455" y="1239988"/>
                </a:lnTo>
                <a:lnTo>
                  <a:pt x="29878" y="1323362"/>
                </a:lnTo>
                <a:lnTo>
                  <a:pt x="52413" y="1404225"/>
                </a:lnTo>
                <a:lnTo>
                  <a:pt x="80796" y="1482304"/>
                </a:lnTo>
                <a:lnTo>
                  <a:pt x="114762" y="1557325"/>
                </a:lnTo>
                <a:lnTo>
                  <a:pt x="154047" y="1629015"/>
                </a:lnTo>
                <a:lnTo>
                  <a:pt x="198388" y="1697101"/>
                </a:lnTo>
                <a:lnTo>
                  <a:pt x="247521" y="1761311"/>
                </a:lnTo>
                <a:lnTo>
                  <a:pt x="301182" y="1821370"/>
                </a:lnTo>
                <a:lnTo>
                  <a:pt x="359105" y="1877006"/>
                </a:lnTo>
                <a:lnTo>
                  <a:pt x="421028" y="1927945"/>
                </a:lnTo>
                <a:lnTo>
                  <a:pt x="486687" y="1973914"/>
                </a:lnTo>
                <a:lnTo>
                  <a:pt x="555817" y="2014641"/>
                </a:lnTo>
                <a:lnTo>
                  <a:pt x="628155" y="2049851"/>
                </a:lnTo>
                <a:lnTo>
                  <a:pt x="703435" y="2079272"/>
                </a:lnTo>
                <a:lnTo>
                  <a:pt x="781395" y="2102630"/>
                </a:lnTo>
                <a:lnTo>
                  <a:pt x="861771" y="2119653"/>
                </a:lnTo>
                <a:lnTo>
                  <a:pt x="944298" y="2130067"/>
                </a:lnTo>
                <a:lnTo>
                  <a:pt x="1028712" y="2133599"/>
                </a:lnTo>
                <a:lnTo>
                  <a:pt x="1113124" y="2130067"/>
                </a:lnTo>
                <a:lnTo>
                  <a:pt x="1195649" y="2119653"/>
                </a:lnTo>
                <a:lnTo>
                  <a:pt x="1276023" y="2102630"/>
                </a:lnTo>
                <a:lnTo>
                  <a:pt x="1353982" y="2079272"/>
                </a:lnTo>
                <a:lnTo>
                  <a:pt x="1429262" y="2049851"/>
                </a:lnTo>
                <a:lnTo>
                  <a:pt x="1501598" y="2014641"/>
                </a:lnTo>
                <a:lnTo>
                  <a:pt x="1570727" y="1973914"/>
                </a:lnTo>
                <a:lnTo>
                  <a:pt x="1636385" y="1927945"/>
                </a:lnTo>
                <a:lnTo>
                  <a:pt x="1698308" y="1877006"/>
                </a:lnTo>
                <a:lnTo>
                  <a:pt x="1756231" y="1821370"/>
                </a:lnTo>
                <a:lnTo>
                  <a:pt x="1809891" y="1761311"/>
                </a:lnTo>
                <a:lnTo>
                  <a:pt x="1859023" y="1697101"/>
                </a:lnTo>
                <a:lnTo>
                  <a:pt x="1903364" y="1629015"/>
                </a:lnTo>
                <a:lnTo>
                  <a:pt x="1942650" y="1557325"/>
                </a:lnTo>
                <a:lnTo>
                  <a:pt x="1976616" y="1482304"/>
                </a:lnTo>
                <a:lnTo>
                  <a:pt x="2004998" y="1404225"/>
                </a:lnTo>
                <a:lnTo>
                  <a:pt x="2027533" y="1323362"/>
                </a:lnTo>
                <a:lnTo>
                  <a:pt x="2043956" y="1239988"/>
                </a:lnTo>
                <a:lnTo>
                  <a:pt x="2054004" y="1154376"/>
                </a:lnTo>
                <a:lnTo>
                  <a:pt x="2057412" y="1066799"/>
                </a:lnTo>
                <a:lnTo>
                  <a:pt x="2054004" y="979223"/>
                </a:lnTo>
                <a:lnTo>
                  <a:pt x="2043956" y="893611"/>
                </a:lnTo>
                <a:lnTo>
                  <a:pt x="2027533" y="810237"/>
                </a:lnTo>
                <a:lnTo>
                  <a:pt x="2004998" y="729374"/>
                </a:lnTo>
                <a:lnTo>
                  <a:pt x="1976616" y="651295"/>
                </a:lnTo>
                <a:lnTo>
                  <a:pt x="1942650" y="576274"/>
                </a:lnTo>
                <a:lnTo>
                  <a:pt x="1903364" y="504584"/>
                </a:lnTo>
                <a:lnTo>
                  <a:pt x="1859023" y="436497"/>
                </a:lnTo>
                <a:lnTo>
                  <a:pt x="1809891" y="372288"/>
                </a:lnTo>
                <a:lnTo>
                  <a:pt x="1756231" y="312229"/>
                </a:lnTo>
                <a:lnTo>
                  <a:pt x="1698308" y="256593"/>
                </a:lnTo>
                <a:lnTo>
                  <a:pt x="1636385" y="205654"/>
                </a:lnTo>
                <a:lnTo>
                  <a:pt x="1570727" y="159685"/>
                </a:lnTo>
                <a:lnTo>
                  <a:pt x="1501598" y="118958"/>
                </a:lnTo>
                <a:lnTo>
                  <a:pt x="1429262" y="83748"/>
                </a:lnTo>
                <a:lnTo>
                  <a:pt x="1353982" y="54327"/>
                </a:lnTo>
                <a:lnTo>
                  <a:pt x="1276023" y="30969"/>
                </a:lnTo>
                <a:lnTo>
                  <a:pt x="1195649" y="13946"/>
                </a:lnTo>
                <a:lnTo>
                  <a:pt x="1113124" y="3532"/>
                </a:lnTo>
                <a:lnTo>
                  <a:pt x="1028712" y="0"/>
                </a:lnTo>
                <a:close/>
              </a:path>
            </a:pathLst>
          </a:custGeom>
          <a:solidFill>
            <a:srgbClr val="FFCC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838187" y="2819400"/>
            <a:ext cx="2057400" cy="2133600"/>
          </a:xfrm>
          <a:custGeom>
            <a:avLst/>
            <a:gdLst/>
            <a:ahLst/>
            <a:cxnLst/>
            <a:rect l="l" t="t" r="r" b="b"/>
            <a:pathLst>
              <a:path w="2057400" h="2133600">
                <a:moveTo>
                  <a:pt x="1028712" y="0"/>
                </a:moveTo>
                <a:lnTo>
                  <a:pt x="944298" y="3532"/>
                </a:lnTo>
                <a:lnTo>
                  <a:pt x="861771" y="13946"/>
                </a:lnTo>
                <a:lnTo>
                  <a:pt x="781395" y="30969"/>
                </a:lnTo>
                <a:lnTo>
                  <a:pt x="703435" y="54327"/>
                </a:lnTo>
                <a:lnTo>
                  <a:pt x="628155" y="83748"/>
                </a:lnTo>
                <a:lnTo>
                  <a:pt x="555817" y="118958"/>
                </a:lnTo>
                <a:lnTo>
                  <a:pt x="486687" y="159685"/>
                </a:lnTo>
                <a:lnTo>
                  <a:pt x="421028" y="205654"/>
                </a:lnTo>
                <a:lnTo>
                  <a:pt x="359105" y="256593"/>
                </a:lnTo>
                <a:lnTo>
                  <a:pt x="301182" y="312229"/>
                </a:lnTo>
                <a:lnTo>
                  <a:pt x="247521" y="372288"/>
                </a:lnTo>
                <a:lnTo>
                  <a:pt x="198388" y="436497"/>
                </a:lnTo>
                <a:lnTo>
                  <a:pt x="154047" y="504584"/>
                </a:lnTo>
                <a:lnTo>
                  <a:pt x="114762" y="576274"/>
                </a:lnTo>
                <a:lnTo>
                  <a:pt x="80796" y="651295"/>
                </a:lnTo>
                <a:lnTo>
                  <a:pt x="52413" y="729374"/>
                </a:lnTo>
                <a:lnTo>
                  <a:pt x="29878" y="810237"/>
                </a:lnTo>
                <a:lnTo>
                  <a:pt x="13455" y="893611"/>
                </a:lnTo>
                <a:lnTo>
                  <a:pt x="3407" y="979223"/>
                </a:lnTo>
                <a:lnTo>
                  <a:pt x="0" y="1066799"/>
                </a:lnTo>
                <a:lnTo>
                  <a:pt x="3407" y="1154376"/>
                </a:lnTo>
                <a:lnTo>
                  <a:pt x="13455" y="1239988"/>
                </a:lnTo>
                <a:lnTo>
                  <a:pt x="29878" y="1323362"/>
                </a:lnTo>
                <a:lnTo>
                  <a:pt x="52413" y="1404225"/>
                </a:lnTo>
                <a:lnTo>
                  <a:pt x="80796" y="1482304"/>
                </a:lnTo>
                <a:lnTo>
                  <a:pt x="114762" y="1557325"/>
                </a:lnTo>
                <a:lnTo>
                  <a:pt x="154047" y="1629015"/>
                </a:lnTo>
                <a:lnTo>
                  <a:pt x="198388" y="1697101"/>
                </a:lnTo>
                <a:lnTo>
                  <a:pt x="247521" y="1761311"/>
                </a:lnTo>
                <a:lnTo>
                  <a:pt x="301182" y="1821370"/>
                </a:lnTo>
                <a:lnTo>
                  <a:pt x="359105" y="1877006"/>
                </a:lnTo>
                <a:lnTo>
                  <a:pt x="421028" y="1927945"/>
                </a:lnTo>
                <a:lnTo>
                  <a:pt x="486687" y="1973914"/>
                </a:lnTo>
                <a:lnTo>
                  <a:pt x="555817" y="2014641"/>
                </a:lnTo>
                <a:lnTo>
                  <a:pt x="628155" y="2049851"/>
                </a:lnTo>
                <a:lnTo>
                  <a:pt x="703435" y="2079272"/>
                </a:lnTo>
                <a:lnTo>
                  <a:pt x="781395" y="2102630"/>
                </a:lnTo>
                <a:lnTo>
                  <a:pt x="861771" y="2119653"/>
                </a:lnTo>
                <a:lnTo>
                  <a:pt x="944298" y="2130067"/>
                </a:lnTo>
                <a:lnTo>
                  <a:pt x="1028712" y="2133599"/>
                </a:lnTo>
                <a:lnTo>
                  <a:pt x="1113124" y="2130067"/>
                </a:lnTo>
                <a:lnTo>
                  <a:pt x="1195649" y="2119653"/>
                </a:lnTo>
                <a:lnTo>
                  <a:pt x="1276023" y="2102630"/>
                </a:lnTo>
                <a:lnTo>
                  <a:pt x="1353982" y="2079272"/>
                </a:lnTo>
                <a:lnTo>
                  <a:pt x="1429262" y="2049851"/>
                </a:lnTo>
                <a:lnTo>
                  <a:pt x="1501598" y="2014641"/>
                </a:lnTo>
                <a:lnTo>
                  <a:pt x="1570727" y="1973914"/>
                </a:lnTo>
                <a:lnTo>
                  <a:pt x="1636385" y="1927945"/>
                </a:lnTo>
                <a:lnTo>
                  <a:pt x="1698308" y="1877006"/>
                </a:lnTo>
                <a:lnTo>
                  <a:pt x="1756231" y="1821370"/>
                </a:lnTo>
                <a:lnTo>
                  <a:pt x="1809891" y="1761311"/>
                </a:lnTo>
                <a:lnTo>
                  <a:pt x="1859023" y="1697101"/>
                </a:lnTo>
                <a:lnTo>
                  <a:pt x="1903364" y="1629015"/>
                </a:lnTo>
                <a:lnTo>
                  <a:pt x="1942650" y="1557325"/>
                </a:lnTo>
                <a:lnTo>
                  <a:pt x="1976616" y="1482304"/>
                </a:lnTo>
                <a:lnTo>
                  <a:pt x="2004998" y="1404225"/>
                </a:lnTo>
                <a:lnTo>
                  <a:pt x="2027533" y="1323362"/>
                </a:lnTo>
                <a:lnTo>
                  <a:pt x="2043956" y="1239988"/>
                </a:lnTo>
                <a:lnTo>
                  <a:pt x="2054004" y="1154376"/>
                </a:lnTo>
                <a:lnTo>
                  <a:pt x="2057412" y="1066799"/>
                </a:lnTo>
                <a:lnTo>
                  <a:pt x="2054004" y="979223"/>
                </a:lnTo>
                <a:lnTo>
                  <a:pt x="2043956" y="893611"/>
                </a:lnTo>
                <a:lnTo>
                  <a:pt x="2027533" y="810237"/>
                </a:lnTo>
                <a:lnTo>
                  <a:pt x="2004998" y="729374"/>
                </a:lnTo>
                <a:lnTo>
                  <a:pt x="1976616" y="651295"/>
                </a:lnTo>
                <a:lnTo>
                  <a:pt x="1942650" y="576274"/>
                </a:lnTo>
                <a:lnTo>
                  <a:pt x="1903364" y="504584"/>
                </a:lnTo>
                <a:lnTo>
                  <a:pt x="1859023" y="436497"/>
                </a:lnTo>
                <a:lnTo>
                  <a:pt x="1809891" y="372288"/>
                </a:lnTo>
                <a:lnTo>
                  <a:pt x="1756231" y="312229"/>
                </a:lnTo>
                <a:lnTo>
                  <a:pt x="1698308" y="256593"/>
                </a:lnTo>
                <a:lnTo>
                  <a:pt x="1636385" y="205654"/>
                </a:lnTo>
                <a:lnTo>
                  <a:pt x="1570727" y="159685"/>
                </a:lnTo>
                <a:lnTo>
                  <a:pt x="1501598" y="118958"/>
                </a:lnTo>
                <a:lnTo>
                  <a:pt x="1429262" y="83748"/>
                </a:lnTo>
                <a:lnTo>
                  <a:pt x="1353982" y="54327"/>
                </a:lnTo>
                <a:lnTo>
                  <a:pt x="1276023" y="30969"/>
                </a:lnTo>
                <a:lnTo>
                  <a:pt x="1195649" y="13946"/>
                </a:lnTo>
                <a:lnTo>
                  <a:pt x="1113124" y="3532"/>
                </a:lnTo>
                <a:lnTo>
                  <a:pt x="1028712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68389" y="3645046"/>
            <a:ext cx="1332865" cy="5283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8900" marR="5080" indent="-76200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Req</a:t>
            </a:r>
            <a:r>
              <a:rPr sz="1800" spc="5" dirty="0">
                <a:latin typeface="Arial"/>
                <a:cs typeface="Arial"/>
              </a:rPr>
              <a:t>u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5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t </a:t>
            </a:r>
            <a:r>
              <a:rPr sz="1800" spc="-5" dirty="0">
                <a:latin typeface="Arial"/>
                <a:cs typeface="Arial"/>
              </a:rPr>
              <a:t>Engi</a:t>
            </a:r>
            <a:r>
              <a:rPr sz="1800" spc="5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ee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5" dirty="0">
                <a:latin typeface="Arial"/>
                <a:cs typeface="Arial"/>
              </a:rPr>
              <a:t>i</a:t>
            </a:r>
            <a:r>
              <a:rPr sz="1800" spc="-5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752600" y="457200"/>
            <a:ext cx="7848600" cy="2362200"/>
          </a:xfrm>
          <a:custGeom>
            <a:avLst/>
            <a:gdLst/>
            <a:ahLst/>
            <a:cxnLst/>
            <a:rect l="l" t="t" r="r" b="b"/>
            <a:pathLst>
              <a:path w="7848600" h="2362200">
                <a:moveTo>
                  <a:pt x="0" y="2362199"/>
                </a:moveTo>
                <a:lnTo>
                  <a:pt x="7848587" y="3"/>
                </a:lnTo>
              </a:path>
            </a:pathLst>
          </a:custGeom>
          <a:ln w="25400">
            <a:solidFill>
              <a:srgbClr val="FF65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752600" y="4953000"/>
            <a:ext cx="7848600" cy="2362200"/>
          </a:xfrm>
          <a:custGeom>
            <a:avLst/>
            <a:gdLst/>
            <a:ahLst/>
            <a:cxnLst/>
            <a:rect l="l" t="t" r="r" b="b"/>
            <a:pathLst>
              <a:path w="7848600" h="2362200">
                <a:moveTo>
                  <a:pt x="0" y="0"/>
                </a:moveTo>
                <a:lnTo>
                  <a:pt x="7848587" y="2362196"/>
                </a:lnTo>
              </a:path>
            </a:pathLst>
          </a:custGeom>
          <a:ln w="25400">
            <a:solidFill>
              <a:srgbClr val="FF65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886200" y="2286000"/>
            <a:ext cx="1752600" cy="762000"/>
          </a:xfrm>
          <a:custGeom>
            <a:avLst/>
            <a:gdLst/>
            <a:ahLst/>
            <a:cxnLst/>
            <a:rect l="l" t="t" r="r" b="b"/>
            <a:pathLst>
              <a:path w="1752600" h="762000">
                <a:moveTo>
                  <a:pt x="0" y="761999"/>
                </a:moveTo>
                <a:lnTo>
                  <a:pt x="1752599" y="761999"/>
                </a:lnTo>
                <a:lnTo>
                  <a:pt x="1752599" y="0"/>
                </a:lnTo>
                <a:lnTo>
                  <a:pt x="0" y="0"/>
                </a:lnTo>
                <a:lnTo>
                  <a:pt x="0" y="761999"/>
                </a:lnTo>
                <a:close/>
              </a:path>
            </a:pathLst>
          </a:custGeom>
          <a:solidFill>
            <a:srgbClr val="BA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886200" y="2286000"/>
            <a:ext cx="1752600" cy="762000"/>
          </a:xfrm>
          <a:custGeom>
            <a:avLst/>
            <a:gdLst/>
            <a:ahLst/>
            <a:cxnLst/>
            <a:rect l="l" t="t" r="r" b="b"/>
            <a:pathLst>
              <a:path w="1752600" h="762000">
                <a:moveTo>
                  <a:pt x="0" y="761999"/>
                </a:moveTo>
                <a:lnTo>
                  <a:pt x="1752599" y="761999"/>
                </a:lnTo>
                <a:lnTo>
                  <a:pt x="1752599" y="0"/>
                </a:lnTo>
                <a:lnTo>
                  <a:pt x="0" y="0"/>
                </a:lnTo>
                <a:lnTo>
                  <a:pt x="0" y="761999"/>
                </a:lnTo>
                <a:close/>
              </a:path>
            </a:pathLst>
          </a:custGeom>
          <a:ln w="25400">
            <a:solidFill>
              <a:srgbClr val="FF65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4038095" y="2425845"/>
            <a:ext cx="1447800" cy="5283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34950" marR="5080" indent="-222885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Req</a:t>
            </a:r>
            <a:r>
              <a:rPr sz="1800" spc="5" dirty="0">
                <a:latin typeface="Arial"/>
                <a:cs typeface="Arial"/>
              </a:rPr>
              <a:t>u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5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ts </a:t>
            </a:r>
            <a:r>
              <a:rPr sz="1800" spc="-5" dirty="0">
                <a:latin typeface="Arial"/>
                <a:cs typeface="Arial"/>
              </a:rPr>
              <a:t>Eli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5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5257800" y="3352800"/>
            <a:ext cx="1752600" cy="762000"/>
          </a:xfrm>
          <a:custGeom>
            <a:avLst/>
            <a:gdLst/>
            <a:ahLst/>
            <a:cxnLst/>
            <a:rect l="l" t="t" r="r" b="b"/>
            <a:pathLst>
              <a:path w="1752600" h="762000">
                <a:moveTo>
                  <a:pt x="0" y="761999"/>
                </a:moveTo>
                <a:lnTo>
                  <a:pt x="1752599" y="761999"/>
                </a:lnTo>
                <a:lnTo>
                  <a:pt x="1752599" y="0"/>
                </a:lnTo>
                <a:lnTo>
                  <a:pt x="0" y="0"/>
                </a:lnTo>
                <a:lnTo>
                  <a:pt x="0" y="761999"/>
                </a:lnTo>
                <a:close/>
              </a:path>
            </a:pathLst>
          </a:custGeom>
          <a:solidFill>
            <a:srgbClr val="BA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257800" y="3352800"/>
            <a:ext cx="1752600" cy="762000"/>
          </a:xfrm>
          <a:custGeom>
            <a:avLst/>
            <a:gdLst/>
            <a:ahLst/>
            <a:cxnLst/>
            <a:rect l="l" t="t" r="r" b="b"/>
            <a:pathLst>
              <a:path w="1752600" h="762000">
                <a:moveTo>
                  <a:pt x="0" y="761999"/>
                </a:moveTo>
                <a:lnTo>
                  <a:pt x="1752599" y="761999"/>
                </a:lnTo>
                <a:lnTo>
                  <a:pt x="1752599" y="0"/>
                </a:lnTo>
                <a:lnTo>
                  <a:pt x="0" y="0"/>
                </a:lnTo>
                <a:lnTo>
                  <a:pt x="0" y="761999"/>
                </a:lnTo>
                <a:close/>
              </a:path>
            </a:pathLst>
          </a:custGeom>
          <a:ln w="25400">
            <a:solidFill>
              <a:srgbClr val="FF65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5409696" y="3492646"/>
            <a:ext cx="1447800" cy="5283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99085" marR="5080" indent="-287020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Req</a:t>
            </a:r>
            <a:r>
              <a:rPr sz="1800" spc="5" dirty="0">
                <a:latin typeface="Arial"/>
                <a:cs typeface="Arial"/>
              </a:rPr>
              <a:t>u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5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ts </a:t>
            </a:r>
            <a:r>
              <a:rPr sz="1800" spc="-5" dirty="0">
                <a:latin typeface="Arial"/>
                <a:cs typeface="Arial"/>
              </a:rPr>
              <a:t>Ana</a:t>
            </a:r>
            <a:r>
              <a:rPr sz="1800" spc="5" dirty="0">
                <a:latin typeface="Arial"/>
                <a:cs typeface="Arial"/>
              </a:rPr>
              <a:t>l</a:t>
            </a:r>
            <a:r>
              <a:rPr sz="1800" spc="-1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</a:t>
            </a:r>
            <a:endParaRPr sz="180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6248400" y="4495800"/>
            <a:ext cx="1981200" cy="762000"/>
          </a:xfrm>
          <a:custGeom>
            <a:avLst/>
            <a:gdLst/>
            <a:ahLst/>
            <a:cxnLst/>
            <a:rect l="l" t="t" r="r" b="b"/>
            <a:pathLst>
              <a:path w="1981200" h="762000">
                <a:moveTo>
                  <a:pt x="0" y="761999"/>
                </a:moveTo>
                <a:lnTo>
                  <a:pt x="1981199" y="761999"/>
                </a:lnTo>
                <a:lnTo>
                  <a:pt x="1981199" y="0"/>
                </a:lnTo>
                <a:lnTo>
                  <a:pt x="0" y="0"/>
                </a:lnTo>
                <a:lnTo>
                  <a:pt x="0" y="761999"/>
                </a:lnTo>
                <a:close/>
              </a:path>
            </a:pathLst>
          </a:custGeom>
          <a:solidFill>
            <a:srgbClr val="BA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248400" y="4495800"/>
            <a:ext cx="1981200" cy="762000"/>
          </a:xfrm>
          <a:custGeom>
            <a:avLst/>
            <a:gdLst/>
            <a:ahLst/>
            <a:cxnLst/>
            <a:rect l="l" t="t" r="r" b="b"/>
            <a:pathLst>
              <a:path w="1981200" h="762000">
                <a:moveTo>
                  <a:pt x="0" y="761999"/>
                </a:moveTo>
                <a:lnTo>
                  <a:pt x="1981199" y="761999"/>
                </a:lnTo>
                <a:lnTo>
                  <a:pt x="1981199" y="0"/>
                </a:lnTo>
                <a:lnTo>
                  <a:pt x="0" y="0"/>
                </a:lnTo>
                <a:lnTo>
                  <a:pt x="0" y="761999"/>
                </a:lnTo>
                <a:close/>
              </a:path>
            </a:pathLst>
          </a:custGeom>
          <a:ln w="25400">
            <a:solidFill>
              <a:srgbClr val="FF65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6458209" y="4635646"/>
            <a:ext cx="1560830" cy="5283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55880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Req</a:t>
            </a:r>
            <a:r>
              <a:rPr sz="1800" spc="5" dirty="0">
                <a:latin typeface="Arial"/>
                <a:cs typeface="Arial"/>
              </a:rPr>
              <a:t>u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5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ts </a:t>
            </a:r>
            <a:r>
              <a:rPr sz="1800" spc="-5" dirty="0">
                <a:latin typeface="Arial"/>
                <a:cs typeface="Arial"/>
              </a:rPr>
              <a:t>Do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5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io</a:t>
            </a:r>
            <a:r>
              <a:rPr sz="1800" dirty="0">
                <a:latin typeface="Arial"/>
                <a:cs typeface="Arial"/>
              </a:rPr>
              <a:t>n</a:t>
            </a:r>
            <a:endParaRPr sz="18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620000" y="5562600"/>
            <a:ext cx="1905000" cy="838200"/>
          </a:xfrm>
          <a:prstGeom prst="rect">
            <a:avLst/>
          </a:prstGeom>
          <a:solidFill>
            <a:srgbClr val="BAE0E3"/>
          </a:solidFill>
          <a:ln w="25400">
            <a:solidFill>
              <a:srgbClr val="FF65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564515" marR="221615" indent="-337185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Req</a:t>
            </a:r>
            <a:r>
              <a:rPr sz="1800" spc="5" dirty="0">
                <a:latin typeface="Arial"/>
                <a:cs typeface="Arial"/>
              </a:rPr>
              <a:t>u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5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ts </a:t>
            </a:r>
            <a:r>
              <a:rPr sz="1800" spc="-5" dirty="0">
                <a:latin typeface="Arial"/>
                <a:cs typeface="Arial"/>
              </a:rPr>
              <a:t>Re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15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w</a:t>
            </a:r>
            <a:endParaRPr sz="1800">
              <a:latin typeface="Arial"/>
              <a:cs typeface="Arial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5638800" y="2667000"/>
            <a:ext cx="457200" cy="0"/>
          </a:xfrm>
          <a:custGeom>
            <a:avLst/>
            <a:gdLst/>
            <a:ahLst/>
            <a:cxnLst/>
            <a:rect l="l" t="t" r="r" b="b"/>
            <a:pathLst>
              <a:path w="457200">
                <a:moveTo>
                  <a:pt x="0" y="0"/>
                </a:moveTo>
                <a:lnTo>
                  <a:pt x="457199" y="0"/>
                </a:lnTo>
              </a:path>
            </a:pathLst>
          </a:custGeom>
          <a:ln w="25400">
            <a:solidFill>
              <a:srgbClr val="FF65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057900" y="2667000"/>
            <a:ext cx="76200" cy="685800"/>
          </a:xfrm>
          <a:custGeom>
            <a:avLst/>
            <a:gdLst/>
            <a:ahLst/>
            <a:cxnLst/>
            <a:rect l="l" t="t" r="r" b="b"/>
            <a:pathLst>
              <a:path w="76200" h="685800">
                <a:moveTo>
                  <a:pt x="25907" y="609599"/>
                </a:moveTo>
                <a:lnTo>
                  <a:pt x="0" y="609599"/>
                </a:lnTo>
                <a:lnTo>
                  <a:pt x="38099" y="685799"/>
                </a:lnTo>
                <a:lnTo>
                  <a:pt x="70103" y="621791"/>
                </a:lnTo>
                <a:lnTo>
                  <a:pt x="25907" y="621791"/>
                </a:lnTo>
                <a:lnTo>
                  <a:pt x="25907" y="609599"/>
                </a:lnTo>
                <a:close/>
              </a:path>
              <a:path w="76200" h="685800">
                <a:moveTo>
                  <a:pt x="50291" y="0"/>
                </a:moveTo>
                <a:lnTo>
                  <a:pt x="25907" y="0"/>
                </a:lnTo>
                <a:lnTo>
                  <a:pt x="25907" y="621791"/>
                </a:lnTo>
                <a:lnTo>
                  <a:pt x="50291" y="621791"/>
                </a:lnTo>
                <a:lnTo>
                  <a:pt x="50291" y="0"/>
                </a:lnTo>
                <a:close/>
              </a:path>
              <a:path w="76200" h="685800">
                <a:moveTo>
                  <a:pt x="76199" y="609599"/>
                </a:moveTo>
                <a:lnTo>
                  <a:pt x="50291" y="609599"/>
                </a:lnTo>
                <a:lnTo>
                  <a:pt x="50291" y="621791"/>
                </a:lnTo>
                <a:lnTo>
                  <a:pt x="70103" y="621791"/>
                </a:lnTo>
                <a:lnTo>
                  <a:pt x="76199" y="609599"/>
                </a:lnTo>
                <a:close/>
              </a:path>
            </a:pathLst>
          </a:custGeom>
          <a:solidFill>
            <a:srgbClr val="FF65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7010400" y="3810000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>
                <a:moveTo>
                  <a:pt x="0" y="0"/>
                </a:moveTo>
                <a:lnTo>
                  <a:pt x="304799" y="0"/>
                </a:lnTo>
              </a:path>
            </a:pathLst>
          </a:custGeom>
          <a:ln w="25400">
            <a:solidFill>
              <a:srgbClr val="FF65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7277100" y="3810000"/>
            <a:ext cx="76200" cy="685800"/>
          </a:xfrm>
          <a:custGeom>
            <a:avLst/>
            <a:gdLst/>
            <a:ahLst/>
            <a:cxnLst/>
            <a:rect l="l" t="t" r="r" b="b"/>
            <a:pathLst>
              <a:path w="76200" h="685800">
                <a:moveTo>
                  <a:pt x="25907" y="609599"/>
                </a:moveTo>
                <a:lnTo>
                  <a:pt x="0" y="609599"/>
                </a:lnTo>
                <a:lnTo>
                  <a:pt x="38099" y="685799"/>
                </a:lnTo>
                <a:lnTo>
                  <a:pt x="70103" y="621791"/>
                </a:lnTo>
                <a:lnTo>
                  <a:pt x="25907" y="621791"/>
                </a:lnTo>
                <a:lnTo>
                  <a:pt x="25907" y="609599"/>
                </a:lnTo>
                <a:close/>
              </a:path>
              <a:path w="76200" h="685800">
                <a:moveTo>
                  <a:pt x="50291" y="0"/>
                </a:moveTo>
                <a:lnTo>
                  <a:pt x="25907" y="0"/>
                </a:lnTo>
                <a:lnTo>
                  <a:pt x="25907" y="621791"/>
                </a:lnTo>
                <a:lnTo>
                  <a:pt x="50291" y="621791"/>
                </a:lnTo>
                <a:lnTo>
                  <a:pt x="50291" y="0"/>
                </a:lnTo>
                <a:close/>
              </a:path>
              <a:path w="76200" h="685800">
                <a:moveTo>
                  <a:pt x="76199" y="609599"/>
                </a:moveTo>
                <a:lnTo>
                  <a:pt x="50291" y="609599"/>
                </a:lnTo>
                <a:lnTo>
                  <a:pt x="50291" y="621791"/>
                </a:lnTo>
                <a:lnTo>
                  <a:pt x="70103" y="621791"/>
                </a:lnTo>
                <a:lnTo>
                  <a:pt x="76199" y="609599"/>
                </a:lnTo>
                <a:close/>
              </a:path>
            </a:pathLst>
          </a:custGeom>
          <a:solidFill>
            <a:srgbClr val="FF65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8229600" y="4800600"/>
            <a:ext cx="381000" cy="0"/>
          </a:xfrm>
          <a:custGeom>
            <a:avLst/>
            <a:gdLst/>
            <a:ahLst/>
            <a:cxnLst/>
            <a:rect l="l" t="t" r="r" b="b"/>
            <a:pathLst>
              <a:path w="381000">
                <a:moveTo>
                  <a:pt x="0" y="0"/>
                </a:moveTo>
                <a:lnTo>
                  <a:pt x="380999" y="0"/>
                </a:lnTo>
              </a:path>
            </a:pathLst>
          </a:custGeom>
          <a:ln w="25400">
            <a:solidFill>
              <a:srgbClr val="FF65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8572500" y="4800600"/>
            <a:ext cx="76200" cy="762000"/>
          </a:xfrm>
          <a:custGeom>
            <a:avLst/>
            <a:gdLst/>
            <a:ahLst/>
            <a:cxnLst/>
            <a:rect l="l" t="t" r="r" b="b"/>
            <a:pathLst>
              <a:path w="76200" h="762000">
                <a:moveTo>
                  <a:pt x="25907" y="685799"/>
                </a:moveTo>
                <a:lnTo>
                  <a:pt x="0" y="685799"/>
                </a:lnTo>
                <a:lnTo>
                  <a:pt x="38099" y="761999"/>
                </a:lnTo>
                <a:lnTo>
                  <a:pt x="70103" y="697991"/>
                </a:lnTo>
                <a:lnTo>
                  <a:pt x="25907" y="697991"/>
                </a:lnTo>
                <a:lnTo>
                  <a:pt x="25907" y="685799"/>
                </a:lnTo>
                <a:close/>
              </a:path>
              <a:path w="76200" h="762000">
                <a:moveTo>
                  <a:pt x="50291" y="0"/>
                </a:moveTo>
                <a:lnTo>
                  <a:pt x="25907" y="0"/>
                </a:lnTo>
                <a:lnTo>
                  <a:pt x="25907" y="697991"/>
                </a:lnTo>
                <a:lnTo>
                  <a:pt x="50291" y="697991"/>
                </a:lnTo>
                <a:lnTo>
                  <a:pt x="50291" y="0"/>
                </a:lnTo>
                <a:close/>
              </a:path>
              <a:path w="76200" h="762000">
                <a:moveTo>
                  <a:pt x="76199" y="685799"/>
                </a:moveTo>
                <a:lnTo>
                  <a:pt x="50291" y="685799"/>
                </a:lnTo>
                <a:lnTo>
                  <a:pt x="50291" y="697991"/>
                </a:lnTo>
                <a:lnTo>
                  <a:pt x="70103" y="697991"/>
                </a:lnTo>
                <a:lnTo>
                  <a:pt x="76199" y="685799"/>
                </a:lnTo>
                <a:close/>
              </a:path>
            </a:pathLst>
          </a:custGeom>
          <a:solidFill>
            <a:srgbClr val="FF65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840729" y="1188356"/>
            <a:ext cx="1980564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oble</a:t>
            </a:r>
            <a:r>
              <a:rPr sz="1800" dirty="0">
                <a:latin typeface="Arial"/>
                <a:cs typeface="Arial"/>
              </a:rPr>
              <a:t>m </a:t>
            </a:r>
            <a:r>
              <a:rPr sz="1800" spc="-5" dirty="0">
                <a:latin typeface="Arial"/>
                <a:cs typeface="Arial"/>
              </a:rPr>
              <a:t>S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5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5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endParaRPr sz="18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450329" y="6170316"/>
            <a:ext cx="49530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SR</a:t>
            </a:r>
            <a:r>
              <a:rPr sz="1800" dirty="0">
                <a:latin typeface="Arial"/>
                <a:cs typeface="Arial"/>
              </a:rPr>
              <a:t>S</a:t>
            </a:r>
            <a:endParaRPr sz="1800">
              <a:latin typeface="Arial"/>
              <a:cs typeface="Arial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1714500" y="1447787"/>
            <a:ext cx="76200" cy="1371600"/>
          </a:xfrm>
          <a:custGeom>
            <a:avLst/>
            <a:gdLst/>
            <a:ahLst/>
            <a:cxnLst/>
            <a:rect l="l" t="t" r="r" b="b"/>
            <a:pathLst>
              <a:path w="76200" h="1371600">
                <a:moveTo>
                  <a:pt x="25907" y="1295412"/>
                </a:moveTo>
                <a:lnTo>
                  <a:pt x="0" y="1295412"/>
                </a:lnTo>
                <a:lnTo>
                  <a:pt x="38099" y="1371612"/>
                </a:lnTo>
                <a:lnTo>
                  <a:pt x="70103" y="1307604"/>
                </a:lnTo>
                <a:lnTo>
                  <a:pt x="25907" y="1307604"/>
                </a:lnTo>
                <a:lnTo>
                  <a:pt x="25907" y="1295412"/>
                </a:lnTo>
                <a:close/>
              </a:path>
              <a:path w="76200" h="1371600">
                <a:moveTo>
                  <a:pt x="50291" y="0"/>
                </a:moveTo>
                <a:lnTo>
                  <a:pt x="25907" y="0"/>
                </a:lnTo>
                <a:lnTo>
                  <a:pt x="25907" y="1307604"/>
                </a:lnTo>
                <a:lnTo>
                  <a:pt x="50291" y="1307604"/>
                </a:lnTo>
                <a:lnTo>
                  <a:pt x="50291" y="0"/>
                </a:lnTo>
                <a:close/>
              </a:path>
              <a:path w="76200" h="1371600">
                <a:moveTo>
                  <a:pt x="76199" y="1295412"/>
                </a:moveTo>
                <a:lnTo>
                  <a:pt x="50291" y="1295412"/>
                </a:lnTo>
                <a:lnTo>
                  <a:pt x="50291" y="1307604"/>
                </a:lnTo>
                <a:lnTo>
                  <a:pt x="70103" y="1307604"/>
                </a:lnTo>
                <a:lnTo>
                  <a:pt x="76199" y="129541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714500" y="4953000"/>
            <a:ext cx="76200" cy="1143000"/>
          </a:xfrm>
          <a:custGeom>
            <a:avLst/>
            <a:gdLst/>
            <a:ahLst/>
            <a:cxnLst/>
            <a:rect l="l" t="t" r="r" b="b"/>
            <a:pathLst>
              <a:path w="76200" h="1143000">
                <a:moveTo>
                  <a:pt x="25907" y="1066799"/>
                </a:moveTo>
                <a:lnTo>
                  <a:pt x="0" y="1066799"/>
                </a:lnTo>
                <a:lnTo>
                  <a:pt x="38099" y="1142999"/>
                </a:lnTo>
                <a:lnTo>
                  <a:pt x="70103" y="1078991"/>
                </a:lnTo>
                <a:lnTo>
                  <a:pt x="25907" y="1078991"/>
                </a:lnTo>
                <a:lnTo>
                  <a:pt x="25907" y="1066799"/>
                </a:lnTo>
                <a:close/>
              </a:path>
              <a:path w="76200" h="1143000">
                <a:moveTo>
                  <a:pt x="50291" y="0"/>
                </a:moveTo>
                <a:lnTo>
                  <a:pt x="25907" y="0"/>
                </a:lnTo>
                <a:lnTo>
                  <a:pt x="25907" y="1078991"/>
                </a:lnTo>
                <a:lnTo>
                  <a:pt x="50291" y="1078991"/>
                </a:lnTo>
                <a:lnTo>
                  <a:pt x="50291" y="0"/>
                </a:lnTo>
                <a:close/>
              </a:path>
              <a:path w="76200" h="1143000">
                <a:moveTo>
                  <a:pt x="76199" y="1066799"/>
                </a:moveTo>
                <a:lnTo>
                  <a:pt x="50291" y="1066799"/>
                </a:lnTo>
                <a:lnTo>
                  <a:pt x="50291" y="1078991"/>
                </a:lnTo>
                <a:lnTo>
                  <a:pt x="70103" y="1078991"/>
                </a:lnTo>
                <a:lnTo>
                  <a:pt x="76199" y="106679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535929" y="6636453"/>
            <a:ext cx="5629275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spc="5" dirty="0">
                <a:solidFill>
                  <a:srgbClr val="3232FF"/>
                </a:solidFill>
                <a:latin typeface="Arial"/>
                <a:cs typeface="Arial"/>
              </a:rPr>
              <a:t>C</a:t>
            </a:r>
            <a:r>
              <a:rPr sz="20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2000" spc="-15" dirty="0">
                <a:solidFill>
                  <a:srgbClr val="3232FF"/>
                </a:solidFill>
                <a:latin typeface="Arial"/>
                <a:cs typeface="Arial"/>
              </a:rPr>
              <a:t>u</a:t>
            </a:r>
            <a:r>
              <a:rPr sz="2000" spc="5" dirty="0">
                <a:solidFill>
                  <a:srgbClr val="3232FF"/>
                </a:solidFill>
                <a:latin typeface="Arial"/>
                <a:cs typeface="Arial"/>
              </a:rPr>
              <a:t>c</a:t>
            </a:r>
            <a:r>
              <a:rPr sz="20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000" dirty="0">
                <a:solidFill>
                  <a:srgbClr val="3232FF"/>
                </a:solidFill>
                <a:latin typeface="Arial"/>
                <a:cs typeface="Arial"/>
              </a:rPr>
              <a:t>al</a:t>
            </a:r>
            <a:r>
              <a:rPr sz="2000" spc="-5" dirty="0">
                <a:solidFill>
                  <a:srgbClr val="3232FF"/>
                </a:solidFill>
                <a:latin typeface="Arial"/>
                <a:cs typeface="Arial"/>
              </a:rPr>
              <a:t> P</a:t>
            </a:r>
            <a:r>
              <a:rPr sz="20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2000" spc="-1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000" spc="5" dirty="0">
                <a:solidFill>
                  <a:srgbClr val="3232FF"/>
                </a:solidFill>
                <a:latin typeface="Arial"/>
                <a:cs typeface="Arial"/>
              </a:rPr>
              <a:t>c</a:t>
            </a:r>
            <a:r>
              <a:rPr sz="2000" spc="-1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000" spc="5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2000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2000" spc="-1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2000" spc="-1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000" dirty="0">
                <a:solidFill>
                  <a:srgbClr val="3232FF"/>
                </a:solidFill>
                <a:latin typeface="Arial"/>
                <a:cs typeface="Arial"/>
              </a:rPr>
              <a:t>eps</a:t>
            </a:r>
            <a:r>
              <a:rPr sz="2000" spc="-1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3232FF"/>
                </a:solidFill>
                <a:latin typeface="Arial"/>
                <a:cs typeface="Arial"/>
              </a:rPr>
              <a:t>of</a:t>
            </a:r>
            <a:r>
              <a:rPr sz="2000" spc="-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2000" spc="-1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000" dirty="0">
                <a:solidFill>
                  <a:srgbClr val="3232FF"/>
                </a:solidFill>
                <a:latin typeface="Arial"/>
                <a:cs typeface="Arial"/>
              </a:rPr>
              <a:t>qu</a:t>
            </a:r>
            <a:r>
              <a:rPr sz="20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0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2000" spc="-1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000" spc="-5" dirty="0">
                <a:solidFill>
                  <a:srgbClr val="3232FF"/>
                </a:solidFill>
                <a:latin typeface="Arial"/>
                <a:cs typeface="Arial"/>
              </a:rPr>
              <a:t>m</a:t>
            </a:r>
            <a:r>
              <a:rPr sz="2000" dirty="0">
                <a:solidFill>
                  <a:srgbClr val="3232FF"/>
                </a:solidFill>
                <a:latin typeface="Arial"/>
                <a:cs typeface="Arial"/>
              </a:rPr>
              <a:t>ent</a:t>
            </a:r>
            <a:r>
              <a:rPr sz="2000" spc="-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000" spc="-15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2000" dirty="0">
                <a:solidFill>
                  <a:srgbClr val="3232FF"/>
                </a:solidFill>
                <a:latin typeface="Arial"/>
                <a:cs typeface="Arial"/>
              </a:rPr>
              <a:t>g</a:t>
            </a:r>
            <a:r>
              <a:rPr sz="20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000" dirty="0">
                <a:solidFill>
                  <a:srgbClr val="3232FF"/>
                </a:solidFill>
                <a:latin typeface="Arial"/>
                <a:cs typeface="Arial"/>
              </a:rPr>
              <a:t>neer</a:t>
            </a:r>
            <a:r>
              <a:rPr sz="20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000" spc="-15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2000" dirty="0">
                <a:solidFill>
                  <a:srgbClr val="3232FF"/>
                </a:solidFill>
                <a:latin typeface="Arial"/>
                <a:cs typeface="Arial"/>
              </a:rPr>
              <a:t>g</a:t>
            </a:r>
            <a:endParaRPr sz="2000">
              <a:latin typeface="Arial"/>
              <a:cs typeface="Arial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457187" y="6934200"/>
            <a:ext cx="6629400" cy="0"/>
          </a:xfrm>
          <a:custGeom>
            <a:avLst/>
            <a:gdLst/>
            <a:ahLst/>
            <a:cxnLst/>
            <a:rect l="l" t="t" r="r" b="b"/>
            <a:pathLst>
              <a:path w="6629400">
                <a:moveTo>
                  <a:pt x="0" y="0"/>
                </a:moveTo>
                <a:lnTo>
                  <a:pt x="6629412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21615">
              <a:lnSpc>
                <a:spcPct val="100000"/>
              </a:lnSpc>
            </a:pPr>
            <a:fld id="{81D60167-4931-47E6-BA6A-407CBD079E47}" type="slidenum">
              <a:rPr dirty="0"/>
              <a:pPr marL="221615">
                <a:lnSpc>
                  <a:spcPct val="100000"/>
                </a:lnSpc>
              </a:pPr>
              <a:t>3</a:t>
            </a:fld>
            <a:endParaRPr dirty="0"/>
          </a:p>
        </p:txBody>
      </p:sp>
      <p:sp>
        <p:nvSpPr>
          <p:cNvPr id="30" name="object 3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S</a:t>
            </a:r>
            <a:r>
              <a:rPr spc="-10" dirty="0"/>
              <a:t>o</a:t>
            </a:r>
            <a:r>
              <a:rPr spc="-5" dirty="0"/>
              <a:t>f</a:t>
            </a:r>
            <a:r>
              <a:rPr dirty="0"/>
              <a:t>t</a:t>
            </a:r>
            <a:r>
              <a:rPr spc="-20" dirty="0"/>
              <a:t>w</a:t>
            </a:r>
            <a:r>
              <a:rPr dirty="0"/>
              <a:t>a</a:t>
            </a:r>
            <a:r>
              <a:rPr spc="-5" dirty="0"/>
              <a:t>r</a:t>
            </a:r>
            <a:r>
              <a:rPr dirty="0"/>
              <a:t>e</a:t>
            </a:r>
            <a:r>
              <a:rPr spc="-5" dirty="0"/>
              <a:t> </a:t>
            </a:r>
            <a:r>
              <a:rPr dirty="0"/>
              <a:t>E</a:t>
            </a:r>
            <a:r>
              <a:rPr spc="5" dirty="0"/>
              <a:t>n</a:t>
            </a:r>
            <a:r>
              <a:rPr spc="-10" dirty="0"/>
              <a:t>g</a:t>
            </a:r>
            <a:r>
              <a:rPr dirty="0"/>
              <a:t>i</a:t>
            </a:r>
            <a:r>
              <a:rPr spc="5" dirty="0"/>
              <a:t>n</a:t>
            </a:r>
            <a:r>
              <a:rPr spc="-10" dirty="0"/>
              <a:t>ee</a:t>
            </a:r>
            <a:r>
              <a:rPr spc="-5" dirty="0"/>
              <a:t>r</a:t>
            </a:r>
            <a:r>
              <a:rPr spc="-10" dirty="0"/>
              <a:t>i</a:t>
            </a:r>
            <a:r>
              <a:rPr spc="5" dirty="0"/>
              <a:t>n</a:t>
            </a:r>
            <a:r>
              <a:rPr dirty="0"/>
              <a:t>g</a:t>
            </a:r>
            <a:r>
              <a:rPr spc="-5" dirty="0"/>
              <a:t> </a:t>
            </a:r>
            <a:r>
              <a:rPr spc="-20" dirty="0"/>
              <a:t>(</a:t>
            </a:r>
            <a:r>
              <a:rPr spc="-10" dirty="0"/>
              <a:t>3</a:t>
            </a:r>
            <a:r>
              <a:rPr sz="750" baseline="22222" dirty="0"/>
              <a:t>rd </a:t>
            </a:r>
            <a:r>
              <a:rPr sz="750" spc="-75" baseline="22222" dirty="0"/>
              <a:t> </a:t>
            </a:r>
            <a:r>
              <a:rPr sz="800" spc="-10" dirty="0"/>
              <a:t>ed</a:t>
            </a:r>
            <a:r>
              <a:rPr sz="800" dirty="0"/>
              <a:t>.</a:t>
            </a:r>
            <a:r>
              <a:rPr sz="800" spc="-5" dirty="0"/>
              <a:t>)</a:t>
            </a:r>
            <a:r>
              <a:rPr sz="800" dirty="0"/>
              <a:t>,</a:t>
            </a:r>
            <a:r>
              <a:rPr sz="800" spc="-5" dirty="0"/>
              <a:t> </a:t>
            </a:r>
            <a:r>
              <a:rPr sz="800" dirty="0"/>
              <a:t>By</a:t>
            </a:r>
            <a:r>
              <a:rPr sz="800" spc="-15" dirty="0"/>
              <a:t> </a:t>
            </a:r>
            <a:r>
              <a:rPr sz="800" spc="-20" dirty="0"/>
              <a:t>K</a:t>
            </a:r>
            <a:r>
              <a:rPr sz="800" spc="15" dirty="0"/>
              <a:t>.</a:t>
            </a:r>
            <a:r>
              <a:rPr sz="800" dirty="0"/>
              <a:t>K</a:t>
            </a:r>
            <a:r>
              <a:rPr sz="800" spc="-15" dirty="0"/>
              <a:t> </a:t>
            </a:r>
            <a:r>
              <a:rPr sz="800" spc="-5" dirty="0"/>
              <a:t>A</a:t>
            </a:r>
            <a:r>
              <a:rPr sz="800" spc="-10" dirty="0"/>
              <a:t>gg</a:t>
            </a:r>
            <a:r>
              <a:rPr sz="800" dirty="0"/>
              <a:t>a</a:t>
            </a:r>
            <a:r>
              <a:rPr sz="800" spc="-5" dirty="0"/>
              <a:t>r</a:t>
            </a:r>
            <a:r>
              <a:rPr sz="800" spc="-20" dirty="0"/>
              <a:t>w</a:t>
            </a:r>
            <a:r>
              <a:rPr sz="800" dirty="0"/>
              <a:t>al</a:t>
            </a:r>
            <a:r>
              <a:rPr sz="800" spc="5" dirty="0"/>
              <a:t> </a:t>
            </a:r>
            <a:r>
              <a:rPr sz="800" dirty="0"/>
              <a:t>&amp;</a:t>
            </a:r>
            <a:r>
              <a:rPr sz="800" spc="-10" dirty="0"/>
              <a:t> </a:t>
            </a:r>
            <a:r>
              <a:rPr sz="800" spc="-5" dirty="0"/>
              <a:t>Y</a:t>
            </a:r>
            <a:r>
              <a:rPr sz="800" spc="-10" dirty="0"/>
              <a:t>oge</a:t>
            </a:r>
            <a:r>
              <a:rPr sz="800" spc="-5" dirty="0"/>
              <a:t>s</a:t>
            </a:r>
            <a:r>
              <a:rPr sz="800" dirty="0"/>
              <a:t>h</a:t>
            </a:r>
            <a:r>
              <a:rPr sz="800" spc="10" dirty="0"/>
              <a:t> </a:t>
            </a:r>
            <a:r>
              <a:rPr sz="800" spc="-5" dirty="0"/>
              <a:t>S</a:t>
            </a:r>
            <a:r>
              <a:rPr sz="800" dirty="0"/>
              <a:t>i</a:t>
            </a:r>
            <a:r>
              <a:rPr sz="800" spc="5" dirty="0"/>
              <a:t>n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dirty="0"/>
              <a:t>C</a:t>
            </a:r>
            <a:r>
              <a:rPr sz="800" spc="-20" dirty="0"/>
              <a:t>o</a:t>
            </a:r>
            <a:r>
              <a:rPr sz="800" spc="5" dirty="0"/>
              <a:t>p</a:t>
            </a:r>
            <a:r>
              <a:rPr sz="800" spc="-20" dirty="0"/>
              <a:t>y</a:t>
            </a:r>
            <a:r>
              <a:rPr sz="800" spc="-5" dirty="0"/>
              <a:t>r</a:t>
            </a:r>
            <a:r>
              <a:rPr sz="800" dirty="0"/>
              <a:t>i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t</a:t>
            </a:r>
            <a:r>
              <a:rPr sz="800" spc="5" dirty="0"/>
              <a:t> </a:t>
            </a:r>
            <a:r>
              <a:rPr sz="800" dirty="0"/>
              <a:t>©</a:t>
            </a:r>
            <a:r>
              <a:rPr sz="800" spc="5" dirty="0"/>
              <a:t> </a:t>
            </a:r>
            <a:r>
              <a:rPr sz="800" spc="-5" dirty="0"/>
              <a:t>N</a:t>
            </a:r>
            <a:r>
              <a:rPr sz="800" spc="-10" dirty="0"/>
              <a:t>e</a:t>
            </a:r>
            <a:r>
              <a:rPr sz="800" dirty="0"/>
              <a:t>w</a:t>
            </a:r>
            <a:r>
              <a:rPr sz="800" spc="-15" dirty="0"/>
              <a:t> </a:t>
            </a:r>
            <a:r>
              <a:rPr sz="800" spc="-20" dirty="0"/>
              <a:t>A</a:t>
            </a:r>
            <a:r>
              <a:rPr sz="800" spc="-10" dirty="0"/>
              <a:t>g</a:t>
            </a:r>
            <a:r>
              <a:rPr sz="800" dirty="0"/>
              <a:t>e</a:t>
            </a:r>
            <a:r>
              <a:rPr sz="800" spc="5" dirty="0"/>
              <a:t> </a:t>
            </a:r>
            <a:r>
              <a:rPr sz="800" spc="-30" dirty="0"/>
              <a:t>I</a:t>
            </a:r>
            <a:r>
              <a:rPr sz="800" spc="5" dirty="0"/>
              <a:t>n</a:t>
            </a:r>
            <a:r>
              <a:rPr sz="800" dirty="0"/>
              <a:t>t</a:t>
            </a:r>
            <a:r>
              <a:rPr sz="800" spc="-10" dirty="0"/>
              <a:t>e</a:t>
            </a:r>
            <a:r>
              <a:rPr sz="800" spc="-5" dirty="0"/>
              <a:t>r</a:t>
            </a:r>
            <a:r>
              <a:rPr sz="800" spc="5" dirty="0"/>
              <a:t>n</a:t>
            </a:r>
            <a:r>
              <a:rPr sz="800" dirty="0"/>
              <a:t>ati</a:t>
            </a:r>
            <a:r>
              <a:rPr sz="800" spc="-20" dirty="0"/>
              <a:t>o</a:t>
            </a:r>
            <a:r>
              <a:rPr sz="800" spc="-10" dirty="0"/>
              <a:t>n</a:t>
            </a:r>
            <a:r>
              <a:rPr sz="800" dirty="0"/>
              <a:t>al</a:t>
            </a:r>
            <a:r>
              <a:rPr sz="800" spc="-5" dirty="0"/>
              <a:t> P</a:t>
            </a:r>
            <a:r>
              <a:rPr sz="800" spc="5" dirty="0"/>
              <a:t>ub</a:t>
            </a:r>
            <a:r>
              <a:rPr sz="800" spc="-10" dirty="0"/>
              <a:t>l</a:t>
            </a:r>
            <a:r>
              <a:rPr sz="800" dirty="0"/>
              <a:t>i</a:t>
            </a:r>
            <a:r>
              <a:rPr sz="800" spc="-5" dirty="0"/>
              <a:t>s</a:t>
            </a:r>
            <a:r>
              <a:rPr sz="800" spc="-10" dirty="0"/>
              <a:t>he</a:t>
            </a:r>
            <a:r>
              <a:rPr sz="800" spc="-5" dirty="0"/>
              <a:t>rs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spc="-10" dirty="0"/>
              <a:t>20</a:t>
            </a:r>
            <a:r>
              <a:rPr sz="800" spc="5" dirty="0"/>
              <a:t>0</a:t>
            </a:r>
            <a:r>
              <a:rPr sz="800" dirty="0"/>
              <a:t>7</a:t>
            </a:r>
            <a:endParaRPr sz="80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3129" y="1172657"/>
            <a:ext cx="7299959" cy="6692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2870"/>
              </a:lnSpc>
            </a:pP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*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de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f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i</a:t>
            </a:r>
            <a:r>
              <a:rPr sz="2400" spc="5" dirty="0">
                <a:solidFill>
                  <a:srgbClr val="FF6500"/>
                </a:solidFill>
                <a:latin typeface="Arial"/>
                <a:cs typeface="Arial"/>
              </a:rPr>
              <a:t>n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s 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a</a:t>
            </a:r>
            <a:r>
              <a:rPr sz="2400" spc="5" dirty="0">
                <a:solidFill>
                  <a:srgbClr val="FF6500"/>
                </a:solidFill>
                <a:latin typeface="Arial"/>
                <a:cs typeface="Arial"/>
              </a:rPr>
              <a:t>l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l</a:t>
            </a:r>
            <a:r>
              <a:rPr sz="2400" spc="10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beha</a:t>
            </a:r>
            <a:r>
              <a:rPr sz="2400" spc="10" dirty="0">
                <a:solidFill>
                  <a:srgbClr val="FF6500"/>
                </a:solidFill>
                <a:latin typeface="Arial"/>
                <a:cs typeface="Arial"/>
              </a:rPr>
              <a:t>v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io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r</a:t>
            </a:r>
            <a:r>
              <a:rPr sz="2400" spc="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eq</a:t>
            </a:r>
            <a:r>
              <a:rPr sz="2400" spc="5" dirty="0">
                <a:solidFill>
                  <a:srgbClr val="FF6500"/>
                </a:solidFill>
                <a:latin typeface="Arial"/>
                <a:cs typeface="Arial"/>
              </a:rPr>
              <a:t>u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r</a:t>
            </a:r>
            <a:r>
              <a:rPr sz="2400" spc="5" dirty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d 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f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e syst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m,</a:t>
            </a:r>
            <a:r>
              <a:rPr sz="2400" spc="-1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bo</a:t>
            </a:r>
            <a:r>
              <a:rPr sz="2400" spc="5" dirty="0">
                <a:solidFill>
                  <a:srgbClr val="FF6500"/>
                </a:solidFill>
                <a:latin typeface="Arial"/>
                <a:cs typeface="Arial"/>
              </a:rPr>
              <a:t>u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n</a:t>
            </a:r>
            <a:r>
              <a:rPr sz="2400" spc="5" dirty="0">
                <a:solidFill>
                  <a:srgbClr val="FF6500"/>
                </a:solidFill>
                <a:latin typeface="Arial"/>
                <a:cs typeface="Arial"/>
              </a:rPr>
              <a:t>di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g t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e sc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op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e 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f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e sy</a:t>
            </a:r>
            <a:r>
              <a:rPr sz="2400" spc="-15" dirty="0">
                <a:solidFill>
                  <a:srgbClr val="FF6500"/>
                </a:solidFill>
                <a:latin typeface="Arial"/>
                <a:cs typeface="Arial"/>
              </a:rPr>
              <a:t>s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m.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93129" y="1902654"/>
            <a:ext cx="7447915" cy="6705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2400" dirty="0">
                <a:latin typeface="Arial"/>
                <a:cs typeface="Arial"/>
              </a:rPr>
              <a:t>J</a:t>
            </a:r>
            <a:r>
              <a:rPr sz="2400" spc="-5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c</a:t>
            </a:r>
            <a:r>
              <a:rPr sz="2400" spc="-5" dirty="0">
                <a:latin typeface="Arial"/>
                <a:cs typeface="Arial"/>
              </a:rPr>
              <a:t>ob</a:t>
            </a:r>
            <a:r>
              <a:rPr sz="2400" spc="10" dirty="0">
                <a:latin typeface="Arial"/>
                <a:cs typeface="Arial"/>
              </a:rPr>
              <a:t>s</a:t>
            </a:r>
            <a:r>
              <a:rPr sz="2400" spc="-5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n &amp; </a:t>
            </a:r>
            <a:r>
              <a:rPr sz="2400" spc="-5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5" dirty="0">
                <a:latin typeface="Arial"/>
                <a:cs typeface="Arial"/>
              </a:rPr>
              <a:t>he</a:t>
            </a:r>
            <a:r>
              <a:rPr sz="2400" dirty="0">
                <a:latin typeface="Arial"/>
                <a:cs typeface="Arial"/>
              </a:rPr>
              <a:t>rs </a:t>
            </a:r>
            <a:r>
              <a:rPr sz="2400" spc="-5" dirty="0">
                <a:latin typeface="Arial"/>
                <a:cs typeface="Arial"/>
              </a:rPr>
              <a:t>p</a:t>
            </a:r>
            <a:r>
              <a:rPr sz="2400" spc="-10" dirty="0">
                <a:latin typeface="Arial"/>
                <a:cs typeface="Arial"/>
              </a:rPr>
              <a:t>r</a:t>
            </a:r>
            <a:r>
              <a:rPr sz="2400" spc="-5" dirty="0">
                <a:latin typeface="Arial"/>
                <a:cs typeface="Arial"/>
              </a:rPr>
              <a:t>opo</a:t>
            </a:r>
            <a:r>
              <a:rPr sz="2400" spc="10" dirty="0">
                <a:latin typeface="Arial"/>
                <a:cs typeface="Arial"/>
              </a:rPr>
              <a:t>s</a:t>
            </a:r>
            <a:r>
              <a:rPr sz="2400" spc="-5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d a </a:t>
            </a:r>
            <a:r>
              <a:rPr sz="2400" spc="-10" dirty="0">
                <a:latin typeface="Arial"/>
                <a:cs typeface="Arial"/>
              </a:rPr>
              <a:t>t</a:t>
            </a:r>
            <a:r>
              <a:rPr sz="2400" spc="-5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m</a:t>
            </a:r>
            <a:r>
              <a:rPr sz="2400" spc="-5" dirty="0">
                <a:latin typeface="Arial"/>
                <a:cs typeface="Arial"/>
              </a:rPr>
              <a:t>p</a:t>
            </a:r>
            <a:r>
              <a:rPr sz="2400" spc="5" dirty="0">
                <a:latin typeface="Arial"/>
                <a:cs typeface="Arial"/>
              </a:rPr>
              <a:t>l</a:t>
            </a:r>
            <a:r>
              <a:rPr sz="2400" spc="-5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te f</a:t>
            </a:r>
            <a:r>
              <a:rPr sz="2400" spc="-5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r</a:t>
            </a:r>
            <a:r>
              <a:rPr sz="2400" spc="-5" dirty="0">
                <a:latin typeface="Arial"/>
                <a:cs typeface="Arial"/>
              </a:rPr>
              <a:t> w</a:t>
            </a:r>
            <a:r>
              <a:rPr sz="2400" dirty="0">
                <a:latin typeface="Arial"/>
                <a:cs typeface="Arial"/>
              </a:rPr>
              <a:t>r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5" dirty="0">
                <a:latin typeface="Arial"/>
                <a:cs typeface="Arial"/>
              </a:rPr>
              <a:t>in</a:t>
            </a:r>
            <a:r>
              <a:rPr sz="2400" dirty="0">
                <a:latin typeface="Arial"/>
                <a:cs typeface="Arial"/>
              </a:rPr>
              <a:t>g </a:t>
            </a:r>
            <a:r>
              <a:rPr sz="2400" spc="-5" dirty="0">
                <a:latin typeface="Arial"/>
                <a:cs typeface="Arial"/>
              </a:rPr>
              <a:t>U</a:t>
            </a:r>
            <a:r>
              <a:rPr sz="2400" spc="10" dirty="0">
                <a:latin typeface="Arial"/>
                <a:cs typeface="Arial"/>
              </a:rPr>
              <a:t>s</a:t>
            </a:r>
            <a:r>
              <a:rPr sz="2400" dirty="0">
                <a:latin typeface="Arial"/>
                <a:cs typeface="Arial"/>
              </a:rPr>
              <a:t>e c</a:t>
            </a:r>
            <a:r>
              <a:rPr sz="2400" spc="-5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s</a:t>
            </a:r>
            <a:r>
              <a:rPr sz="2400" spc="-5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s </a:t>
            </a:r>
            <a:r>
              <a:rPr sz="2400" spc="-5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s s</a:t>
            </a:r>
            <a:r>
              <a:rPr sz="2400" spc="-5" dirty="0">
                <a:latin typeface="Arial"/>
                <a:cs typeface="Arial"/>
              </a:rPr>
              <a:t>h</a:t>
            </a:r>
            <a:r>
              <a:rPr sz="2400" spc="5" dirty="0">
                <a:latin typeface="Arial"/>
                <a:cs typeface="Arial"/>
              </a:rPr>
              <a:t>o</a:t>
            </a:r>
            <a:r>
              <a:rPr sz="2400" spc="-5" dirty="0">
                <a:latin typeface="Arial"/>
                <a:cs typeface="Arial"/>
              </a:rPr>
              <a:t>w</a:t>
            </a:r>
            <a:r>
              <a:rPr sz="2400" dirty="0">
                <a:latin typeface="Arial"/>
                <a:cs typeface="Arial"/>
              </a:rPr>
              <a:t>n </a:t>
            </a:r>
            <a:r>
              <a:rPr sz="2400" spc="-5" dirty="0">
                <a:latin typeface="Arial"/>
                <a:cs typeface="Arial"/>
              </a:rPr>
              <a:t>b</a:t>
            </a:r>
            <a:r>
              <a:rPr sz="2400" spc="5" dirty="0">
                <a:latin typeface="Arial"/>
                <a:cs typeface="Arial"/>
              </a:rPr>
              <a:t>elo</a:t>
            </a:r>
            <a:r>
              <a:rPr sz="2400" spc="-5" dirty="0">
                <a:latin typeface="Arial"/>
                <a:cs typeface="Arial"/>
              </a:rPr>
              <a:t>w</a:t>
            </a:r>
            <a:r>
              <a:rPr sz="2400" dirty="0">
                <a:latin typeface="Arial"/>
                <a:cs typeface="Arial"/>
              </a:rPr>
              <a:t>: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61987" y="2590800"/>
            <a:ext cx="8229600" cy="4343400"/>
          </a:xfrm>
          <a:prstGeom prst="rect">
            <a:avLst/>
          </a:prstGeom>
          <a:solidFill>
            <a:srgbClr val="BAE0E3"/>
          </a:solidFill>
          <a:ln w="9524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92710">
              <a:lnSpc>
                <a:spcPct val="100000"/>
              </a:lnSpc>
              <a:tabLst>
                <a:tab pos="435609" algn="l"/>
              </a:tabLst>
            </a:pPr>
            <a:r>
              <a:rPr sz="2000" dirty="0">
                <a:solidFill>
                  <a:srgbClr val="FF6500"/>
                </a:solidFill>
                <a:latin typeface="Arial"/>
                <a:cs typeface="Arial"/>
              </a:rPr>
              <a:t>1.	</a:t>
            </a:r>
            <a:r>
              <a:rPr sz="2000" spc="-10" dirty="0">
                <a:solidFill>
                  <a:srgbClr val="FF6500"/>
                </a:solidFill>
                <a:latin typeface="Arial"/>
                <a:cs typeface="Arial"/>
              </a:rPr>
              <a:t>I</a:t>
            </a:r>
            <a:r>
              <a:rPr sz="2000" dirty="0">
                <a:solidFill>
                  <a:srgbClr val="FF6500"/>
                </a:solidFill>
                <a:latin typeface="Arial"/>
                <a:cs typeface="Arial"/>
              </a:rPr>
              <a:t>n</a:t>
            </a:r>
            <a:r>
              <a:rPr sz="2000" spc="-10" dirty="0">
                <a:solidFill>
                  <a:srgbClr val="FF6500"/>
                </a:solidFill>
                <a:latin typeface="Arial"/>
                <a:cs typeface="Arial"/>
              </a:rPr>
              <a:t>tr</a:t>
            </a:r>
            <a:r>
              <a:rPr sz="2000" dirty="0">
                <a:solidFill>
                  <a:srgbClr val="FF6500"/>
                </a:solidFill>
                <a:latin typeface="Arial"/>
                <a:cs typeface="Arial"/>
              </a:rPr>
              <a:t>od</a:t>
            </a:r>
            <a:r>
              <a:rPr sz="2000" spc="-15" dirty="0">
                <a:solidFill>
                  <a:srgbClr val="FF6500"/>
                </a:solidFill>
                <a:latin typeface="Arial"/>
                <a:cs typeface="Arial"/>
              </a:rPr>
              <a:t>u</a:t>
            </a:r>
            <a:r>
              <a:rPr sz="2000" spc="5" dirty="0">
                <a:solidFill>
                  <a:srgbClr val="FF6500"/>
                </a:solidFill>
                <a:latin typeface="Arial"/>
                <a:cs typeface="Arial"/>
              </a:rPr>
              <a:t>c</a:t>
            </a:r>
            <a:r>
              <a:rPr sz="2000" spc="-10" dirty="0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sz="2000" spc="-5" dirty="0">
                <a:solidFill>
                  <a:srgbClr val="FF6500"/>
                </a:solidFill>
                <a:latin typeface="Arial"/>
                <a:cs typeface="Arial"/>
              </a:rPr>
              <a:t>i</a:t>
            </a:r>
            <a:r>
              <a:rPr sz="2000" dirty="0">
                <a:solidFill>
                  <a:srgbClr val="FF6500"/>
                </a:solidFill>
                <a:latin typeface="Arial"/>
                <a:cs typeface="Arial"/>
              </a:rPr>
              <a:t>on</a:t>
            </a:r>
            <a:endParaRPr sz="2000">
              <a:latin typeface="Arial"/>
              <a:cs typeface="Arial"/>
            </a:endParaRPr>
          </a:p>
          <a:p>
            <a:pPr marL="92710">
              <a:lnSpc>
                <a:spcPct val="100000"/>
              </a:lnSpc>
            </a:pPr>
            <a:r>
              <a:rPr sz="2000" spc="5" dirty="0">
                <a:solidFill>
                  <a:srgbClr val="3232FF"/>
                </a:solidFill>
                <a:latin typeface="Arial"/>
                <a:cs typeface="Arial"/>
              </a:rPr>
              <a:t>D</a:t>
            </a:r>
            <a:r>
              <a:rPr sz="2000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000" spc="-10" dirty="0">
                <a:solidFill>
                  <a:srgbClr val="3232FF"/>
                </a:solidFill>
                <a:latin typeface="Arial"/>
                <a:cs typeface="Arial"/>
              </a:rPr>
              <a:t>sc</a:t>
            </a:r>
            <a:r>
              <a:rPr sz="20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20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000" dirty="0">
                <a:solidFill>
                  <a:srgbClr val="3232FF"/>
                </a:solidFill>
                <a:latin typeface="Arial"/>
                <a:cs typeface="Arial"/>
              </a:rPr>
              <a:t>be</a:t>
            </a:r>
            <a:r>
              <a:rPr sz="2000" spc="-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000" spc="-15" dirty="0">
                <a:solidFill>
                  <a:srgbClr val="3232FF"/>
                </a:solidFill>
                <a:latin typeface="Arial"/>
                <a:cs typeface="Arial"/>
              </a:rPr>
              <a:t> q</a:t>
            </a:r>
            <a:r>
              <a:rPr sz="2000" dirty="0">
                <a:solidFill>
                  <a:srgbClr val="3232FF"/>
                </a:solidFill>
                <a:latin typeface="Arial"/>
                <a:cs typeface="Arial"/>
              </a:rPr>
              <a:t>u</a:t>
            </a:r>
            <a:r>
              <a:rPr sz="20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000" spc="5" dirty="0">
                <a:solidFill>
                  <a:srgbClr val="3232FF"/>
                </a:solidFill>
                <a:latin typeface="Arial"/>
                <a:cs typeface="Arial"/>
              </a:rPr>
              <a:t>c</a:t>
            </a:r>
            <a:r>
              <a:rPr sz="2000" dirty="0">
                <a:solidFill>
                  <a:srgbClr val="3232FF"/>
                </a:solidFill>
                <a:latin typeface="Arial"/>
                <a:cs typeface="Arial"/>
              </a:rPr>
              <a:t>k</a:t>
            </a:r>
            <a:r>
              <a:rPr sz="2000" spc="-1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3232FF"/>
                </a:solidFill>
                <a:latin typeface="Arial"/>
                <a:cs typeface="Arial"/>
              </a:rPr>
              <a:t>b</a:t>
            </a:r>
            <a:r>
              <a:rPr sz="2000" spc="-1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000" spc="5" dirty="0">
                <a:solidFill>
                  <a:srgbClr val="3232FF"/>
                </a:solidFill>
                <a:latin typeface="Arial"/>
                <a:cs typeface="Arial"/>
              </a:rPr>
              <a:t>c</a:t>
            </a:r>
            <a:r>
              <a:rPr sz="2000" spc="-10" dirty="0">
                <a:solidFill>
                  <a:srgbClr val="3232FF"/>
                </a:solidFill>
                <a:latin typeface="Arial"/>
                <a:cs typeface="Arial"/>
              </a:rPr>
              <a:t>k</a:t>
            </a:r>
            <a:r>
              <a:rPr sz="2000" dirty="0">
                <a:solidFill>
                  <a:srgbClr val="3232FF"/>
                </a:solidFill>
                <a:latin typeface="Arial"/>
                <a:cs typeface="Arial"/>
              </a:rPr>
              <a:t>g</a:t>
            </a:r>
            <a:r>
              <a:rPr sz="2000" spc="-1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2000" spc="-1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000" dirty="0">
                <a:solidFill>
                  <a:srgbClr val="3232FF"/>
                </a:solidFill>
                <a:latin typeface="Arial"/>
                <a:cs typeface="Arial"/>
              </a:rPr>
              <a:t>und</a:t>
            </a:r>
            <a:r>
              <a:rPr sz="2000" spc="-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000" spc="-1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000" dirty="0">
                <a:solidFill>
                  <a:srgbClr val="3232FF"/>
                </a:solidFill>
                <a:latin typeface="Arial"/>
                <a:cs typeface="Arial"/>
              </a:rPr>
              <a:t>f</a:t>
            </a:r>
            <a:r>
              <a:rPr sz="2000" spc="-10" dirty="0">
                <a:solidFill>
                  <a:srgbClr val="3232FF"/>
                </a:solidFill>
                <a:latin typeface="Arial"/>
                <a:cs typeface="Arial"/>
              </a:rPr>
              <a:t> t</a:t>
            </a:r>
            <a:r>
              <a:rPr sz="2000" dirty="0">
                <a:solidFill>
                  <a:srgbClr val="3232FF"/>
                </a:solidFill>
                <a:latin typeface="Arial"/>
                <a:cs typeface="Arial"/>
              </a:rPr>
              <a:t>he</a:t>
            </a:r>
            <a:r>
              <a:rPr sz="2000" spc="-15" dirty="0">
                <a:solidFill>
                  <a:srgbClr val="3232FF"/>
                </a:solidFill>
                <a:latin typeface="Arial"/>
                <a:cs typeface="Arial"/>
              </a:rPr>
              <a:t> u</a:t>
            </a:r>
            <a:r>
              <a:rPr sz="2000" spc="-10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2000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000" spc="-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000" spc="5" dirty="0">
                <a:solidFill>
                  <a:srgbClr val="3232FF"/>
                </a:solidFill>
                <a:latin typeface="Arial"/>
                <a:cs typeface="Arial"/>
              </a:rPr>
              <a:t>c</a:t>
            </a:r>
            <a:r>
              <a:rPr sz="2000" spc="-1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000" spc="5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2000" spc="-1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000" dirty="0">
                <a:solidFill>
                  <a:srgbClr val="3232FF"/>
                </a:solidFill>
                <a:latin typeface="Arial"/>
                <a:cs typeface="Arial"/>
              </a:rPr>
              <a:t>.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2"/>
              </a:spcBef>
            </a:pPr>
            <a:endParaRPr sz="2050">
              <a:latin typeface="Times New Roman"/>
              <a:cs typeface="Times New Roman"/>
            </a:endParaRPr>
          </a:p>
          <a:p>
            <a:pPr marL="92710">
              <a:lnSpc>
                <a:spcPct val="100000"/>
              </a:lnSpc>
            </a:pPr>
            <a:r>
              <a:rPr sz="2000" dirty="0">
                <a:solidFill>
                  <a:srgbClr val="FF6500"/>
                </a:solidFill>
                <a:latin typeface="Arial"/>
                <a:cs typeface="Arial"/>
              </a:rPr>
              <a:t>2</a:t>
            </a:r>
            <a:r>
              <a:rPr sz="2000" spc="-10" dirty="0">
                <a:solidFill>
                  <a:srgbClr val="FF6500"/>
                </a:solidFill>
                <a:latin typeface="Arial"/>
                <a:cs typeface="Arial"/>
              </a:rPr>
              <a:t>.</a:t>
            </a:r>
            <a:r>
              <a:rPr sz="2000" spc="-5" dirty="0">
                <a:solidFill>
                  <a:srgbClr val="FF6500"/>
                </a:solidFill>
                <a:latin typeface="Arial"/>
                <a:cs typeface="Arial"/>
              </a:rPr>
              <a:t>A</a:t>
            </a:r>
            <a:r>
              <a:rPr sz="2000" spc="5" dirty="0">
                <a:solidFill>
                  <a:srgbClr val="FF6500"/>
                </a:solidFill>
                <a:latin typeface="Arial"/>
                <a:cs typeface="Arial"/>
              </a:rPr>
              <a:t>c</a:t>
            </a:r>
            <a:r>
              <a:rPr sz="2000" spc="-10" dirty="0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sz="2000" spc="-15" dirty="0">
                <a:solidFill>
                  <a:srgbClr val="FF6500"/>
                </a:solidFill>
                <a:latin typeface="Arial"/>
                <a:cs typeface="Arial"/>
              </a:rPr>
              <a:t>o</a:t>
            </a:r>
            <a:r>
              <a:rPr sz="2000" spc="-10" dirty="0">
                <a:solidFill>
                  <a:srgbClr val="FF6500"/>
                </a:solidFill>
                <a:latin typeface="Arial"/>
                <a:cs typeface="Arial"/>
              </a:rPr>
              <a:t>r</a:t>
            </a:r>
            <a:r>
              <a:rPr sz="2000" dirty="0">
                <a:solidFill>
                  <a:srgbClr val="FF6500"/>
                </a:solidFill>
                <a:latin typeface="Arial"/>
                <a:cs typeface="Arial"/>
              </a:rPr>
              <a:t>s</a:t>
            </a:r>
            <a:endParaRPr sz="2000">
              <a:latin typeface="Arial"/>
              <a:cs typeface="Arial"/>
            </a:endParaRPr>
          </a:p>
          <a:p>
            <a:pPr marL="92710" marR="2720340">
              <a:lnSpc>
                <a:spcPct val="100000"/>
              </a:lnSpc>
            </a:pPr>
            <a:r>
              <a:rPr sz="2000" dirty="0">
                <a:solidFill>
                  <a:srgbClr val="3232FF"/>
                </a:solidFill>
                <a:latin typeface="Arial"/>
                <a:cs typeface="Arial"/>
              </a:rPr>
              <a:t>L</a:t>
            </a:r>
            <a:r>
              <a:rPr sz="20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000" spc="5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20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000" spc="-10" dirty="0">
                <a:solidFill>
                  <a:srgbClr val="3232FF"/>
                </a:solidFill>
                <a:latin typeface="Arial"/>
                <a:cs typeface="Arial"/>
              </a:rPr>
              <a:t> t</a:t>
            </a:r>
            <a:r>
              <a:rPr sz="2000" spc="-15" dirty="0">
                <a:solidFill>
                  <a:srgbClr val="3232FF"/>
                </a:solidFill>
                <a:latin typeface="Arial"/>
                <a:cs typeface="Arial"/>
              </a:rPr>
              <a:t>h</a:t>
            </a:r>
            <a:r>
              <a:rPr sz="2000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000" spc="-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000" spc="-1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000" spc="5" dirty="0">
                <a:solidFill>
                  <a:srgbClr val="3232FF"/>
                </a:solidFill>
                <a:latin typeface="Arial"/>
                <a:cs typeface="Arial"/>
              </a:rPr>
              <a:t>c</a:t>
            </a:r>
            <a:r>
              <a:rPr sz="2000" spc="-1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000" spc="-1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000" spc="-1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2000" dirty="0">
                <a:solidFill>
                  <a:srgbClr val="3232FF"/>
                </a:solidFill>
                <a:latin typeface="Arial"/>
                <a:cs typeface="Arial"/>
              </a:rPr>
              <a:t>s </a:t>
            </a:r>
            <a:r>
              <a:rPr sz="2000" spc="-1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000" spc="-15" dirty="0">
                <a:solidFill>
                  <a:srgbClr val="3232FF"/>
                </a:solidFill>
                <a:latin typeface="Arial"/>
                <a:cs typeface="Arial"/>
              </a:rPr>
              <a:t>h</a:t>
            </a:r>
            <a:r>
              <a:rPr sz="2000" dirty="0">
                <a:solidFill>
                  <a:srgbClr val="3232FF"/>
                </a:solidFill>
                <a:latin typeface="Arial"/>
                <a:cs typeface="Arial"/>
              </a:rPr>
              <a:t>at</a:t>
            </a:r>
            <a:r>
              <a:rPr sz="2000" spc="-1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000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2000" spc="-1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000" spc="-1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0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2000" spc="-1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000" spc="5" dirty="0">
                <a:solidFill>
                  <a:srgbClr val="3232FF"/>
                </a:solidFill>
                <a:latin typeface="Arial"/>
                <a:cs typeface="Arial"/>
              </a:rPr>
              <a:t>c</a:t>
            </a:r>
            <a:r>
              <a:rPr sz="20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000" spc="-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3232FF"/>
                </a:solidFill>
                <a:latin typeface="Arial"/>
                <a:cs typeface="Arial"/>
              </a:rPr>
              <a:t>and</a:t>
            </a:r>
            <a:r>
              <a:rPr sz="2000" spc="-1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3232FF"/>
                </a:solidFill>
                <a:latin typeface="Arial"/>
                <a:cs typeface="Arial"/>
              </a:rPr>
              <a:t>p</a:t>
            </a:r>
            <a:r>
              <a:rPr sz="2000" spc="-1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0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2000" spc="-1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0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000" spc="5" dirty="0">
                <a:solidFill>
                  <a:srgbClr val="3232FF"/>
                </a:solidFill>
                <a:latin typeface="Arial"/>
                <a:cs typeface="Arial"/>
              </a:rPr>
              <a:t>c</a:t>
            </a:r>
            <a:r>
              <a:rPr sz="20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000" dirty="0">
                <a:solidFill>
                  <a:srgbClr val="3232FF"/>
                </a:solidFill>
                <a:latin typeface="Arial"/>
                <a:cs typeface="Arial"/>
              </a:rPr>
              <a:t>p</a:t>
            </a:r>
            <a:r>
              <a:rPr sz="2000" spc="-1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000" spc="-1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000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000" spc="-5" dirty="0">
                <a:solidFill>
                  <a:srgbClr val="3232FF"/>
                </a:solidFill>
                <a:latin typeface="Arial"/>
                <a:cs typeface="Arial"/>
              </a:rPr>
              <a:t> i</a:t>
            </a:r>
            <a:r>
              <a:rPr sz="2000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2000" spc="-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000" dirty="0">
                <a:solidFill>
                  <a:srgbClr val="3232FF"/>
                </a:solidFill>
                <a:latin typeface="Arial"/>
                <a:cs typeface="Arial"/>
              </a:rPr>
              <a:t>he u</a:t>
            </a:r>
            <a:r>
              <a:rPr sz="2000" spc="5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2000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000" spc="-1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000" spc="5" dirty="0">
                <a:solidFill>
                  <a:srgbClr val="3232FF"/>
                </a:solidFill>
                <a:latin typeface="Arial"/>
                <a:cs typeface="Arial"/>
              </a:rPr>
              <a:t>c</a:t>
            </a:r>
            <a:r>
              <a:rPr sz="2000" spc="-1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000" spc="5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2000" spc="-1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000" spc="5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2000" dirty="0">
                <a:solidFill>
                  <a:srgbClr val="3232FF"/>
                </a:solidFill>
                <a:latin typeface="Arial"/>
                <a:cs typeface="Arial"/>
              </a:rPr>
              <a:t>.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2"/>
              </a:spcBef>
            </a:pPr>
            <a:endParaRPr sz="2050">
              <a:latin typeface="Times New Roman"/>
              <a:cs typeface="Times New Roman"/>
            </a:endParaRPr>
          </a:p>
          <a:p>
            <a:pPr marL="304165" indent="-211454">
              <a:lnSpc>
                <a:spcPct val="100000"/>
              </a:lnSpc>
              <a:buClr>
                <a:srgbClr val="FF6500"/>
              </a:buClr>
              <a:buFont typeface="Arial"/>
              <a:buAutoNum type="arabicPeriod" startAt="3"/>
              <a:tabLst>
                <a:tab pos="305435" algn="l"/>
              </a:tabLst>
            </a:pPr>
            <a:r>
              <a:rPr sz="2000" spc="-5" dirty="0">
                <a:solidFill>
                  <a:srgbClr val="FF6500"/>
                </a:solidFill>
                <a:latin typeface="Arial"/>
                <a:cs typeface="Arial"/>
              </a:rPr>
              <a:t>P</a:t>
            </a:r>
            <a:r>
              <a:rPr sz="2000" dirty="0">
                <a:solidFill>
                  <a:srgbClr val="FF6500"/>
                </a:solidFill>
                <a:latin typeface="Arial"/>
                <a:cs typeface="Arial"/>
              </a:rPr>
              <a:t>re</a:t>
            </a:r>
            <a:r>
              <a:rPr sz="2000" spc="-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FF6500"/>
                </a:solidFill>
                <a:latin typeface="Arial"/>
                <a:cs typeface="Arial"/>
              </a:rPr>
              <a:t>C</a:t>
            </a:r>
            <a:r>
              <a:rPr sz="2000" dirty="0">
                <a:solidFill>
                  <a:srgbClr val="FF6500"/>
                </a:solidFill>
                <a:latin typeface="Arial"/>
                <a:cs typeface="Arial"/>
              </a:rPr>
              <a:t>ond</a:t>
            </a:r>
            <a:r>
              <a:rPr sz="2000" spc="-5" dirty="0">
                <a:solidFill>
                  <a:srgbClr val="FF6500"/>
                </a:solidFill>
                <a:latin typeface="Arial"/>
                <a:cs typeface="Arial"/>
              </a:rPr>
              <a:t>i</a:t>
            </a:r>
            <a:r>
              <a:rPr sz="2000" spc="-10" dirty="0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sz="2000" spc="-5" dirty="0">
                <a:solidFill>
                  <a:srgbClr val="FF6500"/>
                </a:solidFill>
                <a:latin typeface="Arial"/>
                <a:cs typeface="Arial"/>
              </a:rPr>
              <a:t>i</a:t>
            </a:r>
            <a:r>
              <a:rPr sz="2000" dirty="0">
                <a:solidFill>
                  <a:srgbClr val="FF6500"/>
                </a:solidFill>
                <a:latin typeface="Arial"/>
                <a:cs typeface="Arial"/>
              </a:rPr>
              <a:t>ons</a:t>
            </a:r>
            <a:endParaRPr sz="2000">
              <a:latin typeface="Arial"/>
              <a:cs typeface="Arial"/>
            </a:endParaRPr>
          </a:p>
          <a:p>
            <a:pPr marL="92710" marR="2479040">
              <a:lnSpc>
                <a:spcPct val="100000"/>
              </a:lnSpc>
            </a:pPr>
            <a:r>
              <a:rPr sz="2000" spc="-5" dirty="0">
                <a:solidFill>
                  <a:srgbClr val="3232FF"/>
                </a:solidFill>
                <a:latin typeface="Arial"/>
                <a:cs typeface="Arial"/>
              </a:rPr>
              <a:t>P</a:t>
            </a:r>
            <a:r>
              <a:rPr sz="2000" dirty="0">
                <a:solidFill>
                  <a:srgbClr val="3232FF"/>
                </a:solidFill>
                <a:latin typeface="Arial"/>
                <a:cs typeface="Arial"/>
              </a:rPr>
              <a:t>re</a:t>
            </a:r>
            <a:r>
              <a:rPr sz="2000" spc="-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3232FF"/>
                </a:solidFill>
                <a:latin typeface="Arial"/>
                <a:cs typeface="Arial"/>
              </a:rPr>
              <a:t>c</a:t>
            </a:r>
            <a:r>
              <a:rPr sz="2000" dirty="0">
                <a:solidFill>
                  <a:srgbClr val="3232FF"/>
                </a:solidFill>
                <a:latin typeface="Arial"/>
                <a:cs typeface="Arial"/>
              </a:rPr>
              <a:t>ond</a:t>
            </a:r>
            <a:r>
              <a:rPr sz="20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000" spc="-1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0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000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000" spc="-15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2000" dirty="0">
                <a:solidFill>
                  <a:srgbClr val="3232FF"/>
                </a:solidFill>
                <a:latin typeface="Arial"/>
                <a:cs typeface="Arial"/>
              </a:rPr>
              <a:t>s </a:t>
            </a:r>
            <a:r>
              <a:rPr sz="2000" spc="-1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000" spc="-15" dirty="0">
                <a:solidFill>
                  <a:srgbClr val="3232FF"/>
                </a:solidFill>
                <a:latin typeface="Arial"/>
                <a:cs typeface="Arial"/>
              </a:rPr>
              <a:t>h</a:t>
            </a:r>
            <a:r>
              <a:rPr sz="2000" dirty="0">
                <a:solidFill>
                  <a:srgbClr val="3232FF"/>
                </a:solidFill>
                <a:latin typeface="Arial"/>
                <a:cs typeface="Arial"/>
              </a:rPr>
              <a:t>at</a:t>
            </a:r>
            <a:r>
              <a:rPr sz="2000" spc="-1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000" spc="-15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2000" dirty="0">
                <a:solidFill>
                  <a:srgbClr val="3232FF"/>
                </a:solidFill>
                <a:latin typeface="Arial"/>
                <a:cs typeface="Arial"/>
              </a:rPr>
              <a:t>eed</a:t>
            </a:r>
            <a:r>
              <a:rPr sz="2000" spc="-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000" spc="-2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000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000" spc="-1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3232FF"/>
                </a:solidFill>
                <a:latin typeface="Arial"/>
                <a:cs typeface="Arial"/>
              </a:rPr>
              <a:t>be</a:t>
            </a:r>
            <a:r>
              <a:rPr sz="2000" spc="-1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000" spc="5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2000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000" spc="-1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0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000" spc="5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2000" spc="-10" dirty="0">
                <a:solidFill>
                  <a:srgbClr val="3232FF"/>
                </a:solidFill>
                <a:latin typeface="Arial"/>
                <a:cs typeface="Arial"/>
              </a:rPr>
              <a:t>f</a:t>
            </a:r>
            <a:r>
              <a:rPr sz="20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000" dirty="0">
                <a:solidFill>
                  <a:srgbClr val="3232FF"/>
                </a:solidFill>
                <a:latin typeface="Arial"/>
                <a:cs typeface="Arial"/>
              </a:rPr>
              <a:t>ed</a:t>
            </a:r>
            <a:r>
              <a:rPr sz="2000" spc="-1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000" spc="-20" dirty="0">
                <a:solidFill>
                  <a:srgbClr val="3232FF"/>
                </a:solidFill>
                <a:latin typeface="Arial"/>
                <a:cs typeface="Arial"/>
              </a:rPr>
              <a:t>f</a:t>
            </a:r>
            <a:r>
              <a:rPr sz="2000" dirty="0">
                <a:solidFill>
                  <a:srgbClr val="3232FF"/>
                </a:solidFill>
                <a:latin typeface="Arial"/>
                <a:cs typeface="Arial"/>
              </a:rPr>
              <a:t>or </a:t>
            </a:r>
            <a:r>
              <a:rPr sz="2000" spc="-2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000" dirty="0">
                <a:solidFill>
                  <a:srgbClr val="3232FF"/>
                </a:solidFill>
                <a:latin typeface="Arial"/>
                <a:cs typeface="Arial"/>
              </a:rPr>
              <a:t>he</a:t>
            </a:r>
            <a:r>
              <a:rPr sz="2000" spc="-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000" spc="-15" dirty="0">
                <a:solidFill>
                  <a:srgbClr val="3232FF"/>
                </a:solidFill>
                <a:latin typeface="Arial"/>
                <a:cs typeface="Arial"/>
              </a:rPr>
              <a:t>u</a:t>
            </a:r>
            <a:r>
              <a:rPr sz="2000" spc="5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2000" dirty="0">
                <a:solidFill>
                  <a:srgbClr val="3232FF"/>
                </a:solidFill>
                <a:latin typeface="Arial"/>
                <a:cs typeface="Arial"/>
              </a:rPr>
              <a:t>e </a:t>
            </a:r>
            <a:r>
              <a:rPr sz="2000" spc="5" dirty="0">
                <a:solidFill>
                  <a:srgbClr val="3232FF"/>
                </a:solidFill>
                <a:latin typeface="Arial"/>
                <a:cs typeface="Arial"/>
              </a:rPr>
              <a:t>c</a:t>
            </a:r>
            <a:r>
              <a:rPr sz="2000" spc="-1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000" spc="5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2000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000" spc="-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000" spc="-2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000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000" spc="-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3232FF"/>
                </a:solidFill>
                <a:latin typeface="Arial"/>
                <a:cs typeface="Arial"/>
              </a:rPr>
              <a:t>p</a:t>
            </a:r>
            <a:r>
              <a:rPr sz="2000" spc="-1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0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2000" spc="-20" dirty="0">
                <a:solidFill>
                  <a:srgbClr val="3232FF"/>
                </a:solidFill>
                <a:latin typeface="Arial"/>
                <a:cs typeface="Arial"/>
              </a:rPr>
              <a:t>f</a:t>
            </a:r>
            <a:r>
              <a:rPr sz="2000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000" spc="-1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2000" spc="-5" dirty="0">
                <a:solidFill>
                  <a:srgbClr val="3232FF"/>
                </a:solidFill>
                <a:latin typeface="Arial"/>
                <a:cs typeface="Arial"/>
              </a:rPr>
              <a:t>m</a:t>
            </a:r>
            <a:r>
              <a:rPr sz="2000" dirty="0">
                <a:solidFill>
                  <a:srgbClr val="3232FF"/>
                </a:solidFill>
                <a:latin typeface="Arial"/>
                <a:cs typeface="Arial"/>
              </a:rPr>
              <a:t>.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2"/>
              </a:spcBef>
            </a:pPr>
            <a:endParaRPr sz="2050">
              <a:latin typeface="Times New Roman"/>
              <a:cs typeface="Times New Roman"/>
            </a:endParaRPr>
          </a:p>
          <a:p>
            <a:pPr marL="374650" indent="-281940">
              <a:lnSpc>
                <a:spcPct val="100000"/>
              </a:lnSpc>
              <a:buClr>
                <a:srgbClr val="FF6500"/>
              </a:buClr>
              <a:buFont typeface="Arial"/>
              <a:buAutoNum type="arabicPeriod" startAt="4"/>
              <a:tabLst>
                <a:tab pos="375285" algn="l"/>
              </a:tabLst>
            </a:pPr>
            <a:r>
              <a:rPr sz="2000" spc="-5" dirty="0">
                <a:solidFill>
                  <a:srgbClr val="FF6500"/>
                </a:solidFill>
                <a:latin typeface="Arial"/>
                <a:cs typeface="Arial"/>
              </a:rPr>
              <a:t>P</a:t>
            </a:r>
            <a:r>
              <a:rPr sz="2000" dirty="0">
                <a:solidFill>
                  <a:srgbClr val="FF6500"/>
                </a:solidFill>
                <a:latin typeface="Arial"/>
                <a:cs typeface="Arial"/>
              </a:rPr>
              <a:t>o</a:t>
            </a:r>
            <a:r>
              <a:rPr sz="2000" spc="5" dirty="0">
                <a:solidFill>
                  <a:srgbClr val="FF6500"/>
                </a:solidFill>
                <a:latin typeface="Arial"/>
                <a:cs typeface="Arial"/>
              </a:rPr>
              <a:t>s</a:t>
            </a:r>
            <a:r>
              <a:rPr sz="2000" dirty="0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sz="2000" spc="-2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2000" spc="5" dirty="0">
                <a:solidFill>
                  <a:srgbClr val="FF6500"/>
                </a:solidFill>
                <a:latin typeface="Arial"/>
                <a:cs typeface="Arial"/>
              </a:rPr>
              <a:t>C</a:t>
            </a:r>
            <a:r>
              <a:rPr sz="2000" dirty="0">
                <a:solidFill>
                  <a:srgbClr val="FF6500"/>
                </a:solidFill>
                <a:latin typeface="Arial"/>
                <a:cs typeface="Arial"/>
              </a:rPr>
              <a:t>o</a:t>
            </a:r>
            <a:r>
              <a:rPr sz="2000" spc="-15" dirty="0">
                <a:solidFill>
                  <a:srgbClr val="FF6500"/>
                </a:solidFill>
                <a:latin typeface="Arial"/>
                <a:cs typeface="Arial"/>
              </a:rPr>
              <a:t>n</a:t>
            </a:r>
            <a:r>
              <a:rPr sz="2000" dirty="0">
                <a:solidFill>
                  <a:srgbClr val="FF6500"/>
                </a:solidFill>
                <a:latin typeface="Arial"/>
                <a:cs typeface="Arial"/>
              </a:rPr>
              <a:t>d</a:t>
            </a:r>
            <a:r>
              <a:rPr sz="2000" spc="-5" dirty="0">
                <a:solidFill>
                  <a:srgbClr val="FF6500"/>
                </a:solidFill>
                <a:latin typeface="Arial"/>
                <a:cs typeface="Arial"/>
              </a:rPr>
              <a:t>i</a:t>
            </a:r>
            <a:r>
              <a:rPr sz="2000" spc="-10" dirty="0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sz="2000" spc="-5" dirty="0">
                <a:solidFill>
                  <a:srgbClr val="FF6500"/>
                </a:solidFill>
                <a:latin typeface="Arial"/>
                <a:cs typeface="Arial"/>
              </a:rPr>
              <a:t>i</a:t>
            </a:r>
            <a:r>
              <a:rPr sz="2000" dirty="0">
                <a:solidFill>
                  <a:srgbClr val="FF6500"/>
                </a:solidFill>
                <a:latin typeface="Arial"/>
                <a:cs typeface="Arial"/>
              </a:rPr>
              <a:t>ons</a:t>
            </a:r>
            <a:endParaRPr sz="2000">
              <a:latin typeface="Arial"/>
              <a:cs typeface="Arial"/>
            </a:endParaRPr>
          </a:p>
          <a:p>
            <a:pPr marL="162560" marR="1730375" indent="-70485">
              <a:lnSpc>
                <a:spcPct val="100000"/>
              </a:lnSpc>
            </a:pPr>
            <a:r>
              <a:rPr sz="2000" spc="5" dirty="0">
                <a:solidFill>
                  <a:srgbClr val="3232FF"/>
                </a:solidFill>
                <a:latin typeface="Arial"/>
                <a:cs typeface="Arial"/>
              </a:rPr>
              <a:t>D</a:t>
            </a:r>
            <a:r>
              <a:rPr sz="2000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000" spc="-10" dirty="0">
                <a:solidFill>
                  <a:srgbClr val="3232FF"/>
                </a:solidFill>
                <a:latin typeface="Arial"/>
                <a:cs typeface="Arial"/>
              </a:rPr>
              <a:t>f</a:t>
            </a:r>
            <a:r>
              <a:rPr sz="20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000" dirty="0">
                <a:solidFill>
                  <a:srgbClr val="3232FF"/>
                </a:solidFill>
                <a:latin typeface="Arial"/>
                <a:cs typeface="Arial"/>
              </a:rPr>
              <a:t>ne</a:t>
            </a:r>
            <a:r>
              <a:rPr sz="2000" spc="-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000" spc="-15" dirty="0">
                <a:solidFill>
                  <a:srgbClr val="3232FF"/>
                </a:solidFill>
                <a:latin typeface="Arial"/>
                <a:cs typeface="Arial"/>
              </a:rPr>
              <a:t>h</a:t>
            </a:r>
            <a:r>
              <a:rPr sz="2000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000" spc="-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3232FF"/>
                </a:solidFill>
                <a:latin typeface="Arial"/>
                <a:cs typeface="Arial"/>
              </a:rPr>
              <a:t>d</a:t>
            </a:r>
            <a:r>
              <a:rPr sz="20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000" spc="-20" dirty="0">
                <a:solidFill>
                  <a:srgbClr val="3232FF"/>
                </a:solidFill>
                <a:latin typeface="Arial"/>
                <a:cs typeface="Arial"/>
              </a:rPr>
              <a:t>f</a:t>
            </a:r>
            <a:r>
              <a:rPr sz="2000" spc="-10" dirty="0">
                <a:solidFill>
                  <a:srgbClr val="3232FF"/>
                </a:solidFill>
                <a:latin typeface="Arial"/>
                <a:cs typeface="Arial"/>
              </a:rPr>
              <a:t>f</a:t>
            </a:r>
            <a:r>
              <a:rPr sz="2000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000" spc="-1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2000" dirty="0">
                <a:solidFill>
                  <a:srgbClr val="3232FF"/>
                </a:solidFill>
                <a:latin typeface="Arial"/>
                <a:cs typeface="Arial"/>
              </a:rPr>
              <a:t>ent</a:t>
            </a:r>
            <a:r>
              <a:rPr sz="2000" spc="-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000" spc="5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2000" spc="-1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000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000" spc="-2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000" dirty="0">
                <a:solidFill>
                  <a:srgbClr val="3232FF"/>
                </a:solidFill>
                <a:latin typeface="Arial"/>
                <a:cs typeface="Arial"/>
              </a:rPr>
              <a:t>es</a:t>
            </a:r>
            <a:r>
              <a:rPr sz="2000" spc="-1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000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2000" spc="-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000" spc="5" dirty="0">
                <a:solidFill>
                  <a:srgbClr val="3232FF"/>
                </a:solidFill>
                <a:latin typeface="Arial"/>
                <a:cs typeface="Arial"/>
              </a:rPr>
              <a:t>w</a:t>
            </a:r>
            <a:r>
              <a:rPr sz="2000" dirty="0">
                <a:solidFill>
                  <a:srgbClr val="3232FF"/>
                </a:solidFill>
                <a:latin typeface="Arial"/>
                <a:cs typeface="Arial"/>
              </a:rPr>
              <a:t>h</a:t>
            </a:r>
            <a:r>
              <a:rPr sz="20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000" spc="5" dirty="0">
                <a:solidFill>
                  <a:srgbClr val="3232FF"/>
                </a:solidFill>
                <a:latin typeface="Arial"/>
                <a:cs typeface="Arial"/>
              </a:rPr>
              <a:t>c</a:t>
            </a:r>
            <a:r>
              <a:rPr sz="2000" dirty="0">
                <a:solidFill>
                  <a:srgbClr val="3232FF"/>
                </a:solidFill>
                <a:latin typeface="Arial"/>
                <a:cs typeface="Arial"/>
              </a:rPr>
              <a:t>h</a:t>
            </a:r>
            <a:r>
              <a:rPr sz="2000" spc="-1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000" spc="5" dirty="0">
                <a:solidFill>
                  <a:srgbClr val="3232FF"/>
                </a:solidFill>
                <a:latin typeface="Arial"/>
                <a:cs typeface="Arial"/>
              </a:rPr>
              <a:t>w</a:t>
            </a:r>
            <a:r>
              <a:rPr sz="2000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000" spc="-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000" spc="-1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000" spc="-10" dirty="0">
                <a:solidFill>
                  <a:srgbClr val="3232FF"/>
                </a:solidFill>
                <a:latin typeface="Arial"/>
                <a:cs typeface="Arial"/>
              </a:rPr>
              <a:t>x</a:t>
            </a:r>
            <a:r>
              <a:rPr sz="2000" dirty="0">
                <a:solidFill>
                  <a:srgbClr val="3232FF"/>
                </a:solidFill>
                <a:latin typeface="Arial"/>
                <a:cs typeface="Arial"/>
              </a:rPr>
              <a:t>pe</a:t>
            </a:r>
            <a:r>
              <a:rPr sz="2000" spc="5" dirty="0">
                <a:solidFill>
                  <a:srgbClr val="3232FF"/>
                </a:solidFill>
                <a:latin typeface="Arial"/>
                <a:cs typeface="Arial"/>
              </a:rPr>
              <a:t>c</a:t>
            </a:r>
            <a:r>
              <a:rPr sz="20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000" spc="-1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000" spc="-2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000" dirty="0">
                <a:solidFill>
                  <a:srgbClr val="3232FF"/>
                </a:solidFill>
                <a:latin typeface="Arial"/>
                <a:cs typeface="Arial"/>
              </a:rPr>
              <a:t>he</a:t>
            </a:r>
            <a:r>
              <a:rPr sz="2000" spc="-1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000" spc="5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2000" spc="-10" dirty="0">
                <a:solidFill>
                  <a:srgbClr val="3232FF"/>
                </a:solidFill>
                <a:latin typeface="Arial"/>
                <a:cs typeface="Arial"/>
              </a:rPr>
              <a:t>y</a:t>
            </a:r>
            <a:r>
              <a:rPr sz="2000" spc="5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2000" spc="-2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000" dirty="0">
                <a:solidFill>
                  <a:srgbClr val="3232FF"/>
                </a:solidFill>
                <a:latin typeface="Arial"/>
                <a:cs typeface="Arial"/>
              </a:rPr>
              <a:t>em </a:t>
            </a:r>
            <a:r>
              <a:rPr sz="2000" spc="-1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000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000" spc="-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3232FF"/>
                </a:solidFill>
                <a:latin typeface="Arial"/>
                <a:cs typeface="Arial"/>
              </a:rPr>
              <a:t>be</a:t>
            </a:r>
            <a:r>
              <a:rPr sz="2000" spc="-1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000" dirty="0">
                <a:solidFill>
                  <a:srgbClr val="3232FF"/>
                </a:solidFill>
                <a:latin typeface="Arial"/>
                <a:cs typeface="Arial"/>
              </a:rPr>
              <a:t>n,</a:t>
            </a:r>
            <a:r>
              <a:rPr sz="2000" spc="-1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000" spc="-10" dirty="0">
                <a:solidFill>
                  <a:srgbClr val="3232FF"/>
                </a:solidFill>
                <a:latin typeface="Arial"/>
                <a:cs typeface="Arial"/>
              </a:rPr>
              <a:t>f</a:t>
            </a:r>
            <a:r>
              <a:rPr sz="2000" spc="-2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000" dirty="0">
                <a:solidFill>
                  <a:srgbClr val="3232FF"/>
                </a:solidFill>
                <a:latin typeface="Arial"/>
                <a:cs typeface="Arial"/>
              </a:rPr>
              <a:t>er</a:t>
            </a:r>
            <a:r>
              <a:rPr sz="2000" spc="-1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000" dirty="0">
                <a:solidFill>
                  <a:srgbClr val="3232FF"/>
                </a:solidFill>
                <a:latin typeface="Arial"/>
                <a:cs typeface="Arial"/>
              </a:rPr>
              <a:t>he</a:t>
            </a:r>
            <a:r>
              <a:rPr sz="2000" spc="-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000" spc="-15" dirty="0">
                <a:solidFill>
                  <a:srgbClr val="3232FF"/>
                </a:solidFill>
                <a:latin typeface="Arial"/>
                <a:cs typeface="Arial"/>
              </a:rPr>
              <a:t>u</a:t>
            </a:r>
            <a:r>
              <a:rPr sz="2000" spc="5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2000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000" spc="-1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000" spc="5" dirty="0">
                <a:solidFill>
                  <a:srgbClr val="3232FF"/>
                </a:solidFill>
                <a:latin typeface="Arial"/>
                <a:cs typeface="Arial"/>
              </a:rPr>
              <a:t>c</a:t>
            </a:r>
            <a:r>
              <a:rPr sz="2000" spc="-1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000" spc="5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2000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000" spc="-1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000" spc="-10" dirty="0">
                <a:solidFill>
                  <a:srgbClr val="3232FF"/>
                </a:solidFill>
                <a:latin typeface="Arial"/>
                <a:cs typeface="Arial"/>
              </a:rPr>
              <a:t>x</a:t>
            </a:r>
            <a:r>
              <a:rPr sz="2000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000" spc="5" dirty="0">
                <a:solidFill>
                  <a:srgbClr val="3232FF"/>
                </a:solidFill>
                <a:latin typeface="Arial"/>
                <a:cs typeface="Arial"/>
              </a:rPr>
              <a:t>c</a:t>
            </a:r>
            <a:r>
              <a:rPr sz="2000" spc="-15" dirty="0">
                <a:solidFill>
                  <a:srgbClr val="3232FF"/>
                </a:solidFill>
                <a:latin typeface="Arial"/>
                <a:cs typeface="Arial"/>
              </a:rPr>
              <a:t>u</a:t>
            </a:r>
            <a:r>
              <a:rPr sz="2000" spc="-1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000" spc="-1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000" spc="5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2000" dirty="0">
                <a:solidFill>
                  <a:srgbClr val="3232FF"/>
                </a:solidFill>
                <a:latin typeface="Arial"/>
                <a:cs typeface="Arial"/>
              </a:rPr>
              <a:t>.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50241" y="455316"/>
            <a:ext cx="4051935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1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44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6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7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2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6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 </a:t>
            </a:r>
            <a:r>
              <a:rPr sz="3600" spc="-110" dirty="0">
                <a:solidFill>
                  <a:srgbClr val="3232FF"/>
                </a:solidFill>
                <a:latin typeface="Times New Roman"/>
                <a:cs typeface="Times New Roman"/>
              </a:rPr>
              <a:t> </a:t>
            </a:r>
            <a:r>
              <a:rPr sz="3600" spc="12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6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09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43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6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endParaRPr sz="36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85787" y="1066800"/>
            <a:ext cx="8610600" cy="0"/>
          </a:xfrm>
          <a:custGeom>
            <a:avLst/>
            <a:gdLst/>
            <a:ahLst/>
            <a:cxnLst/>
            <a:rect l="l" t="t" r="r" b="b"/>
            <a:pathLst>
              <a:path w="8610600">
                <a:moveTo>
                  <a:pt x="0" y="0"/>
                </a:moveTo>
                <a:lnTo>
                  <a:pt x="8610611" y="0"/>
                </a:lnTo>
              </a:path>
            </a:pathLst>
          </a:custGeom>
          <a:ln w="571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2555">
              <a:lnSpc>
                <a:spcPct val="100000"/>
              </a:lnSpc>
            </a:pPr>
            <a:fld id="{81D60167-4931-47E6-BA6A-407CBD079E47}" type="slidenum">
              <a:rPr dirty="0"/>
              <a:pPr marL="122555">
                <a:lnSpc>
                  <a:spcPct val="100000"/>
                </a:lnSpc>
              </a:pPr>
              <a:t>30</a:t>
            </a:fld>
            <a:endParaRPr dirty="0"/>
          </a:p>
        </p:txBody>
      </p: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S</a:t>
            </a:r>
            <a:r>
              <a:rPr spc="-10" dirty="0"/>
              <a:t>o</a:t>
            </a:r>
            <a:r>
              <a:rPr spc="-5" dirty="0"/>
              <a:t>f</a:t>
            </a:r>
            <a:r>
              <a:rPr dirty="0"/>
              <a:t>t</a:t>
            </a:r>
            <a:r>
              <a:rPr spc="-20" dirty="0"/>
              <a:t>w</a:t>
            </a:r>
            <a:r>
              <a:rPr dirty="0"/>
              <a:t>a</a:t>
            </a:r>
            <a:r>
              <a:rPr spc="-5" dirty="0"/>
              <a:t>r</a:t>
            </a:r>
            <a:r>
              <a:rPr dirty="0"/>
              <a:t>e</a:t>
            </a:r>
            <a:r>
              <a:rPr spc="-5" dirty="0"/>
              <a:t> </a:t>
            </a:r>
            <a:r>
              <a:rPr dirty="0"/>
              <a:t>E</a:t>
            </a:r>
            <a:r>
              <a:rPr spc="5" dirty="0"/>
              <a:t>n</a:t>
            </a:r>
            <a:r>
              <a:rPr spc="-10" dirty="0"/>
              <a:t>g</a:t>
            </a:r>
            <a:r>
              <a:rPr dirty="0"/>
              <a:t>i</a:t>
            </a:r>
            <a:r>
              <a:rPr spc="5" dirty="0"/>
              <a:t>n</a:t>
            </a:r>
            <a:r>
              <a:rPr spc="-10" dirty="0"/>
              <a:t>ee</a:t>
            </a:r>
            <a:r>
              <a:rPr spc="-5" dirty="0"/>
              <a:t>r</a:t>
            </a:r>
            <a:r>
              <a:rPr spc="-10" dirty="0"/>
              <a:t>i</a:t>
            </a:r>
            <a:r>
              <a:rPr spc="5" dirty="0"/>
              <a:t>n</a:t>
            </a:r>
            <a:r>
              <a:rPr dirty="0"/>
              <a:t>g</a:t>
            </a:r>
            <a:r>
              <a:rPr spc="-5" dirty="0"/>
              <a:t> </a:t>
            </a:r>
            <a:r>
              <a:rPr spc="-20" dirty="0"/>
              <a:t>(</a:t>
            </a:r>
            <a:r>
              <a:rPr spc="-10" dirty="0"/>
              <a:t>3</a:t>
            </a:r>
            <a:r>
              <a:rPr sz="750" baseline="22222" dirty="0"/>
              <a:t>rd </a:t>
            </a:r>
            <a:r>
              <a:rPr sz="750" spc="-75" baseline="22222" dirty="0"/>
              <a:t> </a:t>
            </a:r>
            <a:r>
              <a:rPr sz="800" spc="-10" dirty="0"/>
              <a:t>ed</a:t>
            </a:r>
            <a:r>
              <a:rPr sz="800" dirty="0"/>
              <a:t>.</a:t>
            </a:r>
            <a:r>
              <a:rPr sz="800" spc="-5" dirty="0"/>
              <a:t>)</a:t>
            </a:r>
            <a:r>
              <a:rPr sz="800" dirty="0"/>
              <a:t>,</a:t>
            </a:r>
            <a:r>
              <a:rPr sz="800" spc="-5" dirty="0"/>
              <a:t> </a:t>
            </a:r>
            <a:r>
              <a:rPr sz="800" dirty="0"/>
              <a:t>By</a:t>
            </a:r>
            <a:r>
              <a:rPr sz="800" spc="-15" dirty="0"/>
              <a:t> </a:t>
            </a:r>
            <a:r>
              <a:rPr sz="800" spc="-20" dirty="0"/>
              <a:t>K</a:t>
            </a:r>
            <a:r>
              <a:rPr sz="800" spc="15" dirty="0"/>
              <a:t>.</a:t>
            </a:r>
            <a:r>
              <a:rPr sz="800" dirty="0"/>
              <a:t>K</a:t>
            </a:r>
            <a:r>
              <a:rPr sz="800" spc="-15" dirty="0"/>
              <a:t> </a:t>
            </a:r>
            <a:r>
              <a:rPr sz="800" spc="-5" dirty="0"/>
              <a:t>A</a:t>
            </a:r>
            <a:r>
              <a:rPr sz="800" spc="-10" dirty="0"/>
              <a:t>gg</a:t>
            </a:r>
            <a:r>
              <a:rPr sz="800" dirty="0"/>
              <a:t>a</a:t>
            </a:r>
            <a:r>
              <a:rPr sz="800" spc="-5" dirty="0"/>
              <a:t>r</a:t>
            </a:r>
            <a:r>
              <a:rPr sz="800" spc="-20" dirty="0"/>
              <a:t>w</a:t>
            </a:r>
            <a:r>
              <a:rPr sz="800" dirty="0"/>
              <a:t>al</a:t>
            </a:r>
            <a:r>
              <a:rPr sz="800" spc="5" dirty="0"/>
              <a:t> </a:t>
            </a:r>
            <a:r>
              <a:rPr sz="800" dirty="0"/>
              <a:t>&amp;</a:t>
            </a:r>
            <a:r>
              <a:rPr sz="800" spc="-10" dirty="0"/>
              <a:t> </a:t>
            </a:r>
            <a:r>
              <a:rPr sz="800" spc="-5" dirty="0"/>
              <a:t>Y</a:t>
            </a:r>
            <a:r>
              <a:rPr sz="800" spc="-10" dirty="0"/>
              <a:t>oge</a:t>
            </a:r>
            <a:r>
              <a:rPr sz="800" spc="-5" dirty="0"/>
              <a:t>s</a:t>
            </a:r>
            <a:r>
              <a:rPr sz="800" dirty="0"/>
              <a:t>h</a:t>
            </a:r>
            <a:r>
              <a:rPr sz="800" spc="10" dirty="0"/>
              <a:t> </a:t>
            </a:r>
            <a:r>
              <a:rPr sz="800" spc="-5" dirty="0"/>
              <a:t>S</a:t>
            </a:r>
            <a:r>
              <a:rPr sz="800" dirty="0"/>
              <a:t>i</a:t>
            </a:r>
            <a:r>
              <a:rPr sz="800" spc="5" dirty="0"/>
              <a:t>n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dirty="0"/>
              <a:t>C</a:t>
            </a:r>
            <a:r>
              <a:rPr sz="800" spc="-20" dirty="0"/>
              <a:t>o</a:t>
            </a:r>
            <a:r>
              <a:rPr sz="800" spc="5" dirty="0"/>
              <a:t>p</a:t>
            </a:r>
            <a:r>
              <a:rPr sz="800" spc="-20" dirty="0"/>
              <a:t>y</a:t>
            </a:r>
            <a:r>
              <a:rPr sz="800" spc="-5" dirty="0"/>
              <a:t>r</a:t>
            </a:r>
            <a:r>
              <a:rPr sz="800" dirty="0"/>
              <a:t>i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t</a:t>
            </a:r>
            <a:r>
              <a:rPr sz="800" spc="5" dirty="0"/>
              <a:t> </a:t>
            </a:r>
            <a:r>
              <a:rPr sz="800" dirty="0"/>
              <a:t>©</a:t>
            </a:r>
            <a:r>
              <a:rPr sz="800" spc="5" dirty="0"/>
              <a:t> </a:t>
            </a:r>
            <a:r>
              <a:rPr sz="800" spc="-5" dirty="0"/>
              <a:t>N</a:t>
            </a:r>
            <a:r>
              <a:rPr sz="800" spc="-10" dirty="0"/>
              <a:t>e</a:t>
            </a:r>
            <a:r>
              <a:rPr sz="800" dirty="0"/>
              <a:t>w</a:t>
            </a:r>
            <a:r>
              <a:rPr sz="800" spc="-15" dirty="0"/>
              <a:t> </a:t>
            </a:r>
            <a:r>
              <a:rPr sz="800" spc="-20" dirty="0"/>
              <a:t>A</a:t>
            </a:r>
            <a:r>
              <a:rPr sz="800" spc="-10" dirty="0"/>
              <a:t>g</a:t>
            </a:r>
            <a:r>
              <a:rPr sz="800" dirty="0"/>
              <a:t>e</a:t>
            </a:r>
            <a:r>
              <a:rPr sz="800" spc="5" dirty="0"/>
              <a:t> </a:t>
            </a:r>
            <a:r>
              <a:rPr sz="800" spc="-30" dirty="0"/>
              <a:t>I</a:t>
            </a:r>
            <a:r>
              <a:rPr sz="800" spc="5" dirty="0"/>
              <a:t>n</a:t>
            </a:r>
            <a:r>
              <a:rPr sz="800" dirty="0"/>
              <a:t>t</a:t>
            </a:r>
            <a:r>
              <a:rPr sz="800" spc="-10" dirty="0"/>
              <a:t>e</a:t>
            </a:r>
            <a:r>
              <a:rPr sz="800" spc="-5" dirty="0"/>
              <a:t>r</a:t>
            </a:r>
            <a:r>
              <a:rPr sz="800" spc="5" dirty="0"/>
              <a:t>n</a:t>
            </a:r>
            <a:r>
              <a:rPr sz="800" dirty="0"/>
              <a:t>ati</a:t>
            </a:r>
            <a:r>
              <a:rPr sz="800" spc="-20" dirty="0"/>
              <a:t>o</a:t>
            </a:r>
            <a:r>
              <a:rPr sz="800" spc="-10" dirty="0"/>
              <a:t>n</a:t>
            </a:r>
            <a:r>
              <a:rPr sz="800" dirty="0"/>
              <a:t>al</a:t>
            </a:r>
            <a:r>
              <a:rPr sz="800" spc="-5" dirty="0"/>
              <a:t> P</a:t>
            </a:r>
            <a:r>
              <a:rPr sz="800" spc="5" dirty="0"/>
              <a:t>ub</a:t>
            </a:r>
            <a:r>
              <a:rPr sz="800" spc="-10" dirty="0"/>
              <a:t>l</a:t>
            </a:r>
            <a:r>
              <a:rPr sz="800" dirty="0"/>
              <a:t>i</a:t>
            </a:r>
            <a:r>
              <a:rPr sz="800" spc="-5" dirty="0"/>
              <a:t>s</a:t>
            </a:r>
            <a:r>
              <a:rPr sz="800" spc="-10" dirty="0"/>
              <a:t>he</a:t>
            </a:r>
            <a:r>
              <a:rPr sz="800" spc="-5" dirty="0"/>
              <a:t>rs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spc="-10" dirty="0"/>
              <a:t>20</a:t>
            </a:r>
            <a:r>
              <a:rPr sz="800" spc="5" dirty="0"/>
              <a:t>0</a:t>
            </a:r>
            <a:r>
              <a:rPr sz="800" dirty="0"/>
              <a:t>7</a:t>
            </a:r>
            <a:endParaRPr sz="80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66787" y="1371587"/>
            <a:ext cx="8153400" cy="5334000"/>
          </a:xfrm>
          <a:custGeom>
            <a:avLst/>
            <a:gdLst/>
            <a:ahLst/>
            <a:cxnLst/>
            <a:rect l="l" t="t" r="r" b="b"/>
            <a:pathLst>
              <a:path w="8153400" h="5334000">
                <a:moveTo>
                  <a:pt x="0" y="5333999"/>
                </a:moveTo>
                <a:lnTo>
                  <a:pt x="8153399" y="5333999"/>
                </a:lnTo>
                <a:lnTo>
                  <a:pt x="8153399" y="0"/>
                </a:lnTo>
                <a:lnTo>
                  <a:pt x="0" y="0"/>
                </a:lnTo>
                <a:lnTo>
                  <a:pt x="0" y="5333999"/>
                </a:lnTo>
                <a:close/>
              </a:path>
            </a:pathLst>
          </a:custGeom>
          <a:solidFill>
            <a:srgbClr val="BA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66787" y="1371587"/>
            <a:ext cx="8153400" cy="5334000"/>
          </a:xfrm>
          <a:custGeom>
            <a:avLst/>
            <a:gdLst/>
            <a:ahLst/>
            <a:cxnLst/>
            <a:rect l="l" t="t" r="r" b="b"/>
            <a:pathLst>
              <a:path w="8153400" h="5334000">
                <a:moveTo>
                  <a:pt x="0" y="5333999"/>
                </a:moveTo>
                <a:lnTo>
                  <a:pt x="8153399" y="5333999"/>
                </a:lnTo>
                <a:lnTo>
                  <a:pt x="8153399" y="0"/>
                </a:lnTo>
                <a:lnTo>
                  <a:pt x="0" y="0"/>
                </a:lnTo>
                <a:lnTo>
                  <a:pt x="0" y="5333999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51625" y="1020703"/>
            <a:ext cx="7974330" cy="60820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66700" indent="-254000">
              <a:lnSpc>
                <a:spcPct val="100000"/>
              </a:lnSpc>
              <a:buClr>
                <a:srgbClr val="FF6500"/>
              </a:buClr>
              <a:buFont typeface="Arial"/>
              <a:buAutoNum type="arabicPeriod" startAt="5"/>
              <a:tabLst>
                <a:tab pos="267335" algn="l"/>
              </a:tabLst>
            </a:pPr>
            <a:r>
              <a:rPr sz="1800" dirty="0">
                <a:solidFill>
                  <a:srgbClr val="FF6500"/>
                </a:solidFill>
                <a:latin typeface="Arial"/>
                <a:cs typeface="Arial"/>
              </a:rPr>
              <a:t>F</a:t>
            </a:r>
            <a:r>
              <a:rPr sz="1800" spc="-5" dirty="0">
                <a:solidFill>
                  <a:srgbClr val="FF6500"/>
                </a:solidFill>
                <a:latin typeface="Arial"/>
                <a:cs typeface="Arial"/>
              </a:rPr>
              <a:t>l</a:t>
            </a:r>
            <a:r>
              <a:rPr sz="1800" spc="5" dirty="0">
                <a:solidFill>
                  <a:srgbClr val="FF65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6500"/>
                </a:solidFill>
                <a:latin typeface="Arial"/>
                <a:cs typeface="Arial"/>
              </a:rPr>
              <a:t>w</a:t>
            </a:r>
            <a:r>
              <a:rPr sz="1800" spc="-2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FF65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6500"/>
                </a:solidFill>
                <a:latin typeface="Arial"/>
                <a:cs typeface="Arial"/>
              </a:rPr>
              <a:t>f</a:t>
            </a:r>
            <a:r>
              <a:rPr sz="1800" spc="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FF6500"/>
                </a:solidFill>
                <a:latin typeface="Arial"/>
                <a:cs typeface="Arial"/>
              </a:rPr>
              <a:t>v</a:t>
            </a:r>
            <a:r>
              <a:rPr sz="1800" spc="5" dirty="0">
                <a:solidFill>
                  <a:srgbClr val="FF6500"/>
                </a:solidFill>
                <a:latin typeface="Arial"/>
                <a:cs typeface="Arial"/>
              </a:rPr>
              <a:t>en</a:t>
            </a:r>
            <a:r>
              <a:rPr sz="1800" dirty="0">
                <a:solidFill>
                  <a:srgbClr val="FF6500"/>
                </a:solidFill>
                <a:latin typeface="Arial"/>
                <a:cs typeface="Arial"/>
              </a:rPr>
              <a:t>ts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4"/>
              </a:spcBef>
              <a:buClr>
                <a:srgbClr val="FF6500"/>
              </a:buClr>
              <a:buFont typeface="Arial"/>
              <a:buAutoNum type="arabicPeriod" startAt="5"/>
            </a:pPr>
            <a:endParaRPr sz="1850">
              <a:latin typeface="Times New Roman"/>
              <a:cs typeface="Times New Roman"/>
            </a:endParaRPr>
          </a:p>
          <a:p>
            <a:pPr marL="1308100" lvl="1" indent="-381000">
              <a:lnSpc>
                <a:spcPct val="100000"/>
              </a:lnSpc>
              <a:buClr>
                <a:srgbClr val="FF6500"/>
              </a:buClr>
              <a:buFont typeface="Arial"/>
              <a:buAutoNum type="arabicPeriod"/>
              <a:tabLst>
                <a:tab pos="1308100" algn="l"/>
              </a:tabLst>
            </a:pPr>
            <a:r>
              <a:rPr sz="1800" spc="-5" dirty="0">
                <a:solidFill>
                  <a:srgbClr val="FF6500"/>
                </a:solidFill>
                <a:latin typeface="Arial"/>
                <a:cs typeface="Arial"/>
              </a:rPr>
              <a:t>Ba</a:t>
            </a:r>
            <a:r>
              <a:rPr sz="1800" dirty="0">
                <a:solidFill>
                  <a:srgbClr val="FF6500"/>
                </a:solidFill>
                <a:latin typeface="Arial"/>
                <a:cs typeface="Arial"/>
              </a:rPr>
              <a:t>s</a:t>
            </a:r>
            <a:r>
              <a:rPr sz="1800" spc="-5" dirty="0">
                <a:solidFill>
                  <a:srgbClr val="FF6500"/>
                </a:solidFill>
                <a:latin typeface="Arial"/>
                <a:cs typeface="Arial"/>
              </a:rPr>
              <a:t>i</a:t>
            </a:r>
            <a:r>
              <a:rPr sz="1800" dirty="0">
                <a:solidFill>
                  <a:srgbClr val="FF6500"/>
                </a:solidFill>
                <a:latin typeface="Arial"/>
                <a:cs typeface="Arial"/>
              </a:rPr>
              <a:t>c F</a:t>
            </a:r>
            <a:r>
              <a:rPr sz="1800" spc="-5" dirty="0">
                <a:solidFill>
                  <a:srgbClr val="FF6500"/>
                </a:solidFill>
                <a:latin typeface="Arial"/>
                <a:cs typeface="Arial"/>
              </a:rPr>
              <a:t>l</a:t>
            </a:r>
            <a:r>
              <a:rPr sz="1800" spc="15" dirty="0">
                <a:solidFill>
                  <a:srgbClr val="FF6500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6500"/>
                </a:solidFill>
                <a:latin typeface="Arial"/>
                <a:cs typeface="Arial"/>
              </a:rPr>
              <a:t>w</a:t>
            </a:r>
            <a:endParaRPr sz="1800">
              <a:latin typeface="Arial"/>
              <a:cs typeface="Arial"/>
            </a:endParaRPr>
          </a:p>
          <a:p>
            <a:pPr marL="927100">
              <a:lnSpc>
                <a:spcPct val="100000"/>
              </a:lnSpc>
            </a:pP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Li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st</a:t>
            </a:r>
            <a:r>
              <a:rPr sz="1800" spc="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h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 p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m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1800" spc="1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y</a:t>
            </a:r>
            <a:r>
              <a:rPr sz="1800" spc="-1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v</a:t>
            </a:r>
            <a:r>
              <a:rPr sz="1800" spc="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ts t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ha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1800" spc="1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1800" spc="-20" dirty="0">
                <a:solidFill>
                  <a:srgbClr val="3232FF"/>
                </a:solidFill>
                <a:latin typeface="Arial"/>
                <a:cs typeface="Arial"/>
              </a:rPr>
              <a:t>w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il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l 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cc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u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1800" spc="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1800" spc="-30" dirty="0">
                <a:solidFill>
                  <a:srgbClr val="3232FF"/>
                </a:solidFill>
                <a:latin typeface="Arial"/>
                <a:cs typeface="Arial"/>
              </a:rPr>
              <a:t>w</a:t>
            </a:r>
            <a:r>
              <a:rPr sz="1800" spc="5" dirty="0">
                <a:solidFill>
                  <a:srgbClr val="3232FF"/>
                </a:solidFill>
                <a:latin typeface="Arial"/>
                <a:cs typeface="Arial"/>
              </a:rPr>
              <a:t>h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1800" spc="15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hi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s 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u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se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c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se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 i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1800" spc="1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1800" spc="-15" dirty="0">
                <a:solidFill>
                  <a:srgbClr val="3232FF"/>
                </a:solidFill>
                <a:latin typeface="Arial"/>
                <a:cs typeface="Arial"/>
              </a:rPr>
              <a:t>x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1800" spc="10" dirty="0">
                <a:solidFill>
                  <a:srgbClr val="3232FF"/>
                </a:solidFill>
                <a:latin typeface="Arial"/>
                <a:cs typeface="Arial"/>
              </a:rPr>
              <a:t>c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u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ed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2"/>
              </a:spcBef>
            </a:pPr>
            <a:endParaRPr sz="1850">
              <a:latin typeface="Times New Roman"/>
              <a:cs typeface="Times New Roman"/>
            </a:endParaRPr>
          </a:p>
          <a:p>
            <a:pPr marL="1308100" lvl="1" indent="-381000">
              <a:lnSpc>
                <a:spcPct val="100000"/>
              </a:lnSpc>
              <a:buClr>
                <a:srgbClr val="FF6500"/>
              </a:buClr>
              <a:buFont typeface="Arial"/>
              <a:buAutoNum type="arabicPeriod" startAt="2"/>
              <a:tabLst>
                <a:tab pos="1308735" algn="l"/>
              </a:tabLst>
            </a:pPr>
            <a:r>
              <a:rPr sz="1800" spc="-5" dirty="0">
                <a:solidFill>
                  <a:srgbClr val="FF6500"/>
                </a:solidFill>
                <a:latin typeface="Arial"/>
                <a:cs typeface="Arial"/>
              </a:rPr>
              <a:t>Al</a:t>
            </a:r>
            <a:r>
              <a:rPr sz="1800" dirty="0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sz="1800" spc="-5" dirty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FF6500"/>
                </a:solidFill>
                <a:latin typeface="Arial"/>
                <a:cs typeface="Arial"/>
              </a:rPr>
              <a:t>r</a:t>
            </a:r>
            <a:r>
              <a:rPr sz="1800" spc="-5" dirty="0">
                <a:solidFill>
                  <a:srgbClr val="FF6500"/>
                </a:solidFill>
                <a:latin typeface="Arial"/>
                <a:cs typeface="Arial"/>
              </a:rPr>
              <a:t>na</a:t>
            </a:r>
            <a:r>
              <a:rPr sz="1800" dirty="0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sz="1800" spc="-5" dirty="0">
                <a:solidFill>
                  <a:srgbClr val="FF6500"/>
                </a:solidFill>
                <a:latin typeface="Arial"/>
                <a:cs typeface="Arial"/>
              </a:rPr>
              <a:t>i</a:t>
            </a:r>
            <a:r>
              <a:rPr sz="1800" dirty="0">
                <a:solidFill>
                  <a:srgbClr val="FF6500"/>
                </a:solidFill>
                <a:latin typeface="Arial"/>
                <a:cs typeface="Arial"/>
              </a:rPr>
              <a:t>ve</a:t>
            </a:r>
            <a:r>
              <a:rPr sz="1800" spc="10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6500"/>
                </a:solidFill>
                <a:latin typeface="Arial"/>
                <a:cs typeface="Arial"/>
              </a:rPr>
              <a:t>F</a:t>
            </a:r>
            <a:r>
              <a:rPr sz="1800" spc="-5" dirty="0">
                <a:solidFill>
                  <a:srgbClr val="FF6500"/>
                </a:solidFill>
                <a:latin typeface="Arial"/>
                <a:cs typeface="Arial"/>
              </a:rPr>
              <a:t>l</a:t>
            </a:r>
            <a:r>
              <a:rPr sz="1800" spc="15" dirty="0">
                <a:solidFill>
                  <a:srgbClr val="FF6500"/>
                </a:solidFill>
                <a:latin typeface="Arial"/>
                <a:cs typeface="Arial"/>
              </a:rPr>
              <a:t>o</a:t>
            </a:r>
            <a:r>
              <a:rPr sz="1800" spc="-30" dirty="0">
                <a:solidFill>
                  <a:srgbClr val="FF6500"/>
                </a:solidFill>
                <a:latin typeface="Arial"/>
                <a:cs typeface="Arial"/>
              </a:rPr>
              <a:t>w</a:t>
            </a:r>
            <a:r>
              <a:rPr sz="1800" dirty="0">
                <a:solidFill>
                  <a:srgbClr val="FF6500"/>
                </a:solidFill>
                <a:latin typeface="Arial"/>
                <a:cs typeface="Arial"/>
              </a:rPr>
              <a:t>s</a:t>
            </a:r>
            <a:endParaRPr sz="1800">
              <a:latin typeface="Arial"/>
              <a:cs typeface="Arial"/>
            </a:endParaRPr>
          </a:p>
          <a:p>
            <a:pPr marL="927100" marR="625475">
              <a:lnSpc>
                <a:spcPts val="2170"/>
              </a:lnSpc>
              <a:spcBef>
                <a:spcPts val="65"/>
              </a:spcBef>
            </a:pP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1800" spc="5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y</a:t>
            </a:r>
            <a:r>
              <a:rPr sz="1800" spc="-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1800" spc="5" dirty="0">
                <a:solidFill>
                  <a:srgbClr val="3232FF"/>
                </a:solidFill>
                <a:latin typeface="Arial"/>
                <a:cs typeface="Arial"/>
              </a:rPr>
              <a:t>u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b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1800" spc="5" dirty="0">
                <a:solidFill>
                  <a:srgbClr val="3232FF"/>
                </a:solidFill>
                <a:latin typeface="Arial"/>
                <a:cs typeface="Arial"/>
              </a:rPr>
              <a:t>d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ia</a:t>
            </a:r>
            <a:r>
              <a:rPr sz="1800" spc="1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y 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v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en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ts t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ha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1800" spc="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c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 o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cc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u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r 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h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1800" spc="1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u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se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c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se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h</a:t>
            </a:r>
            <a:r>
              <a:rPr sz="1800" spc="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u</a:t>
            </a:r>
            <a:r>
              <a:rPr sz="1800" spc="5" dirty="0">
                <a:solidFill>
                  <a:srgbClr val="3232FF"/>
                </a:solidFill>
                <a:latin typeface="Arial"/>
                <a:cs typeface="Arial"/>
              </a:rPr>
              <a:t>l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d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 b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e s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epa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1800" spc="5" dirty="0">
                <a:solidFill>
                  <a:srgbClr val="3232FF"/>
                </a:solidFill>
                <a:latin typeface="Arial"/>
                <a:cs typeface="Arial"/>
              </a:rPr>
              <a:t>el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y</a:t>
            </a:r>
            <a:r>
              <a:rPr sz="1800" spc="-1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li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st</a:t>
            </a:r>
            <a:r>
              <a:rPr sz="1800" spc="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d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.</a:t>
            </a:r>
            <a:r>
              <a:rPr sz="1800" spc="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Li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st</a:t>
            </a:r>
            <a:r>
              <a:rPr sz="1800" spc="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ea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ch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1800" spc="5" dirty="0">
                <a:solidFill>
                  <a:srgbClr val="3232FF"/>
                </a:solidFill>
                <a:latin typeface="Arial"/>
                <a:cs typeface="Arial"/>
              </a:rPr>
              <a:t>u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ch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 e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v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en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1800" spc="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s 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1800" spc="1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al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na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1800" spc="10" dirty="0">
                <a:solidFill>
                  <a:srgbClr val="3232FF"/>
                </a:solidFill>
                <a:latin typeface="Arial"/>
                <a:cs typeface="Arial"/>
              </a:rPr>
              <a:t>v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f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l</a:t>
            </a:r>
            <a:r>
              <a:rPr sz="1800" spc="1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1800" spc="-20" dirty="0">
                <a:solidFill>
                  <a:srgbClr val="3232FF"/>
                </a:solidFill>
                <a:latin typeface="Arial"/>
                <a:cs typeface="Arial"/>
              </a:rPr>
              <a:t>w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  <a:p>
            <a:pPr marL="927100">
              <a:lnSpc>
                <a:spcPts val="2085"/>
              </a:lnSpc>
            </a:pP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A 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u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se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c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se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c</a:t>
            </a:r>
            <a:r>
              <a:rPr sz="1800" spc="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 ha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ve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m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1800" spc="5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y</a:t>
            </a:r>
            <a:r>
              <a:rPr sz="1800" spc="-1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1800" spc="5" dirty="0">
                <a:solidFill>
                  <a:srgbClr val="3232FF"/>
                </a:solidFill>
                <a:latin typeface="Arial"/>
                <a:cs typeface="Arial"/>
              </a:rPr>
              <a:t>al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na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ve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f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l</a:t>
            </a:r>
            <a:r>
              <a:rPr sz="1800" spc="1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1800" spc="-30" dirty="0">
                <a:solidFill>
                  <a:srgbClr val="3232FF"/>
                </a:solidFill>
                <a:latin typeface="Arial"/>
                <a:cs typeface="Arial"/>
              </a:rPr>
              <a:t>w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1800" spc="1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s r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equi</a:t>
            </a:r>
            <a:r>
              <a:rPr sz="1800" spc="1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ed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  <a:p>
            <a:pPr marL="203200" indent="-190500">
              <a:lnSpc>
                <a:spcPct val="100000"/>
              </a:lnSpc>
              <a:buClr>
                <a:srgbClr val="FF6500"/>
              </a:buClr>
              <a:buFont typeface="Arial"/>
              <a:buAutoNum type="arabicPeriod" startAt="6"/>
              <a:tabLst>
                <a:tab pos="203200" algn="l"/>
              </a:tabLst>
            </a:pPr>
            <a:r>
              <a:rPr sz="1800" spc="-5" dirty="0">
                <a:solidFill>
                  <a:srgbClr val="FF6500"/>
                </a:solidFill>
                <a:latin typeface="Arial"/>
                <a:cs typeface="Arial"/>
              </a:rPr>
              <a:t>Spe</a:t>
            </a:r>
            <a:r>
              <a:rPr sz="1800" dirty="0">
                <a:solidFill>
                  <a:srgbClr val="FF6500"/>
                </a:solidFill>
                <a:latin typeface="Arial"/>
                <a:cs typeface="Arial"/>
              </a:rPr>
              <a:t>c</a:t>
            </a:r>
            <a:r>
              <a:rPr sz="1800" spc="-5" dirty="0">
                <a:solidFill>
                  <a:srgbClr val="FF6500"/>
                </a:solidFill>
                <a:latin typeface="Arial"/>
                <a:cs typeface="Arial"/>
              </a:rPr>
              <a:t>i</a:t>
            </a:r>
            <a:r>
              <a:rPr sz="1800" spc="5" dirty="0">
                <a:solidFill>
                  <a:srgbClr val="FF6500"/>
                </a:solidFill>
                <a:latin typeface="Arial"/>
                <a:cs typeface="Arial"/>
              </a:rPr>
              <a:t>a</a:t>
            </a:r>
            <a:r>
              <a:rPr sz="1800" dirty="0">
                <a:solidFill>
                  <a:srgbClr val="FF6500"/>
                </a:solidFill>
                <a:latin typeface="Arial"/>
                <a:cs typeface="Arial"/>
              </a:rPr>
              <a:t>l </a:t>
            </a:r>
            <a:r>
              <a:rPr sz="1800" spc="-5" dirty="0">
                <a:solidFill>
                  <a:srgbClr val="FF6500"/>
                </a:solidFill>
                <a:latin typeface="Arial"/>
                <a:cs typeface="Arial"/>
              </a:rPr>
              <a:t>Re</a:t>
            </a:r>
            <a:r>
              <a:rPr sz="1800" spc="5" dirty="0">
                <a:solidFill>
                  <a:srgbClr val="FF6500"/>
                </a:solidFill>
                <a:latin typeface="Arial"/>
                <a:cs typeface="Arial"/>
              </a:rPr>
              <a:t>qu</a:t>
            </a:r>
            <a:r>
              <a:rPr sz="1800" spc="-5" dirty="0">
                <a:solidFill>
                  <a:srgbClr val="FF6500"/>
                </a:solidFill>
                <a:latin typeface="Arial"/>
                <a:cs typeface="Arial"/>
              </a:rPr>
              <a:t>i</a:t>
            </a:r>
            <a:r>
              <a:rPr sz="1800" dirty="0">
                <a:solidFill>
                  <a:srgbClr val="FF6500"/>
                </a:solidFill>
                <a:latin typeface="Arial"/>
                <a:cs typeface="Arial"/>
              </a:rPr>
              <a:t>r</a:t>
            </a:r>
            <a:r>
              <a:rPr sz="1800" spc="-5" dirty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FF6500"/>
                </a:solidFill>
                <a:latin typeface="Arial"/>
                <a:cs typeface="Arial"/>
              </a:rPr>
              <a:t>m</a:t>
            </a:r>
            <a:r>
              <a:rPr sz="1800" spc="-5" dirty="0">
                <a:solidFill>
                  <a:srgbClr val="FF6500"/>
                </a:solidFill>
                <a:latin typeface="Arial"/>
                <a:cs typeface="Arial"/>
              </a:rPr>
              <a:t>en</a:t>
            </a:r>
            <a:r>
              <a:rPr sz="1800" dirty="0">
                <a:solidFill>
                  <a:srgbClr val="FF6500"/>
                </a:solidFill>
                <a:latin typeface="Arial"/>
                <a:cs typeface="Arial"/>
              </a:rPr>
              <a:t>ts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8"/>
              </a:spcBef>
              <a:buClr>
                <a:srgbClr val="FF6500"/>
              </a:buClr>
              <a:buFont typeface="Arial"/>
              <a:buAutoNum type="arabicPeriod" startAt="6"/>
            </a:pPr>
            <a:endParaRPr sz="1850">
              <a:latin typeface="Times New Roman"/>
              <a:cs typeface="Times New Roman"/>
            </a:endParaRPr>
          </a:p>
          <a:p>
            <a:pPr marL="12700" marR="817880">
              <a:lnSpc>
                <a:spcPct val="100200"/>
              </a:lnSpc>
            </a:pP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Bu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ine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ss r</a:t>
            </a:r>
            <a:r>
              <a:rPr sz="1800" spc="5" dirty="0">
                <a:solidFill>
                  <a:srgbClr val="3232FF"/>
                </a:solidFill>
                <a:latin typeface="Arial"/>
                <a:cs typeface="Arial"/>
              </a:rPr>
              <a:t>u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le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1800" spc="1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hou</a:t>
            </a:r>
            <a:r>
              <a:rPr sz="1800" spc="5" dirty="0">
                <a:solidFill>
                  <a:srgbClr val="3232FF"/>
                </a:solidFill>
                <a:latin typeface="Arial"/>
                <a:cs typeface="Arial"/>
              </a:rPr>
              <a:t>l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d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 b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 li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st</a:t>
            </a:r>
            <a:r>
              <a:rPr sz="1800" spc="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d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f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r 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ba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c &amp; 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1800" spc="5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f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rm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io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f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l</a:t>
            </a:r>
            <a:r>
              <a:rPr sz="1800" spc="1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1800" spc="-30" dirty="0">
                <a:solidFill>
                  <a:srgbClr val="3232FF"/>
                </a:solidFill>
                <a:latin typeface="Arial"/>
                <a:cs typeface="Arial"/>
              </a:rPr>
              <a:t>w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1800" spc="1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s s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pe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c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ia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l r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equi</a:t>
            </a:r>
            <a:r>
              <a:rPr sz="1800" spc="1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m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en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ts </a:t>
            </a:r>
            <a:r>
              <a:rPr sz="1800" spc="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h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 u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se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c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se</a:t>
            </a:r>
            <a:r>
              <a:rPr sz="1800" spc="1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na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rr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1800" spc="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.</a:t>
            </a:r>
            <a:r>
              <a:rPr sz="1800" spc="15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he</a:t>
            </a:r>
            <a:r>
              <a:rPr sz="1800" spc="-15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ule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1800" spc="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1800" spc="-30" dirty="0">
                <a:solidFill>
                  <a:srgbClr val="3232FF"/>
                </a:solidFill>
                <a:latin typeface="Arial"/>
                <a:cs typeface="Arial"/>
              </a:rPr>
              <a:t>w</a:t>
            </a:r>
            <a:r>
              <a:rPr sz="1800" spc="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l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l 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al</a:t>
            </a:r>
            <a:r>
              <a:rPr sz="1800" spc="10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1800" spc="1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b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 u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d f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1800" spc="1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1800" spc="-30" dirty="0">
                <a:solidFill>
                  <a:srgbClr val="3232FF"/>
                </a:solidFill>
                <a:latin typeface="Arial"/>
                <a:cs typeface="Arial"/>
              </a:rPr>
              <a:t>w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1800" spc="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g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st</a:t>
            </a:r>
            <a:r>
              <a:rPr sz="1800" spc="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c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s.</a:t>
            </a:r>
            <a:r>
              <a:rPr sz="1800" spc="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Bo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th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u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cc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ss 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an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d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f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ai</a:t>
            </a:r>
            <a:r>
              <a:rPr sz="1800" spc="5" dirty="0">
                <a:solidFill>
                  <a:srgbClr val="3232FF"/>
                </a:solidFill>
                <a:latin typeface="Arial"/>
                <a:cs typeface="Arial"/>
              </a:rPr>
              <a:t>lu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s sc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ena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1800" spc="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s s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hou</a:t>
            </a:r>
            <a:r>
              <a:rPr sz="1800" spc="5" dirty="0">
                <a:solidFill>
                  <a:srgbClr val="3232FF"/>
                </a:solidFill>
                <a:latin typeface="Arial"/>
                <a:cs typeface="Arial"/>
              </a:rPr>
              <a:t>l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d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 b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e 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de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scr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1800" spc="5" dirty="0">
                <a:solidFill>
                  <a:srgbClr val="3232FF"/>
                </a:solidFill>
                <a:latin typeface="Arial"/>
                <a:cs typeface="Arial"/>
              </a:rPr>
              <a:t>b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ed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  <a:p>
            <a:pPr marL="203200" indent="-190500">
              <a:lnSpc>
                <a:spcPct val="100000"/>
              </a:lnSpc>
              <a:buClr>
                <a:srgbClr val="FF6500"/>
              </a:buClr>
              <a:buFont typeface="Arial"/>
              <a:buAutoNum type="arabicPeriod" startAt="7"/>
              <a:tabLst>
                <a:tab pos="203200" algn="l"/>
              </a:tabLst>
            </a:pPr>
            <a:r>
              <a:rPr sz="1800" spc="-5" dirty="0">
                <a:solidFill>
                  <a:srgbClr val="FF6500"/>
                </a:solidFill>
                <a:latin typeface="Arial"/>
                <a:cs typeface="Arial"/>
              </a:rPr>
              <a:t>U</a:t>
            </a:r>
            <a:r>
              <a:rPr sz="1800" dirty="0">
                <a:solidFill>
                  <a:srgbClr val="FF6500"/>
                </a:solidFill>
                <a:latin typeface="Arial"/>
                <a:cs typeface="Arial"/>
              </a:rPr>
              <a:t>se</a:t>
            </a:r>
            <a:r>
              <a:rPr sz="1800" spc="-5" dirty="0">
                <a:solidFill>
                  <a:srgbClr val="FF6500"/>
                </a:solidFill>
                <a:latin typeface="Arial"/>
                <a:cs typeface="Arial"/>
              </a:rPr>
              <a:t> Ca</a:t>
            </a:r>
            <a:r>
              <a:rPr sz="1800" dirty="0">
                <a:solidFill>
                  <a:srgbClr val="FF6500"/>
                </a:solidFill>
                <a:latin typeface="Arial"/>
                <a:cs typeface="Arial"/>
              </a:rPr>
              <a:t>se</a:t>
            </a:r>
            <a:r>
              <a:rPr sz="1800" spc="-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6500"/>
                </a:solidFill>
                <a:latin typeface="Arial"/>
                <a:cs typeface="Arial"/>
              </a:rPr>
              <a:t>r</a:t>
            </a:r>
            <a:r>
              <a:rPr sz="1800" spc="5" dirty="0">
                <a:solidFill>
                  <a:srgbClr val="FF6500"/>
                </a:solidFill>
                <a:latin typeface="Arial"/>
                <a:cs typeface="Arial"/>
              </a:rPr>
              <a:t>el</a:t>
            </a:r>
            <a:r>
              <a:rPr sz="1800" spc="-5" dirty="0">
                <a:solidFill>
                  <a:srgbClr val="FF6500"/>
                </a:solidFill>
                <a:latin typeface="Arial"/>
                <a:cs typeface="Arial"/>
              </a:rPr>
              <a:t>a</a:t>
            </a:r>
            <a:r>
              <a:rPr sz="1800" dirty="0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sz="1800" spc="-5" dirty="0">
                <a:solidFill>
                  <a:srgbClr val="FF6500"/>
                </a:solidFill>
                <a:latin typeface="Arial"/>
                <a:cs typeface="Arial"/>
              </a:rPr>
              <a:t>ion</a:t>
            </a:r>
            <a:r>
              <a:rPr sz="1800" dirty="0">
                <a:solidFill>
                  <a:srgbClr val="FF6500"/>
                </a:solidFill>
                <a:latin typeface="Arial"/>
                <a:cs typeface="Arial"/>
              </a:rPr>
              <a:t>s</a:t>
            </a:r>
            <a:r>
              <a:rPr sz="1800" spc="5" dirty="0">
                <a:solidFill>
                  <a:srgbClr val="FF6500"/>
                </a:solidFill>
                <a:latin typeface="Arial"/>
                <a:cs typeface="Arial"/>
              </a:rPr>
              <a:t>h</a:t>
            </a:r>
            <a:r>
              <a:rPr sz="1800" spc="-5" dirty="0">
                <a:solidFill>
                  <a:srgbClr val="FF6500"/>
                </a:solidFill>
                <a:latin typeface="Arial"/>
                <a:cs typeface="Arial"/>
              </a:rPr>
              <a:t>ip</a:t>
            </a:r>
            <a:r>
              <a:rPr sz="1800" dirty="0">
                <a:solidFill>
                  <a:srgbClr val="FF6500"/>
                </a:solidFill>
                <a:latin typeface="Arial"/>
                <a:cs typeface="Arial"/>
              </a:rPr>
              <a:t>s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4"/>
              </a:spcBef>
            </a:pPr>
            <a:endParaRPr sz="1850">
              <a:latin typeface="Times New Roman"/>
              <a:cs typeface="Times New Roman"/>
            </a:endParaRPr>
          </a:p>
          <a:p>
            <a:pPr marL="12700" marR="766445">
              <a:lnSpc>
                <a:spcPct val="100000"/>
              </a:lnSpc>
            </a:pP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F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r 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Co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m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pl</a:t>
            </a:r>
            <a:r>
              <a:rPr sz="1800" spc="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x</a:t>
            </a:r>
            <a:r>
              <a:rPr sz="1800" spc="-1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1800" spc="10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1800" spc="-15" dirty="0">
                <a:solidFill>
                  <a:srgbClr val="3232FF"/>
                </a:solidFill>
                <a:latin typeface="Arial"/>
                <a:cs typeface="Arial"/>
              </a:rPr>
              <a:t>y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st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ms 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1800" spc="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s r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1800" spc="10" dirty="0">
                <a:solidFill>
                  <a:srgbClr val="3232FF"/>
                </a:solidFill>
                <a:latin typeface="Arial"/>
                <a:cs typeface="Arial"/>
              </a:rPr>
              <a:t>c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mm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en</a:t>
            </a:r>
            <a:r>
              <a:rPr sz="1800" spc="5" dirty="0">
                <a:solidFill>
                  <a:srgbClr val="3232FF"/>
                </a:solidFill>
                <a:latin typeface="Arial"/>
                <a:cs typeface="Arial"/>
              </a:rPr>
              <a:t>d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d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to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 do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c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u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m</a:t>
            </a:r>
            <a:r>
              <a:rPr sz="1800" spc="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1800" spc="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h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ela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1800" spc="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h</a:t>
            </a:r>
            <a:r>
              <a:rPr sz="1800" spc="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p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s 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be</a:t>
            </a:r>
            <a:r>
              <a:rPr sz="1800" spc="25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1800" spc="-30" dirty="0">
                <a:solidFill>
                  <a:srgbClr val="3232FF"/>
                </a:solidFill>
                <a:latin typeface="Arial"/>
                <a:cs typeface="Arial"/>
              </a:rPr>
              <a:t>w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1800" spc="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 u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se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1800" spc="10" dirty="0">
                <a:solidFill>
                  <a:srgbClr val="3232FF"/>
                </a:solidFill>
                <a:latin typeface="Arial"/>
                <a:cs typeface="Arial"/>
              </a:rPr>
              <a:t>c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s.</a:t>
            </a:r>
            <a:r>
              <a:rPr sz="1800" spc="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Li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st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in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g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1800" spc="5" dirty="0">
                <a:solidFill>
                  <a:srgbClr val="3232FF"/>
                </a:solidFill>
                <a:latin typeface="Arial"/>
                <a:cs typeface="Arial"/>
              </a:rPr>
              <a:t>h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ela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1800" spc="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h</a:t>
            </a:r>
            <a:r>
              <a:rPr sz="1800" spc="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p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s 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be</a:t>
            </a:r>
            <a:r>
              <a:rPr sz="1800" spc="25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1800" spc="-30" dirty="0">
                <a:solidFill>
                  <a:srgbClr val="3232FF"/>
                </a:solidFill>
                <a:latin typeface="Arial"/>
                <a:cs typeface="Arial"/>
              </a:rPr>
              <a:t>w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1800" spc="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 u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se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1800" spc="10" dirty="0">
                <a:solidFill>
                  <a:srgbClr val="3232FF"/>
                </a:solidFill>
                <a:latin typeface="Arial"/>
                <a:cs typeface="Arial"/>
              </a:rPr>
              <a:t>c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s 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al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so 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p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v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1800" spc="5" dirty="0">
                <a:solidFill>
                  <a:srgbClr val="3232FF"/>
                </a:solidFill>
                <a:latin typeface="Arial"/>
                <a:cs typeface="Arial"/>
              </a:rPr>
              <a:t>d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s a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m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1800" spc="10" dirty="0">
                <a:solidFill>
                  <a:srgbClr val="3232FF"/>
                </a:solidFill>
                <a:latin typeface="Arial"/>
                <a:cs typeface="Arial"/>
              </a:rPr>
              <a:t>c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hani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sm f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r tr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1800" spc="10" dirty="0">
                <a:solidFill>
                  <a:srgbClr val="3232FF"/>
                </a:solidFill>
                <a:latin typeface="Arial"/>
                <a:cs typeface="Arial"/>
              </a:rPr>
              <a:t>c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eab</a:t>
            </a:r>
            <a:r>
              <a:rPr sz="1800" spc="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li</a:t>
            </a:r>
            <a:r>
              <a:rPr sz="1800" spc="15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y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4"/>
              </a:spcBef>
            </a:pPr>
            <a:endParaRPr sz="2050">
              <a:latin typeface="Times New Roman"/>
              <a:cs typeface="Times New Roman"/>
            </a:endParaRPr>
          </a:p>
          <a:p>
            <a:pPr marR="10795" algn="ctr">
              <a:lnSpc>
                <a:spcPct val="100000"/>
              </a:lnSpc>
            </a:pPr>
            <a:r>
              <a:rPr sz="2000" spc="5" dirty="0">
                <a:latin typeface="Arial"/>
                <a:cs typeface="Arial"/>
              </a:rPr>
              <a:t>Us</a:t>
            </a:r>
            <a:r>
              <a:rPr sz="2000" dirty="0">
                <a:latin typeface="Arial"/>
                <a:cs typeface="Arial"/>
              </a:rPr>
              <a:t>e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spc="5" dirty="0">
                <a:latin typeface="Arial"/>
                <a:cs typeface="Arial"/>
              </a:rPr>
              <a:t>C</a:t>
            </a:r>
            <a:r>
              <a:rPr sz="2000" dirty="0">
                <a:latin typeface="Arial"/>
                <a:cs typeface="Arial"/>
              </a:rPr>
              <a:t>a</a:t>
            </a:r>
            <a:r>
              <a:rPr sz="2000" spc="5" dirty="0">
                <a:latin typeface="Arial"/>
                <a:cs typeface="Arial"/>
              </a:rPr>
              <a:t>s</a:t>
            </a:r>
            <a:r>
              <a:rPr sz="2000" dirty="0">
                <a:latin typeface="Arial"/>
                <a:cs typeface="Arial"/>
              </a:rPr>
              <a:t>e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T</a:t>
            </a:r>
            <a:r>
              <a:rPr sz="2000" dirty="0">
                <a:latin typeface="Arial"/>
                <a:cs typeface="Arial"/>
              </a:rPr>
              <a:t>e</a:t>
            </a:r>
            <a:r>
              <a:rPr sz="2000" spc="-15" dirty="0">
                <a:latin typeface="Arial"/>
                <a:cs typeface="Arial"/>
              </a:rPr>
              <a:t>m</a:t>
            </a:r>
            <a:r>
              <a:rPr sz="2000" dirty="0">
                <a:latin typeface="Arial"/>
                <a:cs typeface="Arial"/>
              </a:rPr>
              <a:t>p</a:t>
            </a:r>
            <a:r>
              <a:rPr sz="2000" spc="-5" dirty="0">
                <a:latin typeface="Arial"/>
                <a:cs typeface="Arial"/>
              </a:rPr>
              <a:t>l</a:t>
            </a:r>
            <a:r>
              <a:rPr sz="2000" dirty="0">
                <a:latin typeface="Arial"/>
                <a:cs typeface="Arial"/>
              </a:rPr>
              <a:t>a</a:t>
            </a:r>
            <a:r>
              <a:rPr sz="2000" spc="-10" dirty="0">
                <a:latin typeface="Arial"/>
                <a:cs typeface="Arial"/>
              </a:rPr>
              <a:t>t</a:t>
            </a:r>
            <a:r>
              <a:rPr sz="2000" dirty="0">
                <a:latin typeface="Arial"/>
                <a:cs typeface="Arial"/>
              </a:rPr>
              <a:t>e.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50241" y="455316"/>
            <a:ext cx="4051935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1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44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6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7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2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6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 </a:t>
            </a:r>
            <a:r>
              <a:rPr sz="3600" spc="-110" dirty="0">
                <a:solidFill>
                  <a:srgbClr val="3232FF"/>
                </a:solidFill>
                <a:latin typeface="Times New Roman"/>
                <a:cs typeface="Times New Roman"/>
              </a:rPr>
              <a:t> </a:t>
            </a:r>
            <a:r>
              <a:rPr sz="3600" spc="12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6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09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43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6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endParaRPr sz="36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61987" y="914400"/>
            <a:ext cx="8610600" cy="0"/>
          </a:xfrm>
          <a:custGeom>
            <a:avLst/>
            <a:gdLst/>
            <a:ahLst/>
            <a:cxnLst/>
            <a:rect l="l" t="t" r="r" b="b"/>
            <a:pathLst>
              <a:path w="8610600">
                <a:moveTo>
                  <a:pt x="0" y="0"/>
                </a:moveTo>
                <a:lnTo>
                  <a:pt x="8610611" y="0"/>
                </a:lnTo>
              </a:path>
            </a:pathLst>
          </a:custGeom>
          <a:ln w="571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2555">
              <a:lnSpc>
                <a:spcPct val="100000"/>
              </a:lnSpc>
            </a:pPr>
            <a:fld id="{81D60167-4931-47E6-BA6A-407CBD079E47}" type="slidenum">
              <a:rPr dirty="0"/>
              <a:pPr marL="122555">
                <a:lnSpc>
                  <a:spcPct val="100000"/>
                </a:lnSpc>
              </a:pPr>
              <a:t>31</a:t>
            </a:fld>
            <a:endParaRPr dirty="0"/>
          </a:p>
        </p:txBody>
      </p: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S</a:t>
            </a:r>
            <a:r>
              <a:rPr spc="-10" dirty="0"/>
              <a:t>o</a:t>
            </a:r>
            <a:r>
              <a:rPr spc="-5" dirty="0"/>
              <a:t>f</a:t>
            </a:r>
            <a:r>
              <a:rPr dirty="0"/>
              <a:t>t</a:t>
            </a:r>
            <a:r>
              <a:rPr spc="-20" dirty="0"/>
              <a:t>w</a:t>
            </a:r>
            <a:r>
              <a:rPr dirty="0"/>
              <a:t>a</a:t>
            </a:r>
            <a:r>
              <a:rPr spc="-5" dirty="0"/>
              <a:t>r</a:t>
            </a:r>
            <a:r>
              <a:rPr dirty="0"/>
              <a:t>e</a:t>
            </a:r>
            <a:r>
              <a:rPr spc="-5" dirty="0"/>
              <a:t> </a:t>
            </a:r>
            <a:r>
              <a:rPr dirty="0"/>
              <a:t>E</a:t>
            </a:r>
            <a:r>
              <a:rPr spc="5" dirty="0"/>
              <a:t>n</a:t>
            </a:r>
            <a:r>
              <a:rPr spc="-10" dirty="0"/>
              <a:t>g</a:t>
            </a:r>
            <a:r>
              <a:rPr dirty="0"/>
              <a:t>i</a:t>
            </a:r>
            <a:r>
              <a:rPr spc="5" dirty="0"/>
              <a:t>n</a:t>
            </a:r>
            <a:r>
              <a:rPr spc="-10" dirty="0"/>
              <a:t>ee</a:t>
            </a:r>
            <a:r>
              <a:rPr spc="-5" dirty="0"/>
              <a:t>r</a:t>
            </a:r>
            <a:r>
              <a:rPr spc="-10" dirty="0"/>
              <a:t>i</a:t>
            </a:r>
            <a:r>
              <a:rPr spc="5" dirty="0"/>
              <a:t>n</a:t>
            </a:r>
            <a:r>
              <a:rPr dirty="0"/>
              <a:t>g</a:t>
            </a:r>
            <a:r>
              <a:rPr spc="-5" dirty="0"/>
              <a:t> </a:t>
            </a:r>
            <a:r>
              <a:rPr spc="-20" dirty="0"/>
              <a:t>(</a:t>
            </a:r>
            <a:r>
              <a:rPr spc="-10" dirty="0"/>
              <a:t>3</a:t>
            </a:r>
            <a:r>
              <a:rPr sz="750" baseline="22222" dirty="0"/>
              <a:t>rd </a:t>
            </a:r>
            <a:r>
              <a:rPr sz="750" spc="-75" baseline="22222" dirty="0"/>
              <a:t> </a:t>
            </a:r>
            <a:r>
              <a:rPr sz="800" spc="-10" dirty="0"/>
              <a:t>ed</a:t>
            </a:r>
            <a:r>
              <a:rPr sz="800" dirty="0"/>
              <a:t>.</a:t>
            </a:r>
            <a:r>
              <a:rPr sz="800" spc="-5" dirty="0"/>
              <a:t>)</a:t>
            </a:r>
            <a:r>
              <a:rPr sz="800" dirty="0"/>
              <a:t>,</a:t>
            </a:r>
            <a:r>
              <a:rPr sz="800" spc="-5" dirty="0"/>
              <a:t> </a:t>
            </a:r>
            <a:r>
              <a:rPr sz="800" dirty="0"/>
              <a:t>By</a:t>
            </a:r>
            <a:r>
              <a:rPr sz="800" spc="-15" dirty="0"/>
              <a:t> </a:t>
            </a:r>
            <a:r>
              <a:rPr sz="800" spc="-20" dirty="0"/>
              <a:t>K</a:t>
            </a:r>
            <a:r>
              <a:rPr sz="800" spc="15" dirty="0"/>
              <a:t>.</a:t>
            </a:r>
            <a:r>
              <a:rPr sz="800" dirty="0"/>
              <a:t>K</a:t>
            </a:r>
            <a:r>
              <a:rPr sz="800" spc="-15" dirty="0"/>
              <a:t> </a:t>
            </a:r>
            <a:r>
              <a:rPr sz="800" spc="-5" dirty="0"/>
              <a:t>A</a:t>
            </a:r>
            <a:r>
              <a:rPr sz="800" spc="-10" dirty="0"/>
              <a:t>gg</a:t>
            </a:r>
            <a:r>
              <a:rPr sz="800" dirty="0"/>
              <a:t>a</a:t>
            </a:r>
            <a:r>
              <a:rPr sz="800" spc="-5" dirty="0"/>
              <a:t>r</a:t>
            </a:r>
            <a:r>
              <a:rPr sz="800" spc="-20" dirty="0"/>
              <a:t>w</a:t>
            </a:r>
            <a:r>
              <a:rPr sz="800" dirty="0"/>
              <a:t>al</a:t>
            </a:r>
            <a:r>
              <a:rPr sz="800" spc="5" dirty="0"/>
              <a:t> </a:t>
            </a:r>
            <a:r>
              <a:rPr sz="800" dirty="0"/>
              <a:t>&amp;</a:t>
            </a:r>
            <a:r>
              <a:rPr sz="800" spc="-10" dirty="0"/>
              <a:t> </a:t>
            </a:r>
            <a:r>
              <a:rPr sz="800" spc="-5" dirty="0"/>
              <a:t>Y</a:t>
            </a:r>
            <a:r>
              <a:rPr sz="800" spc="-10" dirty="0"/>
              <a:t>oge</a:t>
            </a:r>
            <a:r>
              <a:rPr sz="800" spc="-5" dirty="0"/>
              <a:t>s</a:t>
            </a:r>
            <a:r>
              <a:rPr sz="800" dirty="0"/>
              <a:t>h</a:t>
            </a:r>
            <a:r>
              <a:rPr sz="800" spc="10" dirty="0"/>
              <a:t> </a:t>
            </a:r>
            <a:r>
              <a:rPr sz="800" spc="-5" dirty="0"/>
              <a:t>S</a:t>
            </a:r>
            <a:r>
              <a:rPr sz="800" dirty="0"/>
              <a:t>i</a:t>
            </a:r>
            <a:r>
              <a:rPr sz="800" spc="5" dirty="0"/>
              <a:t>n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dirty="0"/>
              <a:t>C</a:t>
            </a:r>
            <a:r>
              <a:rPr sz="800" spc="-20" dirty="0"/>
              <a:t>o</a:t>
            </a:r>
            <a:r>
              <a:rPr sz="800" spc="5" dirty="0"/>
              <a:t>p</a:t>
            </a:r>
            <a:r>
              <a:rPr sz="800" spc="-20" dirty="0"/>
              <a:t>y</a:t>
            </a:r>
            <a:r>
              <a:rPr sz="800" spc="-5" dirty="0"/>
              <a:t>r</a:t>
            </a:r>
            <a:r>
              <a:rPr sz="800" dirty="0"/>
              <a:t>i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t</a:t>
            </a:r>
            <a:r>
              <a:rPr sz="800" spc="5" dirty="0"/>
              <a:t> </a:t>
            </a:r>
            <a:r>
              <a:rPr sz="800" dirty="0"/>
              <a:t>©</a:t>
            </a:r>
            <a:r>
              <a:rPr sz="800" spc="5" dirty="0"/>
              <a:t> </a:t>
            </a:r>
            <a:r>
              <a:rPr sz="800" spc="-5" dirty="0"/>
              <a:t>N</a:t>
            </a:r>
            <a:r>
              <a:rPr sz="800" spc="-10" dirty="0"/>
              <a:t>e</a:t>
            </a:r>
            <a:r>
              <a:rPr sz="800" dirty="0"/>
              <a:t>w</a:t>
            </a:r>
            <a:r>
              <a:rPr sz="800" spc="-15" dirty="0"/>
              <a:t> </a:t>
            </a:r>
            <a:r>
              <a:rPr sz="800" spc="-20" dirty="0"/>
              <a:t>A</a:t>
            </a:r>
            <a:r>
              <a:rPr sz="800" spc="-10" dirty="0"/>
              <a:t>g</a:t>
            </a:r>
            <a:r>
              <a:rPr sz="800" dirty="0"/>
              <a:t>e</a:t>
            </a:r>
            <a:r>
              <a:rPr sz="800" spc="5" dirty="0"/>
              <a:t> </a:t>
            </a:r>
            <a:r>
              <a:rPr sz="800" spc="-30" dirty="0"/>
              <a:t>I</a:t>
            </a:r>
            <a:r>
              <a:rPr sz="800" spc="5" dirty="0"/>
              <a:t>n</a:t>
            </a:r>
            <a:r>
              <a:rPr sz="800" dirty="0"/>
              <a:t>t</a:t>
            </a:r>
            <a:r>
              <a:rPr sz="800" spc="-10" dirty="0"/>
              <a:t>e</a:t>
            </a:r>
            <a:r>
              <a:rPr sz="800" spc="-5" dirty="0"/>
              <a:t>r</a:t>
            </a:r>
            <a:r>
              <a:rPr sz="800" spc="5" dirty="0"/>
              <a:t>n</a:t>
            </a:r>
            <a:r>
              <a:rPr sz="800" dirty="0"/>
              <a:t>ati</a:t>
            </a:r>
            <a:r>
              <a:rPr sz="800" spc="-20" dirty="0"/>
              <a:t>o</a:t>
            </a:r>
            <a:r>
              <a:rPr sz="800" spc="-10" dirty="0"/>
              <a:t>n</a:t>
            </a:r>
            <a:r>
              <a:rPr sz="800" dirty="0"/>
              <a:t>al</a:t>
            </a:r>
            <a:r>
              <a:rPr sz="800" spc="-5" dirty="0"/>
              <a:t> P</a:t>
            </a:r>
            <a:r>
              <a:rPr sz="800" spc="5" dirty="0"/>
              <a:t>ub</a:t>
            </a:r>
            <a:r>
              <a:rPr sz="800" spc="-10" dirty="0"/>
              <a:t>l</a:t>
            </a:r>
            <a:r>
              <a:rPr sz="800" dirty="0"/>
              <a:t>i</a:t>
            </a:r>
            <a:r>
              <a:rPr sz="800" spc="-5" dirty="0"/>
              <a:t>s</a:t>
            </a:r>
            <a:r>
              <a:rPr sz="800" spc="-10" dirty="0"/>
              <a:t>he</a:t>
            </a:r>
            <a:r>
              <a:rPr sz="800" spc="-5" dirty="0"/>
              <a:t>rs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spc="-10" dirty="0"/>
              <a:t>20</a:t>
            </a:r>
            <a:r>
              <a:rPr sz="800" spc="5" dirty="0"/>
              <a:t>0</a:t>
            </a:r>
            <a:r>
              <a:rPr sz="800" dirty="0"/>
              <a:t>7</a:t>
            </a:r>
            <a:endParaRPr sz="80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8900">
              <a:lnSpc>
                <a:spcPct val="100000"/>
              </a:lnSpc>
            </a:pPr>
            <a:r>
              <a:rPr sz="2800" spc="-30" dirty="0">
                <a:solidFill>
                  <a:srgbClr val="653200"/>
                </a:solidFill>
              </a:rPr>
              <a:t>U</a:t>
            </a:r>
            <a:r>
              <a:rPr sz="2800" spc="-10" dirty="0">
                <a:solidFill>
                  <a:srgbClr val="653200"/>
                </a:solidFill>
              </a:rPr>
              <a:t>s</a:t>
            </a:r>
            <a:r>
              <a:rPr sz="2800" spc="-20" dirty="0">
                <a:solidFill>
                  <a:srgbClr val="653200"/>
                </a:solidFill>
              </a:rPr>
              <a:t>e</a:t>
            </a:r>
            <a:r>
              <a:rPr sz="2800" spc="5" dirty="0">
                <a:solidFill>
                  <a:srgbClr val="653200"/>
                </a:solidFill>
              </a:rPr>
              <a:t> </a:t>
            </a:r>
            <a:r>
              <a:rPr sz="2800" spc="-30" dirty="0">
                <a:solidFill>
                  <a:srgbClr val="653200"/>
                </a:solidFill>
              </a:rPr>
              <a:t>C</a:t>
            </a:r>
            <a:r>
              <a:rPr sz="2800" spc="-15" dirty="0">
                <a:solidFill>
                  <a:srgbClr val="653200"/>
                </a:solidFill>
              </a:rPr>
              <a:t>a</a:t>
            </a:r>
            <a:r>
              <a:rPr sz="2800" dirty="0">
                <a:solidFill>
                  <a:srgbClr val="653200"/>
                </a:solidFill>
              </a:rPr>
              <a:t>s</a:t>
            </a:r>
            <a:r>
              <a:rPr sz="2800" spc="-20" dirty="0">
                <a:solidFill>
                  <a:srgbClr val="653200"/>
                </a:solidFill>
              </a:rPr>
              <a:t>e</a:t>
            </a:r>
            <a:r>
              <a:rPr sz="2800" spc="5" dirty="0">
                <a:solidFill>
                  <a:srgbClr val="653200"/>
                </a:solidFill>
              </a:rPr>
              <a:t> </a:t>
            </a:r>
            <a:r>
              <a:rPr sz="2800" spc="-30" dirty="0">
                <a:solidFill>
                  <a:srgbClr val="653200"/>
                </a:solidFill>
              </a:rPr>
              <a:t>G</a:t>
            </a:r>
            <a:r>
              <a:rPr sz="2800" spc="-15" dirty="0">
                <a:solidFill>
                  <a:srgbClr val="653200"/>
                </a:solidFill>
              </a:rPr>
              <a:t>u</a:t>
            </a:r>
            <a:r>
              <a:rPr sz="2800" spc="-10" dirty="0">
                <a:solidFill>
                  <a:srgbClr val="653200"/>
                </a:solidFill>
              </a:rPr>
              <a:t>i</a:t>
            </a:r>
            <a:r>
              <a:rPr sz="2800" spc="-15" dirty="0">
                <a:solidFill>
                  <a:srgbClr val="653200"/>
                </a:solidFill>
              </a:rPr>
              <a:t>de</a:t>
            </a:r>
            <a:r>
              <a:rPr sz="2800" spc="-10" dirty="0">
                <a:solidFill>
                  <a:srgbClr val="653200"/>
                </a:solidFill>
              </a:rPr>
              <a:t>l</a:t>
            </a:r>
            <a:r>
              <a:rPr sz="2800" spc="0" dirty="0">
                <a:solidFill>
                  <a:srgbClr val="653200"/>
                </a:solidFill>
              </a:rPr>
              <a:t>i</a:t>
            </a:r>
            <a:r>
              <a:rPr sz="2800" spc="-15" dirty="0">
                <a:solidFill>
                  <a:srgbClr val="653200"/>
                </a:solidFill>
              </a:rPr>
              <a:t>nes</a:t>
            </a:r>
            <a:endParaRPr sz="280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buFont typeface="Arial"/>
              <a:buAutoNum type="arabicPeriod"/>
              <a:tabLst>
                <a:tab pos="439420" algn="l"/>
              </a:tabLst>
            </a:pPr>
            <a:r>
              <a:rPr dirty="0"/>
              <a:t>I</a:t>
            </a:r>
            <a:r>
              <a:rPr spc="-5" dirty="0"/>
              <a:t>den</a:t>
            </a:r>
            <a:r>
              <a:rPr dirty="0"/>
              <a:t>t</a:t>
            </a:r>
            <a:r>
              <a:rPr spc="-5" dirty="0"/>
              <a:t>i</a:t>
            </a:r>
            <a:r>
              <a:rPr dirty="0"/>
              <a:t>fy </a:t>
            </a:r>
            <a:r>
              <a:rPr spc="-5" dirty="0"/>
              <a:t>al</a:t>
            </a:r>
            <a:r>
              <a:rPr dirty="0"/>
              <a:t>l </a:t>
            </a:r>
            <a:r>
              <a:rPr spc="-5" dirty="0"/>
              <a:t>u</a:t>
            </a:r>
            <a:r>
              <a:rPr dirty="0"/>
              <a:t>s</a:t>
            </a:r>
            <a:r>
              <a:rPr spc="-5" dirty="0"/>
              <a:t>e</a:t>
            </a:r>
            <a:r>
              <a:rPr dirty="0"/>
              <a:t>rs</a:t>
            </a:r>
          </a:p>
          <a:p>
            <a:pPr marL="355600" marR="6350" indent="-342900">
              <a:lnSpc>
                <a:spcPct val="100000"/>
              </a:lnSpc>
              <a:spcBef>
                <a:spcPts val="1425"/>
              </a:spcBef>
              <a:buFont typeface="Arial"/>
              <a:buAutoNum type="arabicPeriod"/>
              <a:tabLst>
                <a:tab pos="387985" algn="l"/>
              </a:tabLst>
            </a:pPr>
            <a:r>
              <a:rPr spc="-5" dirty="0"/>
              <a:t>C</a:t>
            </a:r>
            <a:r>
              <a:rPr dirty="0"/>
              <a:t>r</a:t>
            </a:r>
            <a:r>
              <a:rPr spc="-5" dirty="0"/>
              <a:t>ea</a:t>
            </a:r>
            <a:r>
              <a:rPr dirty="0"/>
              <a:t>te</a:t>
            </a:r>
            <a:r>
              <a:rPr spc="265" dirty="0"/>
              <a:t> </a:t>
            </a:r>
            <a:r>
              <a:rPr dirty="0"/>
              <a:t>a</a:t>
            </a:r>
            <a:r>
              <a:rPr spc="275" dirty="0"/>
              <a:t> </a:t>
            </a:r>
            <a:r>
              <a:rPr spc="-5" dirty="0"/>
              <a:t>u</a:t>
            </a:r>
            <a:r>
              <a:rPr dirty="0"/>
              <a:t>s</a:t>
            </a:r>
            <a:r>
              <a:rPr spc="-5" dirty="0"/>
              <a:t>e</a:t>
            </a:r>
            <a:r>
              <a:rPr dirty="0"/>
              <a:t>r</a:t>
            </a:r>
            <a:r>
              <a:rPr spc="285" dirty="0"/>
              <a:t> </a:t>
            </a:r>
            <a:r>
              <a:rPr spc="-5" dirty="0"/>
              <a:t>p</a:t>
            </a:r>
            <a:r>
              <a:rPr dirty="0"/>
              <a:t>r</a:t>
            </a:r>
            <a:r>
              <a:rPr spc="-5" dirty="0"/>
              <a:t>o</a:t>
            </a:r>
            <a:r>
              <a:rPr spc="-10" dirty="0"/>
              <a:t>f</a:t>
            </a:r>
            <a:r>
              <a:rPr spc="5" dirty="0"/>
              <a:t>i</a:t>
            </a:r>
            <a:r>
              <a:rPr spc="-5" dirty="0"/>
              <a:t>l</a:t>
            </a:r>
            <a:r>
              <a:rPr dirty="0"/>
              <a:t>e</a:t>
            </a:r>
            <a:r>
              <a:rPr spc="275" dirty="0"/>
              <a:t> </a:t>
            </a:r>
            <a:r>
              <a:rPr dirty="0"/>
              <a:t>f</a:t>
            </a:r>
            <a:r>
              <a:rPr spc="-5" dirty="0"/>
              <a:t>o</a:t>
            </a:r>
            <a:r>
              <a:rPr dirty="0"/>
              <a:t>r</a:t>
            </a:r>
            <a:r>
              <a:rPr spc="285" dirty="0"/>
              <a:t> </a:t>
            </a:r>
            <a:r>
              <a:rPr spc="-5" dirty="0"/>
              <a:t>ea</a:t>
            </a:r>
            <a:r>
              <a:rPr dirty="0"/>
              <a:t>ch</a:t>
            </a:r>
            <a:r>
              <a:rPr spc="275" dirty="0"/>
              <a:t> </a:t>
            </a:r>
            <a:r>
              <a:rPr dirty="0"/>
              <a:t>c</a:t>
            </a:r>
            <a:r>
              <a:rPr spc="-5" dirty="0"/>
              <a:t>a</a:t>
            </a:r>
            <a:r>
              <a:rPr dirty="0"/>
              <a:t>t</a:t>
            </a:r>
            <a:r>
              <a:rPr spc="-5" dirty="0"/>
              <a:t>ego</a:t>
            </a:r>
            <a:r>
              <a:rPr dirty="0"/>
              <a:t>ry</a:t>
            </a:r>
            <a:r>
              <a:rPr spc="280" dirty="0"/>
              <a:t> </a:t>
            </a:r>
            <a:r>
              <a:rPr spc="-5" dirty="0"/>
              <a:t>o</a:t>
            </a:r>
            <a:r>
              <a:rPr dirty="0"/>
              <a:t>f</a:t>
            </a:r>
            <a:r>
              <a:rPr spc="270" dirty="0"/>
              <a:t> </a:t>
            </a:r>
            <a:r>
              <a:rPr spc="-5" dirty="0"/>
              <a:t>u</a:t>
            </a:r>
            <a:r>
              <a:rPr dirty="0"/>
              <a:t>s</a:t>
            </a:r>
            <a:r>
              <a:rPr spc="-5" dirty="0"/>
              <a:t>e</a:t>
            </a:r>
            <a:r>
              <a:rPr dirty="0"/>
              <a:t>rs</a:t>
            </a:r>
            <a:r>
              <a:rPr spc="280" dirty="0"/>
              <a:t> </a:t>
            </a:r>
            <a:r>
              <a:rPr spc="-20" dirty="0"/>
              <a:t>i</a:t>
            </a:r>
            <a:r>
              <a:rPr spc="-5" dirty="0"/>
              <a:t>n</a:t>
            </a:r>
            <a:r>
              <a:rPr dirty="0"/>
              <a:t>c</a:t>
            </a:r>
            <a:r>
              <a:rPr spc="5" dirty="0"/>
              <a:t>l</a:t>
            </a:r>
            <a:r>
              <a:rPr spc="-5" dirty="0"/>
              <a:t>u</a:t>
            </a:r>
            <a:r>
              <a:rPr spc="5" dirty="0"/>
              <a:t>d</a:t>
            </a:r>
            <a:r>
              <a:rPr spc="-5" dirty="0"/>
              <a:t>i</a:t>
            </a:r>
            <a:r>
              <a:rPr spc="5" dirty="0"/>
              <a:t>n</a:t>
            </a:r>
            <a:r>
              <a:rPr dirty="0"/>
              <a:t>g </a:t>
            </a:r>
            <a:r>
              <a:rPr spc="-5" dirty="0"/>
              <a:t>a</a:t>
            </a:r>
            <a:r>
              <a:rPr spc="5" dirty="0"/>
              <a:t>l</a:t>
            </a:r>
            <a:r>
              <a:rPr dirty="0"/>
              <a:t>l r</a:t>
            </a:r>
            <a:r>
              <a:rPr spc="-5" dirty="0"/>
              <a:t>o</a:t>
            </a:r>
            <a:r>
              <a:rPr spc="5" dirty="0"/>
              <a:t>l</a:t>
            </a:r>
            <a:r>
              <a:rPr spc="-5" dirty="0"/>
              <a:t>e</a:t>
            </a:r>
            <a:r>
              <a:rPr dirty="0"/>
              <a:t>s </a:t>
            </a:r>
            <a:r>
              <a:rPr spc="-5" dirty="0"/>
              <a:t>o</a:t>
            </a:r>
            <a:r>
              <a:rPr dirty="0"/>
              <a:t>f</a:t>
            </a:r>
            <a:r>
              <a:rPr spc="-5" dirty="0"/>
              <a:t> </a:t>
            </a:r>
            <a:r>
              <a:rPr spc="-10" dirty="0"/>
              <a:t>t</a:t>
            </a:r>
            <a:r>
              <a:rPr spc="-5" dirty="0"/>
              <a:t>h</a:t>
            </a:r>
            <a:r>
              <a:rPr dirty="0"/>
              <a:t>e </a:t>
            </a:r>
            <a:r>
              <a:rPr spc="-5" dirty="0"/>
              <a:t>u</a:t>
            </a:r>
            <a:r>
              <a:rPr dirty="0"/>
              <a:t>s</a:t>
            </a:r>
            <a:r>
              <a:rPr spc="-5" dirty="0"/>
              <a:t>e</a:t>
            </a:r>
            <a:r>
              <a:rPr dirty="0"/>
              <a:t>rs </a:t>
            </a:r>
            <a:r>
              <a:rPr spc="-5" dirty="0"/>
              <a:t>p</a:t>
            </a:r>
            <a:r>
              <a:rPr spc="5" dirty="0"/>
              <a:t>l</a:t>
            </a:r>
            <a:r>
              <a:rPr spc="-5" dirty="0"/>
              <a:t>a</a:t>
            </a:r>
            <a:r>
              <a:rPr dirty="0"/>
              <a:t>y t</a:t>
            </a:r>
            <a:r>
              <a:rPr spc="-5" dirty="0"/>
              <a:t>ha</a:t>
            </a:r>
            <a:r>
              <a:rPr dirty="0"/>
              <a:t>t</a:t>
            </a:r>
            <a:r>
              <a:rPr spc="-5" dirty="0"/>
              <a:t> a</a:t>
            </a:r>
            <a:r>
              <a:rPr dirty="0"/>
              <a:t>re</a:t>
            </a:r>
            <a:r>
              <a:rPr spc="-10" dirty="0"/>
              <a:t> </a:t>
            </a:r>
            <a:r>
              <a:rPr dirty="0"/>
              <a:t>r</a:t>
            </a:r>
            <a:r>
              <a:rPr spc="-5" dirty="0"/>
              <a:t>ele</a:t>
            </a:r>
            <a:r>
              <a:rPr spc="10" dirty="0"/>
              <a:t>v</a:t>
            </a:r>
            <a:r>
              <a:rPr spc="-5" dirty="0"/>
              <a:t>an</a:t>
            </a:r>
            <a:r>
              <a:rPr dirty="0"/>
              <a:t>t</a:t>
            </a:r>
            <a:r>
              <a:rPr spc="5" dirty="0"/>
              <a:t> </a:t>
            </a:r>
            <a:r>
              <a:rPr dirty="0"/>
              <a:t>to</a:t>
            </a:r>
            <a:r>
              <a:rPr spc="-10" dirty="0"/>
              <a:t> </a:t>
            </a:r>
            <a:r>
              <a:rPr dirty="0"/>
              <a:t>t</a:t>
            </a:r>
            <a:r>
              <a:rPr spc="-5" dirty="0"/>
              <a:t>h</a:t>
            </a:r>
            <a:r>
              <a:rPr dirty="0"/>
              <a:t>e syst</a:t>
            </a:r>
            <a:r>
              <a:rPr spc="-5" dirty="0"/>
              <a:t>e</a:t>
            </a:r>
            <a:r>
              <a:rPr spc="-10" dirty="0"/>
              <a:t>m</a:t>
            </a:r>
            <a:r>
              <a:rPr dirty="0"/>
              <a:t>.</a:t>
            </a:r>
          </a:p>
          <a:p>
            <a:pPr marL="355600" marR="5080" indent="-342900" algn="just">
              <a:lnSpc>
                <a:spcPct val="99800"/>
              </a:lnSpc>
              <a:spcBef>
                <a:spcPts val="1430"/>
              </a:spcBef>
              <a:buFont typeface="Arial"/>
              <a:buAutoNum type="arabicPeriod"/>
              <a:tabLst>
                <a:tab pos="398780" algn="l"/>
              </a:tabLst>
            </a:pPr>
            <a:r>
              <a:rPr spc="-5" dirty="0">
                <a:solidFill>
                  <a:srgbClr val="3232FF"/>
                </a:solidFill>
              </a:rPr>
              <a:t>C</a:t>
            </a:r>
            <a:r>
              <a:rPr dirty="0">
                <a:solidFill>
                  <a:srgbClr val="3232FF"/>
                </a:solidFill>
              </a:rPr>
              <a:t>r</a:t>
            </a:r>
            <a:r>
              <a:rPr spc="-5" dirty="0">
                <a:solidFill>
                  <a:srgbClr val="3232FF"/>
                </a:solidFill>
              </a:rPr>
              <a:t>ea</a:t>
            </a:r>
            <a:r>
              <a:rPr dirty="0">
                <a:solidFill>
                  <a:srgbClr val="3232FF"/>
                </a:solidFill>
              </a:rPr>
              <a:t>te </a:t>
            </a:r>
            <a:r>
              <a:rPr spc="-305" dirty="0">
                <a:solidFill>
                  <a:srgbClr val="3232FF"/>
                </a:solidFill>
              </a:rPr>
              <a:t> </a:t>
            </a:r>
            <a:r>
              <a:rPr dirty="0">
                <a:solidFill>
                  <a:srgbClr val="3232FF"/>
                </a:solidFill>
              </a:rPr>
              <a:t>a </a:t>
            </a:r>
            <a:r>
              <a:rPr spc="-305" dirty="0">
                <a:solidFill>
                  <a:srgbClr val="3232FF"/>
                </a:solidFill>
              </a:rPr>
              <a:t> </a:t>
            </a:r>
            <a:r>
              <a:rPr spc="-5" dirty="0">
                <a:solidFill>
                  <a:srgbClr val="3232FF"/>
                </a:solidFill>
              </a:rPr>
              <a:t>u</a:t>
            </a:r>
            <a:r>
              <a:rPr dirty="0">
                <a:solidFill>
                  <a:srgbClr val="3232FF"/>
                </a:solidFill>
              </a:rPr>
              <a:t>se </a:t>
            </a:r>
            <a:r>
              <a:rPr spc="-295" dirty="0">
                <a:solidFill>
                  <a:srgbClr val="3232FF"/>
                </a:solidFill>
              </a:rPr>
              <a:t> </a:t>
            </a:r>
            <a:r>
              <a:rPr dirty="0">
                <a:solidFill>
                  <a:srgbClr val="3232FF"/>
                </a:solidFill>
              </a:rPr>
              <a:t>c</a:t>
            </a:r>
            <a:r>
              <a:rPr spc="-5" dirty="0">
                <a:solidFill>
                  <a:srgbClr val="3232FF"/>
                </a:solidFill>
              </a:rPr>
              <a:t>a</a:t>
            </a:r>
            <a:r>
              <a:rPr spc="10" dirty="0">
                <a:solidFill>
                  <a:srgbClr val="3232FF"/>
                </a:solidFill>
              </a:rPr>
              <a:t>s</a:t>
            </a:r>
            <a:r>
              <a:rPr dirty="0">
                <a:solidFill>
                  <a:srgbClr val="3232FF"/>
                </a:solidFill>
              </a:rPr>
              <a:t>e </a:t>
            </a:r>
            <a:r>
              <a:rPr spc="-295" dirty="0">
                <a:solidFill>
                  <a:srgbClr val="3232FF"/>
                </a:solidFill>
              </a:rPr>
              <a:t> </a:t>
            </a:r>
            <a:r>
              <a:rPr dirty="0">
                <a:solidFill>
                  <a:srgbClr val="3232FF"/>
                </a:solidFill>
              </a:rPr>
              <a:t>f</a:t>
            </a:r>
            <a:r>
              <a:rPr spc="-5" dirty="0">
                <a:solidFill>
                  <a:srgbClr val="3232FF"/>
                </a:solidFill>
              </a:rPr>
              <a:t>o</a:t>
            </a:r>
            <a:r>
              <a:rPr dirty="0">
                <a:solidFill>
                  <a:srgbClr val="3232FF"/>
                </a:solidFill>
              </a:rPr>
              <a:t>r </a:t>
            </a:r>
            <a:r>
              <a:rPr spc="-290" dirty="0">
                <a:solidFill>
                  <a:srgbClr val="3232FF"/>
                </a:solidFill>
              </a:rPr>
              <a:t> </a:t>
            </a:r>
            <a:r>
              <a:rPr spc="-5" dirty="0">
                <a:solidFill>
                  <a:srgbClr val="3232FF"/>
                </a:solidFill>
              </a:rPr>
              <a:t>ea</a:t>
            </a:r>
            <a:r>
              <a:rPr dirty="0">
                <a:solidFill>
                  <a:srgbClr val="3232FF"/>
                </a:solidFill>
              </a:rPr>
              <a:t>ch </a:t>
            </a:r>
            <a:r>
              <a:rPr spc="-295" dirty="0">
                <a:solidFill>
                  <a:srgbClr val="3232FF"/>
                </a:solidFill>
              </a:rPr>
              <a:t> </a:t>
            </a:r>
            <a:r>
              <a:rPr spc="-5" dirty="0">
                <a:solidFill>
                  <a:srgbClr val="3232FF"/>
                </a:solidFill>
              </a:rPr>
              <a:t>go</a:t>
            </a:r>
            <a:r>
              <a:rPr spc="5" dirty="0">
                <a:solidFill>
                  <a:srgbClr val="3232FF"/>
                </a:solidFill>
              </a:rPr>
              <a:t>a</a:t>
            </a:r>
            <a:r>
              <a:rPr spc="-5" dirty="0">
                <a:solidFill>
                  <a:srgbClr val="3232FF"/>
                </a:solidFill>
              </a:rPr>
              <a:t>l</a:t>
            </a:r>
            <a:r>
              <a:rPr dirty="0">
                <a:solidFill>
                  <a:srgbClr val="3232FF"/>
                </a:solidFill>
              </a:rPr>
              <a:t>, </a:t>
            </a:r>
            <a:r>
              <a:rPr spc="-300" dirty="0">
                <a:solidFill>
                  <a:srgbClr val="3232FF"/>
                </a:solidFill>
              </a:rPr>
              <a:t> </a:t>
            </a:r>
            <a:r>
              <a:rPr dirty="0">
                <a:solidFill>
                  <a:srgbClr val="3232FF"/>
                </a:solidFill>
              </a:rPr>
              <a:t>f</a:t>
            </a:r>
            <a:r>
              <a:rPr spc="-5" dirty="0">
                <a:solidFill>
                  <a:srgbClr val="3232FF"/>
                </a:solidFill>
              </a:rPr>
              <a:t>o</a:t>
            </a:r>
            <a:r>
              <a:rPr spc="5" dirty="0">
                <a:solidFill>
                  <a:srgbClr val="3232FF"/>
                </a:solidFill>
              </a:rPr>
              <a:t>l</a:t>
            </a:r>
            <a:r>
              <a:rPr spc="-5" dirty="0">
                <a:solidFill>
                  <a:srgbClr val="3232FF"/>
                </a:solidFill>
              </a:rPr>
              <a:t>l</a:t>
            </a:r>
            <a:r>
              <a:rPr spc="5" dirty="0">
                <a:solidFill>
                  <a:srgbClr val="3232FF"/>
                </a:solidFill>
              </a:rPr>
              <a:t>ow</a:t>
            </a:r>
            <a:r>
              <a:rPr spc="-5" dirty="0">
                <a:solidFill>
                  <a:srgbClr val="3232FF"/>
                </a:solidFill>
              </a:rPr>
              <a:t>in</a:t>
            </a:r>
            <a:r>
              <a:rPr dirty="0">
                <a:solidFill>
                  <a:srgbClr val="3232FF"/>
                </a:solidFill>
              </a:rPr>
              <a:t>g </a:t>
            </a:r>
            <a:r>
              <a:rPr spc="-295" dirty="0">
                <a:solidFill>
                  <a:srgbClr val="3232FF"/>
                </a:solidFill>
              </a:rPr>
              <a:t> </a:t>
            </a:r>
            <a:r>
              <a:rPr dirty="0">
                <a:solidFill>
                  <a:srgbClr val="3232FF"/>
                </a:solidFill>
              </a:rPr>
              <a:t>t</a:t>
            </a:r>
            <a:r>
              <a:rPr spc="-5" dirty="0">
                <a:solidFill>
                  <a:srgbClr val="3232FF"/>
                </a:solidFill>
              </a:rPr>
              <a:t>h</a:t>
            </a:r>
            <a:r>
              <a:rPr dirty="0">
                <a:solidFill>
                  <a:srgbClr val="3232FF"/>
                </a:solidFill>
              </a:rPr>
              <a:t>e </a:t>
            </a:r>
            <a:r>
              <a:rPr spc="-295" dirty="0">
                <a:solidFill>
                  <a:srgbClr val="3232FF"/>
                </a:solidFill>
              </a:rPr>
              <a:t> </a:t>
            </a:r>
            <a:r>
              <a:rPr spc="5" dirty="0">
                <a:solidFill>
                  <a:srgbClr val="3232FF"/>
                </a:solidFill>
              </a:rPr>
              <a:t>u</a:t>
            </a:r>
            <a:r>
              <a:rPr dirty="0">
                <a:solidFill>
                  <a:srgbClr val="3232FF"/>
                </a:solidFill>
              </a:rPr>
              <a:t>se </a:t>
            </a:r>
            <a:r>
              <a:rPr spc="-295" dirty="0">
                <a:solidFill>
                  <a:srgbClr val="3232FF"/>
                </a:solidFill>
              </a:rPr>
              <a:t> </a:t>
            </a:r>
            <a:r>
              <a:rPr dirty="0">
                <a:solidFill>
                  <a:srgbClr val="3232FF"/>
                </a:solidFill>
              </a:rPr>
              <a:t>c</a:t>
            </a:r>
            <a:r>
              <a:rPr spc="-5" dirty="0">
                <a:solidFill>
                  <a:srgbClr val="3232FF"/>
                </a:solidFill>
              </a:rPr>
              <a:t>a</a:t>
            </a:r>
            <a:r>
              <a:rPr dirty="0">
                <a:solidFill>
                  <a:srgbClr val="3232FF"/>
                </a:solidFill>
              </a:rPr>
              <a:t>se t</a:t>
            </a:r>
            <a:r>
              <a:rPr spc="-5" dirty="0">
                <a:solidFill>
                  <a:srgbClr val="3232FF"/>
                </a:solidFill>
              </a:rPr>
              <a:t>e</a:t>
            </a:r>
            <a:r>
              <a:rPr dirty="0">
                <a:solidFill>
                  <a:srgbClr val="3232FF"/>
                </a:solidFill>
              </a:rPr>
              <a:t>m</a:t>
            </a:r>
            <a:r>
              <a:rPr spc="-5" dirty="0">
                <a:solidFill>
                  <a:srgbClr val="3232FF"/>
                </a:solidFill>
              </a:rPr>
              <a:t>pla</a:t>
            </a:r>
            <a:r>
              <a:rPr dirty="0">
                <a:solidFill>
                  <a:srgbClr val="3232FF"/>
                </a:solidFill>
              </a:rPr>
              <a:t>te</a:t>
            </a:r>
            <a:r>
              <a:rPr spc="95" dirty="0">
                <a:solidFill>
                  <a:srgbClr val="3232FF"/>
                </a:solidFill>
              </a:rPr>
              <a:t> </a:t>
            </a:r>
            <a:r>
              <a:rPr dirty="0">
                <a:solidFill>
                  <a:srgbClr val="3232FF"/>
                </a:solidFill>
              </a:rPr>
              <a:t>m</a:t>
            </a:r>
            <a:r>
              <a:rPr spc="-5" dirty="0">
                <a:solidFill>
                  <a:srgbClr val="3232FF"/>
                </a:solidFill>
              </a:rPr>
              <a:t>a</a:t>
            </a:r>
            <a:r>
              <a:rPr spc="5" dirty="0">
                <a:solidFill>
                  <a:srgbClr val="3232FF"/>
                </a:solidFill>
              </a:rPr>
              <a:t>i</a:t>
            </a:r>
            <a:r>
              <a:rPr spc="-5" dirty="0">
                <a:solidFill>
                  <a:srgbClr val="3232FF"/>
                </a:solidFill>
              </a:rPr>
              <a:t>n</a:t>
            </a:r>
            <a:r>
              <a:rPr dirty="0">
                <a:solidFill>
                  <a:srgbClr val="3232FF"/>
                </a:solidFill>
              </a:rPr>
              <a:t>t</a:t>
            </a:r>
            <a:r>
              <a:rPr spc="-5" dirty="0">
                <a:solidFill>
                  <a:srgbClr val="3232FF"/>
                </a:solidFill>
              </a:rPr>
              <a:t>a</a:t>
            </a:r>
            <a:r>
              <a:rPr spc="5" dirty="0">
                <a:solidFill>
                  <a:srgbClr val="3232FF"/>
                </a:solidFill>
              </a:rPr>
              <a:t>i</a:t>
            </a:r>
            <a:r>
              <a:rPr dirty="0">
                <a:solidFill>
                  <a:srgbClr val="3232FF"/>
                </a:solidFill>
              </a:rPr>
              <a:t>n</a:t>
            </a:r>
            <a:r>
              <a:rPr spc="95" dirty="0">
                <a:solidFill>
                  <a:srgbClr val="3232FF"/>
                </a:solidFill>
              </a:rPr>
              <a:t> </a:t>
            </a:r>
            <a:r>
              <a:rPr dirty="0">
                <a:solidFill>
                  <a:srgbClr val="3232FF"/>
                </a:solidFill>
              </a:rPr>
              <a:t>t</a:t>
            </a:r>
            <a:r>
              <a:rPr spc="-5" dirty="0">
                <a:solidFill>
                  <a:srgbClr val="3232FF"/>
                </a:solidFill>
              </a:rPr>
              <a:t>h</a:t>
            </a:r>
            <a:r>
              <a:rPr dirty="0">
                <a:solidFill>
                  <a:srgbClr val="3232FF"/>
                </a:solidFill>
              </a:rPr>
              <a:t>e</a:t>
            </a:r>
            <a:r>
              <a:rPr spc="95" dirty="0">
                <a:solidFill>
                  <a:srgbClr val="3232FF"/>
                </a:solidFill>
              </a:rPr>
              <a:t> </a:t>
            </a:r>
            <a:r>
              <a:rPr dirty="0">
                <a:solidFill>
                  <a:srgbClr val="3232FF"/>
                </a:solidFill>
              </a:rPr>
              <a:t>s</a:t>
            </a:r>
            <a:r>
              <a:rPr spc="-5" dirty="0">
                <a:solidFill>
                  <a:srgbClr val="3232FF"/>
                </a:solidFill>
              </a:rPr>
              <a:t>a</a:t>
            </a:r>
            <a:r>
              <a:rPr dirty="0">
                <a:solidFill>
                  <a:srgbClr val="3232FF"/>
                </a:solidFill>
              </a:rPr>
              <a:t>me</a:t>
            </a:r>
            <a:r>
              <a:rPr spc="95" dirty="0">
                <a:solidFill>
                  <a:srgbClr val="3232FF"/>
                </a:solidFill>
              </a:rPr>
              <a:t> </a:t>
            </a:r>
            <a:r>
              <a:rPr spc="-5" dirty="0">
                <a:solidFill>
                  <a:srgbClr val="3232FF"/>
                </a:solidFill>
              </a:rPr>
              <a:t>le</a:t>
            </a:r>
            <a:r>
              <a:rPr spc="10" dirty="0">
                <a:solidFill>
                  <a:srgbClr val="3232FF"/>
                </a:solidFill>
              </a:rPr>
              <a:t>v</a:t>
            </a:r>
            <a:r>
              <a:rPr spc="5" dirty="0">
                <a:solidFill>
                  <a:srgbClr val="3232FF"/>
                </a:solidFill>
              </a:rPr>
              <a:t>e</a:t>
            </a:r>
            <a:r>
              <a:rPr dirty="0">
                <a:solidFill>
                  <a:srgbClr val="3232FF"/>
                </a:solidFill>
              </a:rPr>
              <a:t>l</a:t>
            </a:r>
            <a:r>
              <a:rPr spc="105" dirty="0">
                <a:solidFill>
                  <a:srgbClr val="3232FF"/>
                </a:solidFill>
              </a:rPr>
              <a:t> </a:t>
            </a:r>
            <a:r>
              <a:rPr spc="-5" dirty="0">
                <a:solidFill>
                  <a:srgbClr val="3232FF"/>
                </a:solidFill>
              </a:rPr>
              <a:t>o</a:t>
            </a:r>
            <a:r>
              <a:rPr dirty="0">
                <a:solidFill>
                  <a:srgbClr val="3232FF"/>
                </a:solidFill>
              </a:rPr>
              <a:t>f</a:t>
            </a:r>
            <a:r>
              <a:rPr spc="105" dirty="0">
                <a:solidFill>
                  <a:srgbClr val="3232FF"/>
                </a:solidFill>
              </a:rPr>
              <a:t> </a:t>
            </a:r>
            <a:r>
              <a:rPr spc="-5" dirty="0">
                <a:solidFill>
                  <a:srgbClr val="3232FF"/>
                </a:solidFill>
              </a:rPr>
              <a:t>ab</a:t>
            </a:r>
            <a:r>
              <a:rPr dirty="0">
                <a:solidFill>
                  <a:srgbClr val="3232FF"/>
                </a:solidFill>
              </a:rPr>
              <a:t>str</a:t>
            </a:r>
            <a:r>
              <a:rPr spc="-5" dirty="0">
                <a:solidFill>
                  <a:srgbClr val="3232FF"/>
                </a:solidFill>
              </a:rPr>
              <a:t>a</a:t>
            </a:r>
            <a:r>
              <a:rPr spc="-15" dirty="0">
                <a:solidFill>
                  <a:srgbClr val="3232FF"/>
                </a:solidFill>
              </a:rPr>
              <a:t>c</a:t>
            </a:r>
            <a:r>
              <a:rPr spc="-10" dirty="0">
                <a:solidFill>
                  <a:srgbClr val="3232FF"/>
                </a:solidFill>
              </a:rPr>
              <a:t>t</a:t>
            </a:r>
            <a:r>
              <a:rPr spc="-5" dirty="0">
                <a:solidFill>
                  <a:srgbClr val="3232FF"/>
                </a:solidFill>
              </a:rPr>
              <a:t>i</a:t>
            </a:r>
            <a:r>
              <a:rPr spc="5" dirty="0">
                <a:solidFill>
                  <a:srgbClr val="3232FF"/>
                </a:solidFill>
              </a:rPr>
              <a:t>o</a:t>
            </a:r>
            <a:r>
              <a:rPr dirty="0">
                <a:solidFill>
                  <a:srgbClr val="3232FF"/>
                </a:solidFill>
              </a:rPr>
              <a:t>n</a:t>
            </a:r>
            <a:r>
              <a:rPr spc="110" dirty="0">
                <a:solidFill>
                  <a:srgbClr val="3232FF"/>
                </a:solidFill>
              </a:rPr>
              <a:t> </a:t>
            </a:r>
            <a:r>
              <a:rPr dirty="0">
                <a:solidFill>
                  <a:srgbClr val="3232FF"/>
                </a:solidFill>
              </a:rPr>
              <a:t>t</a:t>
            </a:r>
            <a:r>
              <a:rPr spc="-5" dirty="0">
                <a:solidFill>
                  <a:srgbClr val="3232FF"/>
                </a:solidFill>
              </a:rPr>
              <a:t>h</a:t>
            </a:r>
            <a:r>
              <a:rPr dirty="0">
                <a:solidFill>
                  <a:srgbClr val="3232FF"/>
                </a:solidFill>
              </a:rPr>
              <a:t>r</a:t>
            </a:r>
            <a:r>
              <a:rPr spc="-5" dirty="0">
                <a:solidFill>
                  <a:srgbClr val="3232FF"/>
                </a:solidFill>
              </a:rPr>
              <a:t>oug</a:t>
            </a:r>
            <a:r>
              <a:rPr spc="5" dirty="0">
                <a:solidFill>
                  <a:srgbClr val="3232FF"/>
                </a:solidFill>
              </a:rPr>
              <a:t>h</a:t>
            </a:r>
            <a:r>
              <a:rPr spc="-5" dirty="0">
                <a:solidFill>
                  <a:srgbClr val="3232FF"/>
                </a:solidFill>
              </a:rPr>
              <a:t>ou</a:t>
            </a:r>
            <a:r>
              <a:rPr dirty="0">
                <a:solidFill>
                  <a:srgbClr val="3232FF"/>
                </a:solidFill>
              </a:rPr>
              <a:t>t t</a:t>
            </a:r>
            <a:r>
              <a:rPr spc="-5" dirty="0">
                <a:solidFill>
                  <a:srgbClr val="3232FF"/>
                </a:solidFill>
              </a:rPr>
              <a:t>h</a:t>
            </a:r>
            <a:r>
              <a:rPr dirty="0">
                <a:solidFill>
                  <a:srgbClr val="3232FF"/>
                </a:solidFill>
              </a:rPr>
              <a:t>e </a:t>
            </a:r>
            <a:r>
              <a:rPr spc="-20" dirty="0">
                <a:solidFill>
                  <a:srgbClr val="3232FF"/>
                </a:solidFill>
              </a:rPr>
              <a:t> </a:t>
            </a:r>
            <a:r>
              <a:rPr spc="-5" dirty="0">
                <a:solidFill>
                  <a:srgbClr val="3232FF"/>
                </a:solidFill>
              </a:rPr>
              <a:t>u</a:t>
            </a:r>
            <a:r>
              <a:rPr dirty="0">
                <a:solidFill>
                  <a:srgbClr val="3232FF"/>
                </a:solidFill>
              </a:rPr>
              <a:t>se </a:t>
            </a:r>
            <a:r>
              <a:rPr spc="-20" dirty="0">
                <a:solidFill>
                  <a:srgbClr val="3232FF"/>
                </a:solidFill>
              </a:rPr>
              <a:t> </a:t>
            </a:r>
            <a:r>
              <a:rPr dirty="0">
                <a:solidFill>
                  <a:srgbClr val="3232FF"/>
                </a:solidFill>
              </a:rPr>
              <a:t>c</a:t>
            </a:r>
            <a:r>
              <a:rPr spc="-5" dirty="0">
                <a:solidFill>
                  <a:srgbClr val="3232FF"/>
                </a:solidFill>
              </a:rPr>
              <a:t>a</a:t>
            </a:r>
            <a:r>
              <a:rPr dirty="0">
                <a:solidFill>
                  <a:srgbClr val="3232FF"/>
                </a:solidFill>
              </a:rPr>
              <a:t>s</a:t>
            </a:r>
            <a:r>
              <a:rPr spc="-5" dirty="0">
                <a:solidFill>
                  <a:srgbClr val="3232FF"/>
                </a:solidFill>
              </a:rPr>
              <a:t>e</a:t>
            </a:r>
            <a:r>
              <a:rPr dirty="0">
                <a:solidFill>
                  <a:srgbClr val="3232FF"/>
                </a:solidFill>
              </a:rPr>
              <a:t>. </a:t>
            </a:r>
            <a:r>
              <a:rPr spc="-10" dirty="0">
                <a:solidFill>
                  <a:srgbClr val="3232FF"/>
                </a:solidFill>
              </a:rPr>
              <a:t> </a:t>
            </a:r>
            <a:r>
              <a:rPr spc="-5" dirty="0">
                <a:solidFill>
                  <a:srgbClr val="3232FF"/>
                </a:solidFill>
              </a:rPr>
              <a:t>S</a:t>
            </a:r>
            <a:r>
              <a:rPr dirty="0">
                <a:solidFill>
                  <a:srgbClr val="3232FF"/>
                </a:solidFill>
              </a:rPr>
              <a:t>t</a:t>
            </a:r>
            <a:r>
              <a:rPr spc="-5" dirty="0">
                <a:solidFill>
                  <a:srgbClr val="3232FF"/>
                </a:solidFill>
              </a:rPr>
              <a:t>ep</a:t>
            </a:r>
            <a:r>
              <a:rPr dirty="0">
                <a:solidFill>
                  <a:srgbClr val="3232FF"/>
                </a:solidFill>
              </a:rPr>
              <a:t>s </a:t>
            </a:r>
            <a:r>
              <a:rPr spc="-15" dirty="0">
                <a:solidFill>
                  <a:srgbClr val="3232FF"/>
                </a:solidFill>
              </a:rPr>
              <a:t> </a:t>
            </a:r>
            <a:r>
              <a:rPr spc="-5" dirty="0">
                <a:solidFill>
                  <a:srgbClr val="3232FF"/>
                </a:solidFill>
              </a:rPr>
              <a:t>i</a:t>
            </a:r>
            <a:r>
              <a:rPr dirty="0">
                <a:solidFill>
                  <a:srgbClr val="3232FF"/>
                </a:solidFill>
              </a:rPr>
              <a:t>n </a:t>
            </a:r>
            <a:r>
              <a:rPr spc="-20" dirty="0">
                <a:solidFill>
                  <a:srgbClr val="3232FF"/>
                </a:solidFill>
              </a:rPr>
              <a:t> </a:t>
            </a:r>
            <a:r>
              <a:rPr spc="-5" dirty="0">
                <a:solidFill>
                  <a:srgbClr val="3232FF"/>
                </a:solidFill>
              </a:rPr>
              <a:t>h</a:t>
            </a:r>
            <a:r>
              <a:rPr spc="5" dirty="0">
                <a:solidFill>
                  <a:srgbClr val="3232FF"/>
                </a:solidFill>
              </a:rPr>
              <a:t>i</a:t>
            </a:r>
            <a:r>
              <a:rPr spc="-5" dirty="0">
                <a:solidFill>
                  <a:srgbClr val="3232FF"/>
                </a:solidFill>
              </a:rPr>
              <a:t>g</a:t>
            </a:r>
            <a:r>
              <a:rPr spc="5" dirty="0">
                <a:solidFill>
                  <a:srgbClr val="3232FF"/>
                </a:solidFill>
              </a:rPr>
              <a:t>h</a:t>
            </a:r>
            <a:r>
              <a:rPr spc="-5" dirty="0">
                <a:solidFill>
                  <a:srgbClr val="3232FF"/>
                </a:solidFill>
              </a:rPr>
              <a:t>e</a:t>
            </a:r>
            <a:r>
              <a:rPr dirty="0">
                <a:solidFill>
                  <a:srgbClr val="3232FF"/>
                </a:solidFill>
              </a:rPr>
              <a:t>r </a:t>
            </a:r>
            <a:r>
              <a:rPr spc="-10" dirty="0">
                <a:solidFill>
                  <a:srgbClr val="3232FF"/>
                </a:solidFill>
              </a:rPr>
              <a:t> </a:t>
            </a:r>
            <a:r>
              <a:rPr spc="-5" dirty="0">
                <a:solidFill>
                  <a:srgbClr val="3232FF"/>
                </a:solidFill>
              </a:rPr>
              <a:t>le</a:t>
            </a:r>
            <a:r>
              <a:rPr dirty="0">
                <a:solidFill>
                  <a:srgbClr val="3232FF"/>
                </a:solidFill>
              </a:rPr>
              <a:t>v</a:t>
            </a:r>
            <a:r>
              <a:rPr spc="5" dirty="0">
                <a:solidFill>
                  <a:srgbClr val="3232FF"/>
                </a:solidFill>
              </a:rPr>
              <a:t>e</a:t>
            </a:r>
            <a:r>
              <a:rPr dirty="0">
                <a:solidFill>
                  <a:srgbClr val="3232FF"/>
                </a:solidFill>
              </a:rPr>
              <a:t>l </a:t>
            </a:r>
            <a:r>
              <a:rPr spc="-20" dirty="0">
                <a:solidFill>
                  <a:srgbClr val="3232FF"/>
                </a:solidFill>
              </a:rPr>
              <a:t> </a:t>
            </a:r>
            <a:r>
              <a:rPr spc="-5" dirty="0">
                <a:solidFill>
                  <a:srgbClr val="3232FF"/>
                </a:solidFill>
              </a:rPr>
              <a:t>u</a:t>
            </a:r>
            <a:r>
              <a:rPr dirty="0">
                <a:solidFill>
                  <a:srgbClr val="3232FF"/>
                </a:solidFill>
              </a:rPr>
              <a:t>se </a:t>
            </a:r>
            <a:r>
              <a:rPr spc="-20" dirty="0">
                <a:solidFill>
                  <a:srgbClr val="3232FF"/>
                </a:solidFill>
              </a:rPr>
              <a:t> </a:t>
            </a:r>
            <a:r>
              <a:rPr dirty="0">
                <a:solidFill>
                  <a:srgbClr val="3232FF"/>
                </a:solidFill>
              </a:rPr>
              <a:t>c</a:t>
            </a:r>
            <a:r>
              <a:rPr spc="-5" dirty="0">
                <a:solidFill>
                  <a:srgbClr val="3232FF"/>
                </a:solidFill>
              </a:rPr>
              <a:t>a</a:t>
            </a:r>
            <a:r>
              <a:rPr dirty="0">
                <a:solidFill>
                  <a:srgbClr val="3232FF"/>
                </a:solidFill>
              </a:rPr>
              <a:t>s</a:t>
            </a:r>
            <a:r>
              <a:rPr spc="-5" dirty="0">
                <a:solidFill>
                  <a:srgbClr val="3232FF"/>
                </a:solidFill>
              </a:rPr>
              <a:t>e</a:t>
            </a:r>
            <a:r>
              <a:rPr dirty="0">
                <a:solidFill>
                  <a:srgbClr val="3232FF"/>
                </a:solidFill>
              </a:rPr>
              <a:t>s </a:t>
            </a:r>
            <a:r>
              <a:rPr spc="-30" dirty="0">
                <a:solidFill>
                  <a:srgbClr val="3232FF"/>
                </a:solidFill>
              </a:rPr>
              <a:t> </a:t>
            </a:r>
            <a:r>
              <a:rPr dirty="0">
                <a:solidFill>
                  <a:srgbClr val="3232FF"/>
                </a:solidFill>
              </a:rPr>
              <a:t>m</a:t>
            </a:r>
            <a:r>
              <a:rPr spc="-5" dirty="0">
                <a:solidFill>
                  <a:srgbClr val="3232FF"/>
                </a:solidFill>
              </a:rPr>
              <a:t>a</a:t>
            </a:r>
            <a:r>
              <a:rPr dirty="0">
                <a:solidFill>
                  <a:srgbClr val="3232FF"/>
                </a:solidFill>
              </a:rPr>
              <a:t>y </a:t>
            </a:r>
            <a:r>
              <a:rPr spc="-30" dirty="0">
                <a:solidFill>
                  <a:srgbClr val="3232FF"/>
                </a:solidFill>
              </a:rPr>
              <a:t> </a:t>
            </a:r>
            <a:r>
              <a:rPr spc="-5" dirty="0">
                <a:solidFill>
                  <a:srgbClr val="3232FF"/>
                </a:solidFill>
              </a:rPr>
              <a:t>b</a:t>
            </a:r>
            <a:r>
              <a:rPr dirty="0">
                <a:solidFill>
                  <a:srgbClr val="3232FF"/>
                </a:solidFill>
              </a:rPr>
              <a:t>e tr</a:t>
            </a:r>
            <a:r>
              <a:rPr spc="-5" dirty="0">
                <a:solidFill>
                  <a:srgbClr val="3232FF"/>
                </a:solidFill>
              </a:rPr>
              <a:t>ea</a:t>
            </a:r>
            <a:r>
              <a:rPr dirty="0">
                <a:solidFill>
                  <a:srgbClr val="3232FF"/>
                </a:solidFill>
              </a:rPr>
              <a:t>t</a:t>
            </a:r>
            <a:r>
              <a:rPr spc="-5" dirty="0">
                <a:solidFill>
                  <a:srgbClr val="3232FF"/>
                </a:solidFill>
              </a:rPr>
              <a:t>e</a:t>
            </a:r>
            <a:r>
              <a:rPr dirty="0">
                <a:solidFill>
                  <a:srgbClr val="3232FF"/>
                </a:solidFill>
              </a:rPr>
              <a:t>d </a:t>
            </a:r>
            <a:r>
              <a:rPr spc="-260" dirty="0">
                <a:solidFill>
                  <a:srgbClr val="3232FF"/>
                </a:solidFill>
              </a:rPr>
              <a:t> </a:t>
            </a:r>
            <a:r>
              <a:rPr spc="-5" dirty="0">
                <a:solidFill>
                  <a:srgbClr val="3232FF"/>
                </a:solidFill>
              </a:rPr>
              <a:t>a</a:t>
            </a:r>
            <a:r>
              <a:rPr dirty="0">
                <a:solidFill>
                  <a:srgbClr val="3232FF"/>
                </a:solidFill>
              </a:rPr>
              <a:t>s </a:t>
            </a:r>
            <a:r>
              <a:rPr spc="-254" dirty="0">
                <a:solidFill>
                  <a:srgbClr val="3232FF"/>
                </a:solidFill>
              </a:rPr>
              <a:t> </a:t>
            </a:r>
            <a:r>
              <a:rPr spc="-5" dirty="0">
                <a:solidFill>
                  <a:srgbClr val="3232FF"/>
                </a:solidFill>
              </a:rPr>
              <a:t>go</a:t>
            </a:r>
            <a:r>
              <a:rPr spc="5" dirty="0">
                <a:solidFill>
                  <a:srgbClr val="3232FF"/>
                </a:solidFill>
              </a:rPr>
              <a:t>a</a:t>
            </a:r>
            <a:r>
              <a:rPr spc="-5" dirty="0">
                <a:solidFill>
                  <a:srgbClr val="3232FF"/>
                </a:solidFill>
              </a:rPr>
              <a:t>l</a:t>
            </a:r>
            <a:r>
              <a:rPr dirty="0">
                <a:solidFill>
                  <a:srgbClr val="3232FF"/>
                </a:solidFill>
              </a:rPr>
              <a:t>s </a:t>
            </a:r>
            <a:r>
              <a:rPr spc="-254" dirty="0">
                <a:solidFill>
                  <a:srgbClr val="3232FF"/>
                </a:solidFill>
              </a:rPr>
              <a:t> </a:t>
            </a:r>
            <a:r>
              <a:rPr dirty="0">
                <a:solidFill>
                  <a:srgbClr val="3232FF"/>
                </a:solidFill>
              </a:rPr>
              <a:t>f</a:t>
            </a:r>
            <a:r>
              <a:rPr spc="-5" dirty="0">
                <a:solidFill>
                  <a:srgbClr val="3232FF"/>
                </a:solidFill>
              </a:rPr>
              <a:t>o</a:t>
            </a:r>
            <a:r>
              <a:rPr dirty="0">
                <a:solidFill>
                  <a:srgbClr val="3232FF"/>
                </a:solidFill>
              </a:rPr>
              <a:t>r </a:t>
            </a:r>
            <a:r>
              <a:rPr spc="-240" dirty="0">
                <a:solidFill>
                  <a:srgbClr val="3232FF"/>
                </a:solidFill>
              </a:rPr>
              <a:t> </a:t>
            </a:r>
            <a:r>
              <a:rPr spc="-5" dirty="0">
                <a:solidFill>
                  <a:srgbClr val="3232FF"/>
                </a:solidFill>
              </a:rPr>
              <a:t>lo</a:t>
            </a:r>
            <a:r>
              <a:rPr spc="5" dirty="0">
                <a:solidFill>
                  <a:srgbClr val="3232FF"/>
                </a:solidFill>
              </a:rPr>
              <a:t>w</a:t>
            </a:r>
            <a:r>
              <a:rPr spc="-5" dirty="0">
                <a:solidFill>
                  <a:srgbClr val="3232FF"/>
                </a:solidFill>
              </a:rPr>
              <a:t>e</a:t>
            </a:r>
            <a:r>
              <a:rPr dirty="0">
                <a:solidFill>
                  <a:srgbClr val="3232FF"/>
                </a:solidFill>
              </a:rPr>
              <a:t>r </a:t>
            </a:r>
            <a:r>
              <a:rPr spc="-240" dirty="0">
                <a:solidFill>
                  <a:srgbClr val="3232FF"/>
                </a:solidFill>
              </a:rPr>
              <a:t> </a:t>
            </a:r>
            <a:r>
              <a:rPr spc="-5" dirty="0">
                <a:solidFill>
                  <a:srgbClr val="3232FF"/>
                </a:solidFill>
              </a:rPr>
              <a:t>le</a:t>
            </a:r>
            <a:r>
              <a:rPr spc="10" dirty="0">
                <a:solidFill>
                  <a:srgbClr val="3232FF"/>
                </a:solidFill>
              </a:rPr>
              <a:t>v</a:t>
            </a:r>
            <a:r>
              <a:rPr spc="-5" dirty="0">
                <a:solidFill>
                  <a:srgbClr val="3232FF"/>
                </a:solidFill>
              </a:rPr>
              <a:t>e</a:t>
            </a:r>
            <a:r>
              <a:rPr dirty="0">
                <a:solidFill>
                  <a:srgbClr val="3232FF"/>
                </a:solidFill>
              </a:rPr>
              <a:t>l </a:t>
            </a:r>
            <a:r>
              <a:rPr spc="-240" dirty="0">
                <a:solidFill>
                  <a:srgbClr val="3232FF"/>
                </a:solidFill>
              </a:rPr>
              <a:t> </a:t>
            </a:r>
            <a:r>
              <a:rPr dirty="0">
                <a:solidFill>
                  <a:srgbClr val="3232FF"/>
                </a:solidFill>
              </a:rPr>
              <a:t>(</a:t>
            </a:r>
            <a:r>
              <a:rPr spc="-5" dirty="0">
                <a:solidFill>
                  <a:srgbClr val="3232FF"/>
                </a:solidFill>
              </a:rPr>
              <a:t>i</a:t>
            </a:r>
            <a:r>
              <a:rPr dirty="0">
                <a:solidFill>
                  <a:srgbClr val="3232FF"/>
                </a:solidFill>
              </a:rPr>
              <a:t>.</a:t>
            </a:r>
            <a:r>
              <a:rPr spc="-5" dirty="0">
                <a:solidFill>
                  <a:srgbClr val="3232FF"/>
                </a:solidFill>
              </a:rPr>
              <a:t>e</a:t>
            </a:r>
            <a:r>
              <a:rPr dirty="0">
                <a:solidFill>
                  <a:srgbClr val="3232FF"/>
                </a:solidFill>
              </a:rPr>
              <a:t>. </a:t>
            </a:r>
            <a:r>
              <a:rPr spc="-250" dirty="0">
                <a:solidFill>
                  <a:srgbClr val="3232FF"/>
                </a:solidFill>
              </a:rPr>
              <a:t> </a:t>
            </a:r>
            <a:r>
              <a:rPr dirty="0">
                <a:solidFill>
                  <a:srgbClr val="3232FF"/>
                </a:solidFill>
              </a:rPr>
              <a:t>m</a:t>
            </a:r>
            <a:r>
              <a:rPr spc="-5" dirty="0">
                <a:solidFill>
                  <a:srgbClr val="3232FF"/>
                </a:solidFill>
              </a:rPr>
              <a:t>o</a:t>
            </a:r>
            <a:r>
              <a:rPr dirty="0">
                <a:solidFill>
                  <a:srgbClr val="3232FF"/>
                </a:solidFill>
              </a:rPr>
              <a:t>re </a:t>
            </a:r>
            <a:r>
              <a:rPr spc="-245" dirty="0">
                <a:solidFill>
                  <a:srgbClr val="3232FF"/>
                </a:solidFill>
              </a:rPr>
              <a:t> </a:t>
            </a:r>
            <a:r>
              <a:rPr spc="-5" dirty="0">
                <a:solidFill>
                  <a:srgbClr val="3232FF"/>
                </a:solidFill>
              </a:rPr>
              <a:t>de</a:t>
            </a:r>
            <a:r>
              <a:rPr dirty="0">
                <a:solidFill>
                  <a:srgbClr val="3232FF"/>
                </a:solidFill>
              </a:rPr>
              <a:t>t</a:t>
            </a:r>
            <a:r>
              <a:rPr spc="-5" dirty="0">
                <a:solidFill>
                  <a:srgbClr val="3232FF"/>
                </a:solidFill>
              </a:rPr>
              <a:t>a</a:t>
            </a:r>
            <a:r>
              <a:rPr spc="5" dirty="0">
                <a:solidFill>
                  <a:srgbClr val="3232FF"/>
                </a:solidFill>
              </a:rPr>
              <a:t>i</a:t>
            </a:r>
            <a:r>
              <a:rPr spc="-5" dirty="0">
                <a:solidFill>
                  <a:srgbClr val="3232FF"/>
                </a:solidFill>
              </a:rPr>
              <a:t>l</a:t>
            </a:r>
            <a:r>
              <a:rPr spc="5" dirty="0">
                <a:solidFill>
                  <a:srgbClr val="3232FF"/>
                </a:solidFill>
              </a:rPr>
              <a:t>e</a:t>
            </a:r>
            <a:r>
              <a:rPr spc="-5" dirty="0">
                <a:solidFill>
                  <a:srgbClr val="3232FF"/>
                </a:solidFill>
              </a:rPr>
              <a:t>d</a:t>
            </a:r>
            <a:r>
              <a:rPr dirty="0">
                <a:solidFill>
                  <a:srgbClr val="3232FF"/>
                </a:solidFill>
              </a:rPr>
              <a:t>), </a:t>
            </a:r>
            <a:r>
              <a:rPr spc="-250" dirty="0">
                <a:solidFill>
                  <a:srgbClr val="3232FF"/>
                </a:solidFill>
              </a:rPr>
              <a:t> </a:t>
            </a:r>
            <a:r>
              <a:rPr dirty="0">
                <a:solidFill>
                  <a:srgbClr val="3232FF"/>
                </a:solidFill>
              </a:rPr>
              <a:t>s</a:t>
            </a:r>
            <a:r>
              <a:rPr spc="-5" dirty="0">
                <a:solidFill>
                  <a:srgbClr val="3232FF"/>
                </a:solidFill>
              </a:rPr>
              <a:t>ub</a:t>
            </a:r>
            <a:r>
              <a:rPr dirty="0">
                <a:solidFill>
                  <a:srgbClr val="3232FF"/>
                </a:solidFill>
              </a:rPr>
              <a:t>- </a:t>
            </a:r>
            <a:r>
              <a:rPr spc="-5" dirty="0">
                <a:solidFill>
                  <a:srgbClr val="3232FF"/>
                </a:solidFill>
              </a:rPr>
              <a:t>u</a:t>
            </a:r>
            <a:r>
              <a:rPr dirty="0">
                <a:solidFill>
                  <a:srgbClr val="3232FF"/>
                </a:solidFill>
              </a:rPr>
              <a:t>se c</a:t>
            </a:r>
            <a:r>
              <a:rPr spc="-5" dirty="0">
                <a:solidFill>
                  <a:srgbClr val="3232FF"/>
                </a:solidFill>
              </a:rPr>
              <a:t>a</a:t>
            </a:r>
            <a:r>
              <a:rPr dirty="0">
                <a:solidFill>
                  <a:srgbClr val="3232FF"/>
                </a:solidFill>
              </a:rPr>
              <a:t>s</a:t>
            </a:r>
            <a:r>
              <a:rPr spc="-5" dirty="0">
                <a:solidFill>
                  <a:srgbClr val="3232FF"/>
                </a:solidFill>
              </a:rPr>
              <a:t>e</a:t>
            </a:r>
            <a:r>
              <a:rPr dirty="0">
                <a:solidFill>
                  <a:srgbClr val="3232FF"/>
                </a:solidFill>
              </a:rPr>
              <a:t>s.</a:t>
            </a:r>
          </a:p>
          <a:p>
            <a:pPr marL="436245" indent="-423545">
              <a:lnSpc>
                <a:spcPct val="100000"/>
              </a:lnSpc>
              <a:spcBef>
                <a:spcPts val="1440"/>
              </a:spcBef>
              <a:buFont typeface="Arial"/>
              <a:buAutoNum type="arabicPeriod"/>
              <a:tabLst>
                <a:tab pos="436880" algn="l"/>
              </a:tabLst>
            </a:pPr>
            <a:r>
              <a:rPr spc="-5" dirty="0">
                <a:solidFill>
                  <a:srgbClr val="FF6500"/>
                </a:solidFill>
              </a:rPr>
              <a:t>S</a:t>
            </a:r>
            <a:r>
              <a:rPr spc="-10" dirty="0">
                <a:solidFill>
                  <a:srgbClr val="FF6500"/>
                </a:solidFill>
              </a:rPr>
              <a:t>t</a:t>
            </a:r>
            <a:r>
              <a:rPr dirty="0">
                <a:solidFill>
                  <a:srgbClr val="FF6500"/>
                </a:solidFill>
              </a:rPr>
              <a:t>r</a:t>
            </a:r>
            <a:r>
              <a:rPr spc="-5" dirty="0">
                <a:solidFill>
                  <a:srgbClr val="FF6500"/>
                </a:solidFill>
              </a:rPr>
              <a:t>u</a:t>
            </a:r>
            <a:r>
              <a:rPr dirty="0">
                <a:solidFill>
                  <a:srgbClr val="FF6500"/>
                </a:solidFill>
              </a:rPr>
              <a:t>ct</a:t>
            </a:r>
            <a:r>
              <a:rPr spc="-5" dirty="0">
                <a:solidFill>
                  <a:srgbClr val="FF6500"/>
                </a:solidFill>
              </a:rPr>
              <a:t>u</a:t>
            </a:r>
            <a:r>
              <a:rPr spc="-10" dirty="0">
                <a:solidFill>
                  <a:srgbClr val="FF6500"/>
                </a:solidFill>
              </a:rPr>
              <a:t>r</a:t>
            </a:r>
            <a:r>
              <a:rPr dirty="0">
                <a:solidFill>
                  <a:srgbClr val="FF6500"/>
                </a:solidFill>
              </a:rPr>
              <a:t>e t</a:t>
            </a:r>
            <a:r>
              <a:rPr spc="-5" dirty="0">
                <a:solidFill>
                  <a:srgbClr val="FF6500"/>
                </a:solidFill>
              </a:rPr>
              <a:t>h</a:t>
            </a:r>
            <a:r>
              <a:rPr dirty="0">
                <a:solidFill>
                  <a:srgbClr val="FF6500"/>
                </a:solidFill>
              </a:rPr>
              <a:t>e </a:t>
            </a:r>
            <a:r>
              <a:rPr spc="-5" dirty="0">
                <a:solidFill>
                  <a:srgbClr val="FF6500"/>
                </a:solidFill>
              </a:rPr>
              <a:t>u</a:t>
            </a:r>
            <a:r>
              <a:rPr dirty="0">
                <a:solidFill>
                  <a:srgbClr val="FF6500"/>
                </a:solidFill>
              </a:rPr>
              <a:t>se </a:t>
            </a:r>
            <a:r>
              <a:rPr spc="-15" dirty="0">
                <a:solidFill>
                  <a:srgbClr val="FF6500"/>
                </a:solidFill>
              </a:rPr>
              <a:t>c</a:t>
            </a:r>
            <a:r>
              <a:rPr spc="-5" dirty="0">
                <a:solidFill>
                  <a:srgbClr val="FF6500"/>
                </a:solidFill>
              </a:rPr>
              <a:t>a</a:t>
            </a:r>
            <a:r>
              <a:rPr dirty="0">
                <a:solidFill>
                  <a:srgbClr val="FF6500"/>
                </a:solidFill>
              </a:rPr>
              <a:t>se</a:t>
            </a:r>
          </a:p>
          <a:p>
            <a:pPr marL="436245" indent="-423545">
              <a:lnSpc>
                <a:spcPct val="100000"/>
              </a:lnSpc>
              <a:spcBef>
                <a:spcPts val="1425"/>
              </a:spcBef>
              <a:buFont typeface="Arial"/>
              <a:buAutoNum type="arabicPeriod"/>
              <a:tabLst>
                <a:tab pos="436880" algn="l"/>
              </a:tabLst>
            </a:pPr>
            <a:r>
              <a:rPr spc="-5" dirty="0">
                <a:solidFill>
                  <a:srgbClr val="FF6500"/>
                </a:solidFill>
              </a:rPr>
              <a:t>Re</a:t>
            </a:r>
            <a:r>
              <a:rPr dirty="0">
                <a:solidFill>
                  <a:srgbClr val="FF6500"/>
                </a:solidFill>
              </a:rPr>
              <a:t>v</a:t>
            </a:r>
            <a:r>
              <a:rPr spc="5" dirty="0">
                <a:solidFill>
                  <a:srgbClr val="FF6500"/>
                </a:solidFill>
              </a:rPr>
              <a:t>i</a:t>
            </a:r>
            <a:r>
              <a:rPr spc="-5" dirty="0">
                <a:solidFill>
                  <a:srgbClr val="FF6500"/>
                </a:solidFill>
              </a:rPr>
              <a:t>e</a:t>
            </a:r>
            <a:r>
              <a:rPr dirty="0">
                <a:solidFill>
                  <a:srgbClr val="FF6500"/>
                </a:solidFill>
              </a:rPr>
              <a:t>w</a:t>
            </a:r>
            <a:r>
              <a:rPr spc="10" dirty="0">
                <a:solidFill>
                  <a:srgbClr val="FF6500"/>
                </a:solidFill>
              </a:rPr>
              <a:t> </a:t>
            </a:r>
            <a:r>
              <a:rPr spc="-5" dirty="0">
                <a:solidFill>
                  <a:srgbClr val="FF6500"/>
                </a:solidFill>
              </a:rPr>
              <a:t>an</a:t>
            </a:r>
            <a:r>
              <a:rPr dirty="0">
                <a:solidFill>
                  <a:srgbClr val="FF6500"/>
                </a:solidFill>
              </a:rPr>
              <a:t>d v</a:t>
            </a:r>
            <a:r>
              <a:rPr spc="5" dirty="0">
                <a:solidFill>
                  <a:srgbClr val="FF6500"/>
                </a:solidFill>
              </a:rPr>
              <a:t>al</a:t>
            </a:r>
            <a:r>
              <a:rPr spc="-5" dirty="0">
                <a:solidFill>
                  <a:srgbClr val="FF6500"/>
                </a:solidFill>
              </a:rPr>
              <a:t>i</a:t>
            </a:r>
            <a:r>
              <a:rPr spc="5" dirty="0">
                <a:solidFill>
                  <a:srgbClr val="FF6500"/>
                </a:solidFill>
              </a:rPr>
              <a:t>d</a:t>
            </a:r>
            <a:r>
              <a:rPr spc="-5" dirty="0">
                <a:solidFill>
                  <a:srgbClr val="FF6500"/>
                </a:solidFill>
              </a:rPr>
              <a:t>a</a:t>
            </a:r>
            <a:r>
              <a:rPr dirty="0">
                <a:solidFill>
                  <a:srgbClr val="FF6500"/>
                </a:solidFill>
              </a:rPr>
              <a:t>te </a:t>
            </a:r>
            <a:r>
              <a:rPr spc="-5" dirty="0">
                <a:solidFill>
                  <a:srgbClr val="FF6500"/>
                </a:solidFill>
              </a:rPr>
              <a:t>wi</a:t>
            </a:r>
            <a:r>
              <a:rPr dirty="0">
                <a:solidFill>
                  <a:srgbClr val="FF6500"/>
                </a:solidFill>
              </a:rPr>
              <a:t>th </a:t>
            </a:r>
            <a:r>
              <a:rPr spc="-5" dirty="0">
                <a:solidFill>
                  <a:srgbClr val="FF6500"/>
                </a:solidFill>
              </a:rPr>
              <a:t>u</a:t>
            </a:r>
            <a:r>
              <a:rPr dirty="0">
                <a:solidFill>
                  <a:srgbClr val="FF6500"/>
                </a:solidFill>
              </a:rPr>
              <a:t>s</a:t>
            </a:r>
            <a:r>
              <a:rPr spc="-5" dirty="0">
                <a:solidFill>
                  <a:srgbClr val="FF6500"/>
                </a:solidFill>
              </a:rPr>
              <a:t>e</a:t>
            </a:r>
            <a:r>
              <a:rPr spc="15" dirty="0">
                <a:solidFill>
                  <a:srgbClr val="FF6500"/>
                </a:solidFill>
              </a:rPr>
              <a:t>r</a:t>
            </a:r>
            <a:r>
              <a:rPr dirty="0">
                <a:solidFill>
                  <a:srgbClr val="FF6500"/>
                </a:solidFill>
              </a:rPr>
              <a:t>s.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50241" y="455316"/>
            <a:ext cx="4051935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1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44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6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7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2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6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 </a:t>
            </a:r>
            <a:r>
              <a:rPr sz="3600" spc="-110" dirty="0">
                <a:solidFill>
                  <a:srgbClr val="3232FF"/>
                </a:solidFill>
                <a:latin typeface="Times New Roman"/>
                <a:cs typeface="Times New Roman"/>
              </a:rPr>
              <a:t> </a:t>
            </a:r>
            <a:r>
              <a:rPr sz="3600" spc="12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6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09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43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6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endParaRPr sz="36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85787" y="1066800"/>
            <a:ext cx="8610600" cy="0"/>
          </a:xfrm>
          <a:custGeom>
            <a:avLst/>
            <a:gdLst/>
            <a:ahLst/>
            <a:cxnLst/>
            <a:rect l="l" t="t" r="r" b="b"/>
            <a:pathLst>
              <a:path w="8610600">
                <a:moveTo>
                  <a:pt x="0" y="0"/>
                </a:moveTo>
                <a:lnTo>
                  <a:pt x="8610611" y="0"/>
                </a:lnTo>
              </a:path>
            </a:pathLst>
          </a:custGeom>
          <a:ln w="571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2555">
              <a:lnSpc>
                <a:spcPct val="100000"/>
              </a:lnSpc>
            </a:pPr>
            <a:fld id="{81D60167-4931-47E6-BA6A-407CBD079E47}" type="slidenum">
              <a:rPr dirty="0"/>
              <a:pPr marL="122555">
                <a:lnSpc>
                  <a:spcPct val="100000"/>
                </a:lnSpc>
              </a:pPr>
              <a:t>32</a:t>
            </a:fld>
            <a:endParaRPr dirty="0"/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S</a:t>
            </a:r>
            <a:r>
              <a:rPr spc="-10" dirty="0"/>
              <a:t>o</a:t>
            </a:r>
            <a:r>
              <a:rPr spc="-5" dirty="0"/>
              <a:t>f</a:t>
            </a:r>
            <a:r>
              <a:rPr dirty="0"/>
              <a:t>t</a:t>
            </a:r>
            <a:r>
              <a:rPr spc="-20" dirty="0"/>
              <a:t>w</a:t>
            </a:r>
            <a:r>
              <a:rPr dirty="0"/>
              <a:t>a</a:t>
            </a:r>
            <a:r>
              <a:rPr spc="-5" dirty="0"/>
              <a:t>r</a:t>
            </a:r>
            <a:r>
              <a:rPr dirty="0"/>
              <a:t>e</a:t>
            </a:r>
            <a:r>
              <a:rPr spc="-5" dirty="0"/>
              <a:t> </a:t>
            </a:r>
            <a:r>
              <a:rPr dirty="0"/>
              <a:t>E</a:t>
            </a:r>
            <a:r>
              <a:rPr spc="5" dirty="0"/>
              <a:t>n</a:t>
            </a:r>
            <a:r>
              <a:rPr spc="-10" dirty="0"/>
              <a:t>g</a:t>
            </a:r>
            <a:r>
              <a:rPr dirty="0"/>
              <a:t>i</a:t>
            </a:r>
            <a:r>
              <a:rPr spc="5" dirty="0"/>
              <a:t>n</a:t>
            </a:r>
            <a:r>
              <a:rPr spc="-10" dirty="0"/>
              <a:t>ee</a:t>
            </a:r>
            <a:r>
              <a:rPr spc="-5" dirty="0"/>
              <a:t>r</a:t>
            </a:r>
            <a:r>
              <a:rPr spc="-10" dirty="0"/>
              <a:t>i</a:t>
            </a:r>
            <a:r>
              <a:rPr spc="5" dirty="0"/>
              <a:t>n</a:t>
            </a:r>
            <a:r>
              <a:rPr dirty="0"/>
              <a:t>g</a:t>
            </a:r>
            <a:r>
              <a:rPr spc="-5" dirty="0"/>
              <a:t> </a:t>
            </a:r>
            <a:r>
              <a:rPr spc="-20" dirty="0"/>
              <a:t>(</a:t>
            </a:r>
            <a:r>
              <a:rPr spc="-10" dirty="0"/>
              <a:t>3</a:t>
            </a:r>
            <a:r>
              <a:rPr sz="750" baseline="22222" dirty="0"/>
              <a:t>rd </a:t>
            </a:r>
            <a:r>
              <a:rPr sz="750" spc="-75" baseline="22222" dirty="0"/>
              <a:t> </a:t>
            </a:r>
            <a:r>
              <a:rPr sz="800" spc="-10" dirty="0"/>
              <a:t>ed</a:t>
            </a:r>
            <a:r>
              <a:rPr sz="800" dirty="0"/>
              <a:t>.</a:t>
            </a:r>
            <a:r>
              <a:rPr sz="800" spc="-5" dirty="0"/>
              <a:t>)</a:t>
            </a:r>
            <a:r>
              <a:rPr sz="800" dirty="0"/>
              <a:t>,</a:t>
            </a:r>
            <a:r>
              <a:rPr sz="800" spc="-5" dirty="0"/>
              <a:t> </a:t>
            </a:r>
            <a:r>
              <a:rPr sz="800" dirty="0"/>
              <a:t>By</a:t>
            </a:r>
            <a:r>
              <a:rPr sz="800" spc="-15" dirty="0"/>
              <a:t> </a:t>
            </a:r>
            <a:r>
              <a:rPr sz="800" spc="-20" dirty="0"/>
              <a:t>K</a:t>
            </a:r>
            <a:r>
              <a:rPr sz="800" spc="15" dirty="0"/>
              <a:t>.</a:t>
            </a:r>
            <a:r>
              <a:rPr sz="800" dirty="0"/>
              <a:t>K</a:t>
            </a:r>
            <a:r>
              <a:rPr sz="800" spc="-15" dirty="0"/>
              <a:t> </a:t>
            </a:r>
            <a:r>
              <a:rPr sz="800" spc="-5" dirty="0"/>
              <a:t>A</a:t>
            </a:r>
            <a:r>
              <a:rPr sz="800" spc="-10" dirty="0"/>
              <a:t>gg</a:t>
            </a:r>
            <a:r>
              <a:rPr sz="800" dirty="0"/>
              <a:t>a</a:t>
            </a:r>
            <a:r>
              <a:rPr sz="800" spc="-5" dirty="0"/>
              <a:t>r</a:t>
            </a:r>
            <a:r>
              <a:rPr sz="800" spc="-20" dirty="0"/>
              <a:t>w</a:t>
            </a:r>
            <a:r>
              <a:rPr sz="800" dirty="0"/>
              <a:t>al</a:t>
            </a:r>
            <a:r>
              <a:rPr sz="800" spc="5" dirty="0"/>
              <a:t> </a:t>
            </a:r>
            <a:r>
              <a:rPr sz="800" dirty="0"/>
              <a:t>&amp;</a:t>
            </a:r>
            <a:r>
              <a:rPr sz="800" spc="-10" dirty="0"/>
              <a:t> </a:t>
            </a:r>
            <a:r>
              <a:rPr sz="800" spc="-5" dirty="0"/>
              <a:t>Y</a:t>
            </a:r>
            <a:r>
              <a:rPr sz="800" spc="-10" dirty="0"/>
              <a:t>oge</a:t>
            </a:r>
            <a:r>
              <a:rPr sz="800" spc="-5" dirty="0"/>
              <a:t>s</a:t>
            </a:r>
            <a:r>
              <a:rPr sz="800" dirty="0"/>
              <a:t>h</a:t>
            </a:r>
            <a:r>
              <a:rPr sz="800" spc="10" dirty="0"/>
              <a:t> </a:t>
            </a:r>
            <a:r>
              <a:rPr sz="800" spc="-5" dirty="0"/>
              <a:t>S</a:t>
            </a:r>
            <a:r>
              <a:rPr sz="800" dirty="0"/>
              <a:t>i</a:t>
            </a:r>
            <a:r>
              <a:rPr sz="800" spc="5" dirty="0"/>
              <a:t>n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dirty="0"/>
              <a:t>C</a:t>
            </a:r>
            <a:r>
              <a:rPr sz="800" spc="-20" dirty="0"/>
              <a:t>o</a:t>
            </a:r>
            <a:r>
              <a:rPr sz="800" spc="5" dirty="0"/>
              <a:t>p</a:t>
            </a:r>
            <a:r>
              <a:rPr sz="800" spc="-20" dirty="0"/>
              <a:t>y</a:t>
            </a:r>
            <a:r>
              <a:rPr sz="800" spc="-5" dirty="0"/>
              <a:t>r</a:t>
            </a:r>
            <a:r>
              <a:rPr sz="800" dirty="0"/>
              <a:t>i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t</a:t>
            </a:r>
            <a:r>
              <a:rPr sz="800" spc="5" dirty="0"/>
              <a:t> </a:t>
            </a:r>
            <a:r>
              <a:rPr sz="800" dirty="0"/>
              <a:t>©</a:t>
            </a:r>
            <a:r>
              <a:rPr sz="800" spc="5" dirty="0"/>
              <a:t> </a:t>
            </a:r>
            <a:r>
              <a:rPr sz="800" spc="-5" dirty="0"/>
              <a:t>N</a:t>
            </a:r>
            <a:r>
              <a:rPr sz="800" spc="-10" dirty="0"/>
              <a:t>e</a:t>
            </a:r>
            <a:r>
              <a:rPr sz="800" dirty="0"/>
              <a:t>w</a:t>
            </a:r>
            <a:r>
              <a:rPr sz="800" spc="-15" dirty="0"/>
              <a:t> </a:t>
            </a:r>
            <a:r>
              <a:rPr sz="800" spc="-20" dirty="0"/>
              <a:t>A</a:t>
            </a:r>
            <a:r>
              <a:rPr sz="800" spc="-10" dirty="0"/>
              <a:t>g</a:t>
            </a:r>
            <a:r>
              <a:rPr sz="800" dirty="0"/>
              <a:t>e</a:t>
            </a:r>
            <a:r>
              <a:rPr sz="800" spc="5" dirty="0"/>
              <a:t> </a:t>
            </a:r>
            <a:r>
              <a:rPr sz="800" spc="-30" dirty="0"/>
              <a:t>I</a:t>
            </a:r>
            <a:r>
              <a:rPr sz="800" spc="5" dirty="0"/>
              <a:t>n</a:t>
            </a:r>
            <a:r>
              <a:rPr sz="800" dirty="0"/>
              <a:t>t</a:t>
            </a:r>
            <a:r>
              <a:rPr sz="800" spc="-10" dirty="0"/>
              <a:t>e</a:t>
            </a:r>
            <a:r>
              <a:rPr sz="800" spc="-5" dirty="0"/>
              <a:t>r</a:t>
            </a:r>
            <a:r>
              <a:rPr sz="800" spc="5" dirty="0"/>
              <a:t>n</a:t>
            </a:r>
            <a:r>
              <a:rPr sz="800" dirty="0"/>
              <a:t>ati</a:t>
            </a:r>
            <a:r>
              <a:rPr sz="800" spc="-20" dirty="0"/>
              <a:t>o</a:t>
            </a:r>
            <a:r>
              <a:rPr sz="800" spc="-10" dirty="0"/>
              <a:t>n</a:t>
            </a:r>
            <a:r>
              <a:rPr sz="800" dirty="0"/>
              <a:t>al</a:t>
            </a:r>
            <a:r>
              <a:rPr sz="800" spc="-5" dirty="0"/>
              <a:t> P</a:t>
            </a:r>
            <a:r>
              <a:rPr sz="800" spc="5" dirty="0"/>
              <a:t>ub</a:t>
            </a:r>
            <a:r>
              <a:rPr sz="800" spc="-10" dirty="0"/>
              <a:t>l</a:t>
            </a:r>
            <a:r>
              <a:rPr sz="800" dirty="0"/>
              <a:t>i</a:t>
            </a:r>
            <a:r>
              <a:rPr sz="800" spc="-5" dirty="0"/>
              <a:t>s</a:t>
            </a:r>
            <a:r>
              <a:rPr sz="800" spc="-10" dirty="0"/>
              <a:t>he</a:t>
            </a:r>
            <a:r>
              <a:rPr sz="800" spc="-5" dirty="0"/>
              <a:t>rs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spc="-10" dirty="0"/>
              <a:t>20</a:t>
            </a:r>
            <a:r>
              <a:rPr sz="800" spc="5" dirty="0"/>
              <a:t>0</a:t>
            </a:r>
            <a:r>
              <a:rPr sz="800" dirty="0"/>
              <a:t>7</a:t>
            </a:r>
            <a:endParaRPr sz="80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0729" y="1184090"/>
            <a:ext cx="3133725" cy="355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30" dirty="0">
                <a:solidFill>
                  <a:srgbClr val="653200"/>
                </a:solidFill>
                <a:latin typeface="Arial"/>
                <a:cs typeface="Arial"/>
              </a:rPr>
              <a:t>U</a:t>
            </a:r>
            <a:r>
              <a:rPr sz="2800" spc="-10" dirty="0">
                <a:solidFill>
                  <a:srgbClr val="653200"/>
                </a:solidFill>
                <a:latin typeface="Arial"/>
                <a:cs typeface="Arial"/>
              </a:rPr>
              <a:t>s</a:t>
            </a:r>
            <a:r>
              <a:rPr sz="2800" spc="-20" dirty="0">
                <a:solidFill>
                  <a:srgbClr val="653200"/>
                </a:solidFill>
                <a:latin typeface="Arial"/>
                <a:cs typeface="Arial"/>
              </a:rPr>
              <a:t>e</a:t>
            </a:r>
            <a:r>
              <a:rPr sz="2800" spc="5" dirty="0">
                <a:solidFill>
                  <a:srgbClr val="653200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653200"/>
                </a:solidFill>
                <a:latin typeface="Arial"/>
                <a:cs typeface="Arial"/>
              </a:rPr>
              <a:t>cas</a:t>
            </a:r>
            <a:r>
              <a:rPr sz="2800" spc="-20" dirty="0">
                <a:solidFill>
                  <a:srgbClr val="653200"/>
                </a:solidFill>
                <a:latin typeface="Arial"/>
                <a:cs typeface="Arial"/>
              </a:rPr>
              <a:t>e</a:t>
            </a:r>
            <a:r>
              <a:rPr sz="2800" spc="5" dirty="0">
                <a:solidFill>
                  <a:srgbClr val="653200"/>
                </a:solidFill>
                <a:latin typeface="Arial"/>
                <a:cs typeface="Arial"/>
              </a:rPr>
              <a:t> </a:t>
            </a:r>
            <a:r>
              <a:rPr sz="2800" spc="-30" dirty="0">
                <a:solidFill>
                  <a:srgbClr val="653200"/>
                </a:solidFill>
                <a:latin typeface="Arial"/>
                <a:cs typeface="Arial"/>
              </a:rPr>
              <a:t>D</a:t>
            </a:r>
            <a:r>
              <a:rPr sz="2800" spc="-10" dirty="0">
                <a:solidFill>
                  <a:srgbClr val="653200"/>
                </a:solidFill>
                <a:latin typeface="Arial"/>
                <a:cs typeface="Arial"/>
              </a:rPr>
              <a:t>iagr</a:t>
            </a:r>
            <a:r>
              <a:rPr sz="2800" spc="-5" dirty="0">
                <a:solidFill>
                  <a:srgbClr val="653200"/>
                </a:solidFill>
                <a:latin typeface="Arial"/>
                <a:cs typeface="Arial"/>
              </a:rPr>
              <a:t>a</a:t>
            </a:r>
            <a:r>
              <a:rPr sz="2800" spc="-15" dirty="0">
                <a:solidFill>
                  <a:srgbClr val="653200"/>
                </a:solidFill>
                <a:latin typeface="Arial"/>
                <a:cs typeface="Arial"/>
              </a:rPr>
              <a:t>ms</a:t>
            </a:r>
            <a:endParaRPr sz="2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40729" y="1599378"/>
            <a:ext cx="8568690" cy="6705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--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ep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ts</a:t>
            </a:r>
            <a:r>
              <a:rPr sz="2400" spc="-1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wha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ha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p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pen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 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w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h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2400" spc="1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ct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 in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cts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wi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th a</a:t>
            </a:r>
            <a:r>
              <a:rPr sz="2400" spc="-1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syst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m.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--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ap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2400" spc="-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f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un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ct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ion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l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pe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ct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f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 syst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m.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886200" y="3124200"/>
            <a:ext cx="1295400" cy="838200"/>
          </a:xfrm>
          <a:custGeom>
            <a:avLst/>
            <a:gdLst/>
            <a:ahLst/>
            <a:cxnLst/>
            <a:rect l="l" t="t" r="r" b="b"/>
            <a:pathLst>
              <a:path w="1295400" h="838200">
                <a:moveTo>
                  <a:pt x="647699" y="0"/>
                </a:moveTo>
                <a:lnTo>
                  <a:pt x="594520" y="1387"/>
                </a:lnTo>
                <a:lnTo>
                  <a:pt x="542536" y="5480"/>
                </a:lnTo>
                <a:lnTo>
                  <a:pt x="491911" y="12169"/>
                </a:lnTo>
                <a:lnTo>
                  <a:pt x="442813" y="21348"/>
                </a:lnTo>
                <a:lnTo>
                  <a:pt x="395406" y="32908"/>
                </a:lnTo>
                <a:lnTo>
                  <a:pt x="349857" y="46744"/>
                </a:lnTo>
                <a:lnTo>
                  <a:pt x="306330" y="62746"/>
                </a:lnTo>
                <a:lnTo>
                  <a:pt x="264993" y="80808"/>
                </a:lnTo>
                <a:lnTo>
                  <a:pt x="226010" y="100822"/>
                </a:lnTo>
                <a:lnTo>
                  <a:pt x="189547" y="122681"/>
                </a:lnTo>
                <a:lnTo>
                  <a:pt x="155770" y="146278"/>
                </a:lnTo>
                <a:lnTo>
                  <a:pt x="124846" y="171504"/>
                </a:lnTo>
                <a:lnTo>
                  <a:pt x="96938" y="198253"/>
                </a:lnTo>
                <a:lnTo>
                  <a:pt x="50839" y="255889"/>
                </a:lnTo>
                <a:lnTo>
                  <a:pt x="18799" y="318325"/>
                </a:lnTo>
                <a:lnTo>
                  <a:pt x="2144" y="384702"/>
                </a:lnTo>
                <a:lnTo>
                  <a:pt x="0" y="419099"/>
                </a:lnTo>
                <a:lnTo>
                  <a:pt x="2144" y="453497"/>
                </a:lnTo>
                <a:lnTo>
                  <a:pt x="18799" y="519874"/>
                </a:lnTo>
                <a:lnTo>
                  <a:pt x="50839" y="582310"/>
                </a:lnTo>
                <a:lnTo>
                  <a:pt x="96938" y="639946"/>
                </a:lnTo>
                <a:lnTo>
                  <a:pt x="124846" y="666695"/>
                </a:lnTo>
                <a:lnTo>
                  <a:pt x="155770" y="691921"/>
                </a:lnTo>
                <a:lnTo>
                  <a:pt x="189547" y="715517"/>
                </a:lnTo>
                <a:lnTo>
                  <a:pt x="226010" y="737377"/>
                </a:lnTo>
                <a:lnTo>
                  <a:pt x="264993" y="757391"/>
                </a:lnTo>
                <a:lnTo>
                  <a:pt x="306330" y="775453"/>
                </a:lnTo>
                <a:lnTo>
                  <a:pt x="349857" y="791455"/>
                </a:lnTo>
                <a:lnTo>
                  <a:pt x="395406" y="805291"/>
                </a:lnTo>
                <a:lnTo>
                  <a:pt x="442813" y="816851"/>
                </a:lnTo>
                <a:lnTo>
                  <a:pt x="491911" y="826030"/>
                </a:lnTo>
                <a:lnTo>
                  <a:pt x="542536" y="832719"/>
                </a:lnTo>
                <a:lnTo>
                  <a:pt x="594520" y="836811"/>
                </a:lnTo>
                <a:lnTo>
                  <a:pt x="647699" y="838199"/>
                </a:lnTo>
                <a:lnTo>
                  <a:pt x="700879" y="836811"/>
                </a:lnTo>
                <a:lnTo>
                  <a:pt x="752863" y="832719"/>
                </a:lnTo>
                <a:lnTo>
                  <a:pt x="803488" y="826030"/>
                </a:lnTo>
                <a:lnTo>
                  <a:pt x="852586" y="816851"/>
                </a:lnTo>
                <a:lnTo>
                  <a:pt x="899993" y="805291"/>
                </a:lnTo>
                <a:lnTo>
                  <a:pt x="945542" y="791455"/>
                </a:lnTo>
                <a:lnTo>
                  <a:pt x="989069" y="775453"/>
                </a:lnTo>
                <a:lnTo>
                  <a:pt x="1030406" y="757391"/>
                </a:lnTo>
                <a:lnTo>
                  <a:pt x="1069389" y="737377"/>
                </a:lnTo>
                <a:lnTo>
                  <a:pt x="1105852" y="715517"/>
                </a:lnTo>
                <a:lnTo>
                  <a:pt x="1139629" y="691921"/>
                </a:lnTo>
                <a:lnTo>
                  <a:pt x="1170553" y="666695"/>
                </a:lnTo>
                <a:lnTo>
                  <a:pt x="1198461" y="639946"/>
                </a:lnTo>
                <a:lnTo>
                  <a:pt x="1244560" y="582310"/>
                </a:lnTo>
                <a:lnTo>
                  <a:pt x="1276600" y="519874"/>
                </a:lnTo>
                <a:lnTo>
                  <a:pt x="1293255" y="453497"/>
                </a:lnTo>
                <a:lnTo>
                  <a:pt x="1295399" y="419099"/>
                </a:lnTo>
                <a:lnTo>
                  <a:pt x="1293255" y="384702"/>
                </a:lnTo>
                <a:lnTo>
                  <a:pt x="1276600" y="318325"/>
                </a:lnTo>
                <a:lnTo>
                  <a:pt x="1244560" y="255889"/>
                </a:lnTo>
                <a:lnTo>
                  <a:pt x="1198461" y="198253"/>
                </a:lnTo>
                <a:lnTo>
                  <a:pt x="1170553" y="171504"/>
                </a:lnTo>
                <a:lnTo>
                  <a:pt x="1139629" y="146278"/>
                </a:lnTo>
                <a:lnTo>
                  <a:pt x="1105852" y="122681"/>
                </a:lnTo>
                <a:lnTo>
                  <a:pt x="1069389" y="100822"/>
                </a:lnTo>
                <a:lnTo>
                  <a:pt x="1030406" y="80808"/>
                </a:lnTo>
                <a:lnTo>
                  <a:pt x="989069" y="62746"/>
                </a:lnTo>
                <a:lnTo>
                  <a:pt x="945542" y="46744"/>
                </a:lnTo>
                <a:lnTo>
                  <a:pt x="899993" y="32908"/>
                </a:lnTo>
                <a:lnTo>
                  <a:pt x="852586" y="21348"/>
                </a:lnTo>
                <a:lnTo>
                  <a:pt x="803488" y="12169"/>
                </a:lnTo>
                <a:lnTo>
                  <a:pt x="752863" y="5480"/>
                </a:lnTo>
                <a:lnTo>
                  <a:pt x="700879" y="1387"/>
                </a:lnTo>
                <a:lnTo>
                  <a:pt x="647699" y="0"/>
                </a:lnTo>
                <a:close/>
              </a:path>
            </a:pathLst>
          </a:custGeom>
          <a:ln w="3809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923531" y="2895600"/>
            <a:ext cx="1306195" cy="853440"/>
          </a:xfrm>
          <a:custGeom>
            <a:avLst/>
            <a:gdLst/>
            <a:ahLst/>
            <a:cxnLst/>
            <a:rect l="l" t="t" r="r" b="b"/>
            <a:pathLst>
              <a:path w="1306195" h="853439">
                <a:moveTo>
                  <a:pt x="1199825" y="45608"/>
                </a:moveTo>
                <a:lnTo>
                  <a:pt x="0" y="821435"/>
                </a:lnTo>
                <a:lnTo>
                  <a:pt x="21335" y="853439"/>
                </a:lnTo>
                <a:lnTo>
                  <a:pt x="1220003" y="77389"/>
                </a:lnTo>
                <a:lnTo>
                  <a:pt x="1199825" y="45608"/>
                </a:lnTo>
                <a:close/>
              </a:path>
              <a:path w="1306195" h="853439">
                <a:moveTo>
                  <a:pt x="1285134" y="35051"/>
                </a:moveTo>
                <a:lnTo>
                  <a:pt x="1216151" y="35051"/>
                </a:lnTo>
                <a:lnTo>
                  <a:pt x="1235963" y="67055"/>
                </a:lnTo>
                <a:lnTo>
                  <a:pt x="1220003" y="77389"/>
                </a:lnTo>
                <a:lnTo>
                  <a:pt x="1240535" y="109727"/>
                </a:lnTo>
                <a:lnTo>
                  <a:pt x="1285134" y="35051"/>
                </a:lnTo>
                <a:close/>
              </a:path>
              <a:path w="1306195" h="853439">
                <a:moveTo>
                  <a:pt x="1216151" y="35051"/>
                </a:moveTo>
                <a:lnTo>
                  <a:pt x="1199825" y="45608"/>
                </a:lnTo>
                <a:lnTo>
                  <a:pt x="1220003" y="77389"/>
                </a:lnTo>
                <a:lnTo>
                  <a:pt x="1235963" y="67055"/>
                </a:lnTo>
                <a:lnTo>
                  <a:pt x="1216151" y="35051"/>
                </a:lnTo>
                <a:close/>
              </a:path>
              <a:path w="1306195" h="853439">
                <a:moveTo>
                  <a:pt x="1306067" y="0"/>
                </a:moveTo>
                <a:lnTo>
                  <a:pt x="1179575" y="13715"/>
                </a:lnTo>
                <a:lnTo>
                  <a:pt x="1199825" y="45608"/>
                </a:lnTo>
                <a:lnTo>
                  <a:pt x="1216151" y="35051"/>
                </a:lnTo>
                <a:lnTo>
                  <a:pt x="1285134" y="35051"/>
                </a:lnTo>
                <a:lnTo>
                  <a:pt x="1306067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371587" y="2514600"/>
            <a:ext cx="457200" cy="381000"/>
          </a:xfrm>
          <a:custGeom>
            <a:avLst/>
            <a:gdLst/>
            <a:ahLst/>
            <a:cxnLst/>
            <a:rect l="l" t="t" r="r" b="b"/>
            <a:pathLst>
              <a:path w="457200" h="381000">
                <a:moveTo>
                  <a:pt x="228612" y="0"/>
                </a:moveTo>
                <a:lnTo>
                  <a:pt x="173594" y="5539"/>
                </a:lnTo>
                <a:lnTo>
                  <a:pt x="123443" y="21273"/>
                </a:lnTo>
                <a:lnTo>
                  <a:pt x="79733" y="45874"/>
                </a:lnTo>
                <a:lnTo>
                  <a:pt x="44038" y="78016"/>
                </a:lnTo>
                <a:lnTo>
                  <a:pt x="17931" y="116371"/>
                </a:lnTo>
                <a:lnTo>
                  <a:pt x="2985" y="159613"/>
                </a:lnTo>
                <a:lnTo>
                  <a:pt x="0" y="190499"/>
                </a:lnTo>
                <a:lnTo>
                  <a:pt x="756" y="206116"/>
                </a:lnTo>
                <a:lnTo>
                  <a:pt x="11631" y="250691"/>
                </a:lnTo>
                <a:lnTo>
                  <a:pt x="34192" y="290823"/>
                </a:lnTo>
                <a:lnTo>
                  <a:pt x="66867" y="325183"/>
                </a:lnTo>
                <a:lnTo>
                  <a:pt x="108080" y="352445"/>
                </a:lnTo>
                <a:lnTo>
                  <a:pt x="156258" y="371282"/>
                </a:lnTo>
                <a:lnTo>
                  <a:pt x="209829" y="380368"/>
                </a:lnTo>
                <a:lnTo>
                  <a:pt x="228612" y="380999"/>
                </a:lnTo>
                <a:lnTo>
                  <a:pt x="247393" y="380368"/>
                </a:lnTo>
                <a:lnTo>
                  <a:pt x="300959" y="371282"/>
                </a:lnTo>
                <a:lnTo>
                  <a:pt x="349135" y="352445"/>
                </a:lnTo>
                <a:lnTo>
                  <a:pt x="390346" y="325183"/>
                </a:lnTo>
                <a:lnTo>
                  <a:pt x="423019" y="290823"/>
                </a:lnTo>
                <a:lnTo>
                  <a:pt x="445581" y="250691"/>
                </a:lnTo>
                <a:lnTo>
                  <a:pt x="456456" y="206116"/>
                </a:lnTo>
                <a:lnTo>
                  <a:pt x="457212" y="190499"/>
                </a:lnTo>
                <a:lnTo>
                  <a:pt x="456456" y="174883"/>
                </a:lnTo>
                <a:lnTo>
                  <a:pt x="445581" y="130308"/>
                </a:lnTo>
                <a:lnTo>
                  <a:pt x="423019" y="90176"/>
                </a:lnTo>
                <a:lnTo>
                  <a:pt x="390346" y="55816"/>
                </a:lnTo>
                <a:lnTo>
                  <a:pt x="349135" y="28554"/>
                </a:lnTo>
                <a:lnTo>
                  <a:pt x="300959" y="9717"/>
                </a:lnTo>
                <a:lnTo>
                  <a:pt x="247393" y="631"/>
                </a:lnTo>
                <a:lnTo>
                  <a:pt x="228612" y="0"/>
                </a:lnTo>
                <a:close/>
              </a:path>
            </a:pathLst>
          </a:custGeom>
          <a:ln w="3809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600200" y="2895600"/>
            <a:ext cx="0" cy="457200"/>
          </a:xfrm>
          <a:custGeom>
            <a:avLst/>
            <a:gdLst/>
            <a:ahLst/>
            <a:cxnLst/>
            <a:rect l="l" t="t" r="r" b="b"/>
            <a:pathLst>
              <a:path h="457200">
                <a:moveTo>
                  <a:pt x="0" y="0"/>
                </a:moveTo>
                <a:lnTo>
                  <a:pt x="0" y="457199"/>
                </a:lnTo>
              </a:path>
            </a:pathLst>
          </a:custGeom>
          <a:ln w="3809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371587" y="3352800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228612" y="0"/>
                </a:moveTo>
                <a:lnTo>
                  <a:pt x="0" y="228599"/>
                </a:lnTo>
              </a:path>
            </a:pathLst>
          </a:custGeom>
          <a:ln w="3809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600200" y="3352800"/>
            <a:ext cx="152400" cy="228600"/>
          </a:xfrm>
          <a:custGeom>
            <a:avLst/>
            <a:gdLst/>
            <a:ahLst/>
            <a:cxnLst/>
            <a:rect l="l" t="t" r="r" b="b"/>
            <a:pathLst>
              <a:path w="152400" h="228600">
                <a:moveTo>
                  <a:pt x="0" y="0"/>
                </a:moveTo>
                <a:lnTo>
                  <a:pt x="152399" y="228599"/>
                </a:lnTo>
              </a:path>
            </a:pathLst>
          </a:custGeom>
          <a:ln w="3809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371587" y="3124200"/>
            <a:ext cx="457200" cy="0"/>
          </a:xfrm>
          <a:custGeom>
            <a:avLst/>
            <a:gdLst/>
            <a:ahLst/>
            <a:cxnLst/>
            <a:rect l="l" t="t" r="r" b="b"/>
            <a:pathLst>
              <a:path w="457200">
                <a:moveTo>
                  <a:pt x="0" y="0"/>
                </a:moveTo>
                <a:lnTo>
                  <a:pt x="457212" y="0"/>
                </a:lnTo>
              </a:path>
            </a:pathLst>
          </a:custGeom>
          <a:ln w="3809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3964943" y="4115755"/>
            <a:ext cx="1142365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spc="5" dirty="0">
                <a:latin typeface="Arial"/>
                <a:cs typeface="Arial"/>
              </a:rPr>
              <a:t>Us</a:t>
            </a:r>
            <a:r>
              <a:rPr sz="2000" dirty="0">
                <a:latin typeface="Arial"/>
                <a:cs typeface="Arial"/>
              </a:rPr>
              <a:t>e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C</a:t>
            </a:r>
            <a:r>
              <a:rPr sz="2000" dirty="0">
                <a:latin typeface="Arial"/>
                <a:cs typeface="Arial"/>
              </a:rPr>
              <a:t>a</a:t>
            </a:r>
            <a:r>
              <a:rPr sz="2000" spc="-10" dirty="0">
                <a:latin typeface="Arial"/>
                <a:cs typeface="Arial"/>
              </a:rPr>
              <a:t>s</a:t>
            </a:r>
            <a:r>
              <a:rPr sz="2000" dirty="0">
                <a:latin typeface="Arial"/>
                <a:cs typeface="Arial"/>
              </a:rPr>
              <a:t>e</a:t>
            </a:r>
            <a:endParaRPr sz="20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327145" y="3963355"/>
            <a:ext cx="2458085" cy="11944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2000" spc="5" dirty="0">
                <a:latin typeface="Arial"/>
                <a:cs typeface="Arial"/>
              </a:rPr>
              <a:t>R</a:t>
            </a:r>
            <a:r>
              <a:rPr sz="2000" dirty="0">
                <a:latin typeface="Arial"/>
                <a:cs typeface="Arial"/>
              </a:rPr>
              <a:t>e</a:t>
            </a:r>
            <a:r>
              <a:rPr sz="2000" spc="-5" dirty="0">
                <a:latin typeface="Arial"/>
                <a:cs typeface="Arial"/>
              </a:rPr>
              <a:t>l</a:t>
            </a:r>
            <a:r>
              <a:rPr sz="2000" dirty="0">
                <a:latin typeface="Arial"/>
                <a:cs typeface="Arial"/>
              </a:rPr>
              <a:t>a</a:t>
            </a:r>
            <a:r>
              <a:rPr sz="2000" spc="-10" dirty="0">
                <a:latin typeface="Arial"/>
                <a:cs typeface="Arial"/>
              </a:rPr>
              <a:t>t</a:t>
            </a:r>
            <a:r>
              <a:rPr sz="2000" spc="-5" dirty="0">
                <a:latin typeface="Arial"/>
                <a:cs typeface="Arial"/>
              </a:rPr>
              <a:t>i</a:t>
            </a:r>
            <a:r>
              <a:rPr sz="2000" dirty="0">
                <a:latin typeface="Arial"/>
                <a:cs typeface="Arial"/>
              </a:rPr>
              <a:t>on</a:t>
            </a:r>
            <a:r>
              <a:rPr sz="2000" spc="5" dirty="0">
                <a:latin typeface="Arial"/>
                <a:cs typeface="Arial"/>
              </a:rPr>
              <a:t>s</a:t>
            </a:r>
            <a:r>
              <a:rPr sz="2000" dirty="0">
                <a:latin typeface="Arial"/>
                <a:cs typeface="Arial"/>
              </a:rPr>
              <a:t>h</a:t>
            </a:r>
            <a:r>
              <a:rPr sz="2000" spc="-5" dirty="0">
                <a:latin typeface="Arial"/>
                <a:cs typeface="Arial"/>
              </a:rPr>
              <a:t>i</a:t>
            </a:r>
            <a:r>
              <a:rPr sz="2000" dirty="0">
                <a:latin typeface="Arial"/>
                <a:cs typeface="Arial"/>
              </a:rPr>
              <a:t>p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be</a:t>
            </a:r>
            <a:r>
              <a:rPr sz="2000" spc="-10" dirty="0">
                <a:latin typeface="Arial"/>
                <a:cs typeface="Arial"/>
              </a:rPr>
              <a:t>t</a:t>
            </a:r>
            <a:r>
              <a:rPr sz="2000" spc="5" dirty="0">
                <a:latin typeface="Arial"/>
                <a:cs typeface="Arial"/>
              </a:rPr>
              <a:t>w</a:t>
            </a:r>
            <a:r>
              <a:rPr sz="2000" spc="-15" dirty="0">
                <a:latin typeface="Arial"/>
                <a:cs typeface="Arial"/>
              </a:rPr>
              <a:t>e</a:t>
            </a:r>
            <a:r>
              <a:rPr sz="2000" dirty="0">
                <a:latin typeface="Arial"/>
                <a:cs typeface="Arial"/>
              </a:rPr>
              <a:t>en a</a:t>
            </a:r>
            <a:r>
              <a:rPr sz="2000" spc="5" dirty="0">
                <a:latin typeface="Arial"/>
                <a:cs typeface="Arial"/>
              </a:rPr>
              <a:t>c</a:t>
            </a:r>
            <a:r>
              <a:rPr sz="2000" spc="-10" dirty="0">
                <a:latin typeface="Arial"/>
                <a:cs typeface="Arial"/>
              </a:rPr>
              <a:t>t</a:t>
            </a:r>
            <a:r>
              <a:rPr sz="2000" spc="-15" dirty="0">
                <a:latin typeface="Arial"/>
                <a:cs typeface="Arial"/>
              </a:rPr>
              <a:t>o</a:t>
            </a:r>
            <a:r>
              <a:rPr sz="2000" spc="-10" dirty="0">
                <a:latin typeface="Arial"/>
                <a:cs typeface="Arial"/>
              </a:rPr>
              <a:t>r</a:t>
            </a:r>
            <a:r>
              <a:rPr sz="2000" dirty="0">
                <a:latin typeface="Arial"/>
                <a:cs typeface="Arial"/>
              </a:rPr>
              <a:t>s </a:t>
            </a:r>
            <a:r>
              <a:rPr sz="2000" spc="-15" dirty="0">
                <a:latin typeface="Arial"/>
                <a:cs typeface="Arial"/>
              </a:rPr>
              <a:t>a</a:t>
            </a:r>
            <a:r>
              <a:rPr sz="2000" dirty="0">
                <a:latin typeface="Arial"/>
                <a:cs typeface="Arial"/>
              </a:rPr>
              <a:t>nd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u</a:t>
            </a:r>
            <a:r>
              <a:rPr sz="2000" spc="-10" dirty="0">
                <a:latin typeface="Arial"/>
                <a:cs typeface="Arial"/>
              </a:rPr>
              <a:t>s</a:t>
            </a:r>
            <a:r>
              <a:rPr sz="2000" dirty="0">
                <a:latin typeface="Arial"/>
                <a:cs typeface="Arial"/>
              </a:rPr>
              <a:t>e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5" dirty="0">
                <a:latin typeface="Arial"/>
                <a:cs typeface="Arial"/>
              </a:rPr>
              <a:t>c</a:t>
            </a:r>
            <a:r>
              <a:rPr sz="2000" spc="-15" dirty="0">
                <a:latin typeface="Arial"/>
                <a:cs typeface="Arial"/>
              </a:rPr>
              <a:t>a</a:t>
            </a:r>
            <a:r>
              <a:rPr sz="2000" spc="5" dirty="0">
                <a:latin typeface="Arial"/>
                <a:cs typeface="Arial"/>
              </a:rPr>
              <a:t>s</a:t>
            </a:r>
            <a:r>
              <a:rPr sz="2000" dirty="0">
                <a:latin typeface="Arial"/>
                <a:cs typeface="Arial"/>
              </a:rPr>
              <a:t>e and</a:t>
            </a:r>
            <a:r>
              <a:rPr sz="2000" spc="-10" dirty="0">
                <a:latin typeface="Arial"/>
                <a:cs typeface="Arial"/>
              </a:rPr>
              <a:t>/</a:t>
            </a:r>
            <a:r>
              <a:rPr sz="2000" spc="-15" dirty="0">
                <a:latin typeface="Arial"/>
                <a:cs typeface="Arial"/>
              </a:rPr>
              <a:t>o</a:t>
            </a:r>
            <a:r>
              <a:rPr sz="2000" dirty="0">
                <a:latin typeface="Arial"/>
                <a:cs typeface="Arial"/>
              </a:rPr>
              <a:t>r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be</a:t>
            </a:r>
            <a:r>
              <a:rPr sz="2000" spc="-10" dirty="0">
                <a:latin typeface="Arial"/>
                <a:cs typeface="Arial"/>
              </a:rPr>
              <a:t>tw</a:t>
            </a:r>
            <a:r>
              <a:rPr sz="2000" spc="-15" dirty="0">
                <a:latin typeface="Arial"/>
                <a:cs typeface="Arial"/>
              </a:rPr>
              <a:t>e</a:t>
            </a:r>
            <a:r>
              <a:rPr sz="2000" dirty="0">
                <a:latin typeface="Arial"/>
                <a:cs typeface="Arial"/>
              </a:rPr>
              <a:t>en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t</a:t>
            </a:r>
            <a:r>
              <a:rPr sz="2000" spc="-15" dirty="0">
                <a:latin typeface="Arial"/>
                <a:cs typeface="Arial"/>
              </a:rPr>
              <a:t>h</a:t>
            </a:r>
            <a:r>
              <a:rPr sz="2000" dirty="0">
                <a:latin typeface="Arial"/>
                <a:cs typeface="Arial"/>
              </a:rPr>
              <a:t>e u</a:t>
            </a:r>
            <a:r>
              <a:rPr sz="2000" spc="5" dirty="0">
                <a:latin typeface="Arial"/>
                <a:cs typeface="Arial"/>
              </a:rPr>
              <a:t>s</a:t>
            </a:r>
            <a:r>
              <a:rPr sz="2000" dirty="0">
                <a:latin typeface="Arial"/>
                <a:cs typeface="Arial"/>
              </a:rPr>
              <a:t>e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5" dirty="0">
                <a:latin typeface="Arial"/>
                <a:cs typeface="Arial"/>
              </a:rPr>
              <a:t>c</a:t>
            </a:r>
            <a:r>
              <a:rPr sz="2000" spc="-15" dirty="0">
                <a:latin typeface="Arial"/>
                <a:cs typeface="Arial"/>
              </a:rPr>
              <a:t>a</a:t>
            </a:r>
            <a:r>
              <a:rPr sz="2000" spc="5" dirty="0">
                <a:latin typeface="Arial"/>
                <a:cs typeface="Arial"/>
              </a:rPr>
              <a:t>s</a:t>
            </a:r>
            <a:r>
              <a:rPr sz="2000" spc="-15" dirty="0">
                <a:latin typeface="Arial"/>
                <a:cs typeface="Arial"/>
              </a:rPr>
              <a:t>e</a:t>
            </a:r>
            <a:r>
              <a:rPr sz="2000" spc="5" dirty="0">
                <a:latin typeface="Arial"/>
                <a:cs typeface="Arial"/>
              </a:rPr>
              <a:t>s</a:t>
            </a:r>
            <a:r>
              <a:rPr sz="2000" dirty="0">
                <a:latin typeface="Arial"/>
                <a:cs typeface="Arial"/>
              </a:rPr>
              <a:t>.</a:t>
            </a:r>
            <a:endParaRPr sz="20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50241" y="455316"/>
            <a:ext cx="4051935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1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44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6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7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2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6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 </a:t>
            </a:r>
            <a:r>
              <a:rPr sz="3600" spc="-110" dirty="0">
                <a:solidFill>
                  <a:srgbClr val="3232FF"/>
                </a:solidFill>
                <a:latin typeface="Times New Roman"/>
                <a:cs typeface="Times New Roman"/>
              </a:rPr>
              <a:t> </a:t>
            </a:r>
            <a:r>
              <a:rPr sz="3600" spc="12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6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09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43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6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endParaRPr sz="360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685787" y="1066800"/>
            <a:ext cx="8610600" cy="0"/>
          </a:xfrm>
          <a:custGeom>
            <a:avLst/>
            <a:gdLst/>
            <a:ahLst/>
            <a:cxnLst/>
            <a:rect l="l" t="t" r="r" b="b"/>
            <a:pathLst>
              <a:path w="8610600">
                <a:moveTo>
                  <a:pt x="0" y="0"/>
                </a:moveTo>
                <a:lnTo>
                  <a:pt x="8610611" y="0"/>
                </a:lnTo>
              </a:path>
            </a:pathLst>
          </a:custGeom>
          <a:ln w="571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916929" y="5274761"/>
            <a:ext cx="8217534" cy="1790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>
                <a:solidFill>
                  <a:srgbClr val="993200"/>
                </a:solidFill>
                <a:latin typeface="Arial"/>
                <a:cs typeface="Arial"/>
              </a:rPr>
              <a:t>-- 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ct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rs 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a</a:t>
            </a:r>
            <a:r>
              <a:rPr sz="2400" spc="-15" dirty="0">
                <a:solidFill>
                  <a:srgbClr val="993200"/>
                </a:solidFill>
                <a:latin typeface="Arial"/>
                <a:cs typeface="Arial"/>
              </a:rPr>
              <a:t>p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pea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r</a:t>
            </a:r>
            <a:r>
              <a:rPr sz="2400" spc="5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ou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ts</a:t>
            </a:r>
            <a:r>
              <a:rPr sz="2400" spc="5" dirty="0">
                <a:solidFill>
                  <a:srgbClr val="993200"/>
                </a:solidFill>
                <a:latin typeface="Arial"/>
                <a:cs typeface="Arial"/>
              </a:rPr>
              <a:t>id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e t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e r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e</a:t>
            </a:r>
            <a:r>
              <a:rPr sz="2400" spc="-15" dirty="0">
                <a:solidFill>
                  <a:srgbClr val="993200"/>
                </a:solidFill>
                <a:latin typeface="Arial"/>
                <a:cs typeface="Arial"/>
              </a:rPr>
              <a:t>c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an</a:t>
            </a:r>
            <a:r>
              <a:rPr sz="2400" spc="5" dirty="0">
                <a:solidFill>
                  <a:srgbClr val="993200"/>
                </a:solidFill>
                <a:latin typeface="Arial"/>
                <a:cs typeface="Arial"/>
              </a:rPr>
              <a:t>g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le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425"/>
              </a:spcBef>
            </a:pP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--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se c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s</a:t>
            </a:r>
            <a:r>
              <a:rPr sz="2400" spc="5" dirty="0">
                <a:solidFill>
                  <a:srgbClr val="007F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s 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wi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h</a:t>
            </a:r>
            <a:r>
              <a:rPr sz="2400" spc="5" dirty="0">
                <a:solidFill>
                  <a:srgbClr val="007F0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n r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ct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ang</a:t>
            </a:r>
            <a:r>
              <a:rPr sz="2400" spc="5" dirty="0">
                <a:solidFill>
                  <a:srgbClr val="007F00"/>
                </a:solidFill>
                <a:latin typeface="Arial"/>
                <a:cs typeface="Arial"/>
              </a:rPr>
              <a:t>l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e 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p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o</a:t>
            </a:r>
            <a:r>
              <a:rPr sz="2400" spc="10" dirty="0">
                <a:solidFill>
                  <a:srgbClr val="007F00"/>
                </a:solidFill>
                <a:latin typeface="Arial"/>
                <a:cs typeface="Arial"/>
              </a:rPr>
              <a:t>v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i</a:t>
            </a:r>
            <a:r>
              <a:rPr sz="2400" spc="5" dirty="0">
                <a:solidFill>
                  <a:srgbClr val="007F00"/>
                </a:solidFill>
                <a:latin typeface="Arial"/>
                <a:cs typeface="Arial"/>
              </a:rPr>
              <a:t>d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i</a:t>
            </a:r>
            <a:r>
              <a:rPr sz="2400" spc="5" dirty="0">
                <a:solidFill>
                  <a:srgbClr val="007F00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g f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un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ct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ion</a:t>
            </a:r>
            <a:r>
              <a:rPr sz="2400" spc="5" dirty="0">
                <a:solidFill>
                  <a:srgbClr val="007F00"/>
                </a:solidFill>
                <a:latin typeface="Arial"/>
                <a:cs typeface="Arial"/>
              </a:rPr>
              <a:t>al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ty.</a:t>
            </a:r>
            <a:endParaRPr sz="2400">
              <a:latin typeface="Arial"/>
              <a:cs typeface="Arial"/>
            </a:endParaRPr>
          </a:p>
          <a:p>
            <a:pPr marL="184785" marR="5080" indent="-172720">
              <a:lnSpc>
                <a:spcPts val="2870"/>
              </a:lnSpc>
              <a:spcBef>
                <a:spcPts val="1545"/>
              </a:spcBef>
            </a:pP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--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Re</a:t>
            </a:r>
            <a:r>
              <a:rPr sz="2400" spc="5" dirty="0">
                <a:solidFill>
                  <a:srgbClr val="CC0065"/>
                </a:solidFill>
                <a:latin typeface="Arial"/>
                <a:cs typeface="Arial"/>
              </a:rPr>
              <a:t>l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i</a:t>
            </a:r>
            <a:r>
              <a:rPr sz="2400" spc="5" dirty="0">
                <a:solidFill>
                  <a:srgbClr val="CC0065"/>
                </a:solidFill>
                <a:latin typeface="Arial"/>
                <a:cs typeface="Arial"/>
              </a:rPr>
              <a:t>o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n</a:t>
            </a:r>
            <a:r>
              <a:rPr sz="2400" spc="10" dirty="0">
                <a:solidFill>
                  <a:srgbClr val="CC0065"/>
                </a:solidFill>
                <a:latin typeface="Arial"/>
                <a:cs typeface="Arial"/>
              </a:rPr>
              <a:t>s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h</a:t>
            </a:r>
            <a:r>
              <a:rPr sz="2400" spc="5" dirty="0">
                <a:solidFill>
                  <a:srgbClr val="CC0065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p 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ss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o</a:t>
            </a:r>
            <a:r>
              <a:rPr sz="2400" spc="10" dirty="0">
                <a:solidFill>
                  <a:srgbClr val="CC0065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i</a:t>
            </a:r>
            <a:r>
              <a:rPr sz="2400" spc="5" dirty="0">
                <a:solidFill>
                  <a:srgbClr val="CC0065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io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n 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s a s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o</a:t>
            </a:r>
            <a:r>
              <a:rPr sz="2400" spc="5" dirty="0">
                <a:solidFill>
                  <a:srgbClr val="CC0065"/>
                </a:solidFill>
                <a:latin typeface="Arial"/>
                <a:cs typeface="Arial"/>
              </a:rPr>
              <a:t>l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d </a:t>
            </a:r>
            <a:r>
              <a:rPr sz="2400" spc="5" dirty="0">
                <a:solidFill>
                  <a:srgbClr val="CC0065"/>
                </a:solidFill>
                <a:latin typeface="Arial"/>
                <a:cs typeface="Arial"/>
              </a:rPr>
              <a:t>l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i</a:t>
            </a:r>
            <a:r>
              <a:rPr sz="2400" spc="5" dirty="0">
                <a:solidFill>
                  <a:srgbClr val="CC0065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e 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be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t</a:t>
            </a:r>
            <a:r>
              <a:rPr sz="2400" spc="5" dirty="0">
                <a:solidFill>
                  <a:srgbClr val="CC0065"/>
                </a:solidFill>
                <a:latin typeface="Arial"/>
                <a:cs typeface="Arial"/>
              </a:rPr>
              <a:t>w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ee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n 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ct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r</a:t>
            </a:r>
            <a:r>
              <a:rPr sz="2400" spc="5" dirty="0">
                <a:solidFill>
                  <a:srgbClr val="CC0065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&amp; 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se c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s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s.</a:t>
            </a:r>
            <a:endParaRPr sz="2400">
              <a:latin typeface="Arial"/>
              <a:cs typeface="Arial"/>
            </a:endParaRPr>
          </a:p>
        </p:txBody>
      </p:sp>
      <p:sp>
        <p:nvSpPr>
          <p:cNvPr id="17" name="object 1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2555">
              <a:lnSpc>
                <a:spcPct val="100000"/>
              </a:lnSpc>
            </a:pPr>
            <a:fld id="{81D60167-4931-47E6-BA6A-407CBD079E47}" type="slidenum">
              <a:rPr dirty="0"/>
              <a:pPr marL="122555">
                <a:lnSpc>
                  <a:spcPct val="100000"/>
                </a:lnSpc>
              </a:pPr>
              <a:t>33</a:t>
            </a:fld>
            <a:endParaRPr dirty="0"/>
          </a:p>
        </p:txBody>
      </p:sp>
      <p:sp>
        <p:nvSpPr>
          <p:cNvPr id="18" name="object 1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S</a:t>
            </a:r>
            <a:r>
              <a:rPr spc="-10" dirty="0"/>
              <a:t>o</a:t>
            </a:r>
            <a:r>
              <a:rPr spc="-5" dirty="0"/>
              <a:t>f</a:t>
            </a:r>
            <a:r>
              <a:rPr dirty="0"/>
              <a:t>t</a:t>
            </a:r>
            <a:r>
              <a:rPr spc="-20" dirty="0"/>
              <a:t>w</a:t>
            </a:r>
            <a:r>
              <a:rPr dirty="0"/>
              <a:t>a</a:t>
            </a:r>
            <a:r>
              <a:rPr spc="-5" dirty="0"/>
              <a:t>r</a:t>
            </a:r>
            <a:r>
              <a:rPr dirty="0"/>
              <a:t>e</a:t>
            </a:r>
            <a:r>
              <a:rPr spc="-5" dirty="0"/>
              <a:t> </a:t>
            </a:r>
            <a:r>
              <a:rPr dirty="0"/>
              <a:t>E</a:t>
            </a:r>
            <a:r>
              <a:rPr spc="5" dirty="0"/>
              <a:t>n</a:t>
            </a:r>
            <a:r>
              <a:rPr spc="-10" dirty="0"/>
              <a:t>g</a:t>
            </a:r>
            <a:r>
              <a:rPr dirty="0"/>
              <a:t>i</a:t>
            </a:r>
            <a:r>
              <a:rPr spc="5" dirty="0"/>
              <a:t>n</a:t>
            </a:r>
            <a:r>
              <a:rPr spc="-10" dirty="0"/>
              <a:t>ee</a:t>
            </a:r>
            <a:r>
              <a:rPr spc="-5" dirty="0"/>
              <a:t>r</a:t>
            </a:r>
            <a:r>
              <a:rPr spc="-10" dirty="0"/>
              <a:t>i</a:t>
            </a:r>
            <a:r>
              <a:rPr spc="5" dirty="0"/>
              <a:t>n</a:t>
            </a:r>
            <a:r>
              <a:rPr dirty="0"/>
              <a:t>g</a:t>
            </a:r>
            <a:r>
              <a:rPr spc="-5" dirty="0"/>
              <a:t> </a:t>
            </a:r>
            <a:r>
              <a:rPr spc="-20" dirty="0"/>
              <a:t>(</a:t>
            </a:r>
            <a:r>
              <a:rPr spc="-10" dirty="0"/>
              <a:t>3</a:t>
            </a:r>
            <a:r>
              <a:rPr sz="750" baseline="22222" dirty="0"/>
              <a:t>rd </a:t>
            </a:r>
            <a:r>
              <a:rPr sz="750" spc="-75" baseline="22222" dirty="0"/>
              <a:t> </a:t>
            </a:r>
            <a:r>
              <a:rPr sz="800" spc="-10" dirty="0"/>
              <a:t>ed</a:t>
            </a:r>
            <a:r>
              <a:rPr sz="800" dirty="0"/>
              <a:t>.</a:t>
            </a:r>
            <a:r>
              <a:rPr sz="800" spc="-5" dirty="0"/>
              <a:t>)</a:t>
            </a:r>
            <a:r>
              <a:rPr sz="800" dirty="0"/>
              <a:t>,</a:t>
            </a:r>
            <a:r>
              <a:rPr sz="800" spc="-5" dirty="0"/>
              <a:t> </a:t>
            </a:r>
            <a:r>
              <a:rPr sz="800" dirty="0"/>
              <a:t>By</a:t>
            </a:r>
            <a:r>
              <a:rPr sz="800" spc="-15" dirty="0"/>
              <a:t> </a:t>
            </a:r>
            <a:r>
              <a:rPr sz="800" spc="-20" dirty="0"/>
              <a:t>K</a:t>
            </a:r>
            <a:r>
              <a:rPr sz="800" spc="15" dirty="0"/>
              <a:t>.</a:t>
            </a:r>
            <a:r>
              <a:rPr sz="800" dirty="0"/>
              <a:t>K</a:t>
            </a:r>
            <a:r>
              <a:rPr sz="800" spc="-15" dirty="0"/>
              <a:t> </a:t>
            </a:r>
            <a:r>
              <a:rPr sz="800" spc="-5" dirty="0"/>
              <a:t>A</a:t>
            </a:r>
            <a:r>
              <a:rPr sz="800" spc="-10" dirty="0"/>
              <a:t>gg</a:t>
            </a:r>
            <a:r>
              <a:rPr sz="800" dirty="0"/>
              <a:t>a</a:t>
            </a:r>
            <a:r>
              <a:rPr sz="800" spc="-5" dirty="0"/>
              <a:t>r</a:t>
            </a:r>
            <a:r>
              <a:rPr sz="800" spc="-20" dirty="0"/>
              <a:t>w</a:t>
            </a:r>
            <a:r>
              <a:rPr sz="800" dirty="0"/>
              <a:t>al</a:t>
            </a:r>
            <a:r>
              <a:rPr sz="800" spc="5" dirty="0"/>
              <a:t> </a:t>
            </a:r>
            <a:r>
              <a:rPr sz="800" dirty="0"/>
              <a:t>&amp;</a:t>
            </a:r>
            <a:r>
              <a:rPr sz="800" spc="-10" dirty="0"/>
              <a:t> </a:t>
            </a:r>
            <a:r>
              <a:rPr sz="800" spc="-5" dirty="0"/>
              <a:t>Y</a:t>
            </a:r>
            <a:r>
              <a:rPr sz="800" spc="-10" dirty="0"/>
              <a:t>oge</a:t>
            </a:r>
            <a:r>
              <a:rPr sz="800" spc="-5" dirty="0"/>
              <a:t>s</a:t>
            </a:r>
            <a:r>
              <a:rPr sz="800" dirty="0"/>
              <a:t>h</a:t>
            </a:r>
            <a:r>
              <a:rPr sz="800" spc="10" dirty="0"/>
              <a:t> </a:t>
            </a:r>
            <a:r>
              <a:rPr sz="800" spc="-5" dirty="0"/>
              <a:t>S</a:t>
            </a:r>
            <a:r>
              <a:rPr sz="800" dirty="0"/>
              <a:t>i</a:t>
            </a:r>
            <a:r>
              <a:rPr sz="800" spc="5" dirty="0"/>
              <a:t>n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dirty="0"/>
              <a:t>C</a:t>
            </a:r>
            <a:r>
              <a:rPr sz="800" spc="-20" dirty="0"/>
              <a:t>o</a:t>
            </a:r>
            <a:r>
              <a:rPr sz="800" spc="5" dirty="0"/>
              <a:t>p</a:t>
            </a:r>
            <a:r>
              <a:rPr sz="800" spc="-20" dirty="0"/>
              <a:t>y</a:t>
            </a:r>
            <a:r>
              <a:rPr sz="800" spc="-5" dirty="0"/>
              <a:t>r</a:t>
            </a:r>
            <a:r>
              <a:rPr sz="800" dirty="0"/>
              <a:t>i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t</a:t>
            </a:r>
            <a:r>
              <a:rPr sz="800" spc="5" dirty="0"/>
              <a:t> </a:t>
            </a:r>
            <a:r>
              <a:rPr sz="800" dirty="0"/>
              <a:t>©</a:t>
            </a:r>
            <a:r>
              <a:rPr sz="800" spc="5" dirty="0"/>
              <a:t> </a:t>
            </a:r>
            <a:r>
              <a:rPr sz="800" spc="-5" dirty="0"/>
              <a:t>N</a:t>
            </a:r>
            <a:r>
              <a:rPr sz="800" spc="-10" dirty="0"/>
              <a:t>e</a:t>
            </a:r>
            <a:r>
              <a:rPr sz="800" dirty="0"/>
              <a:t>w</a:t>
            </a:r>
            <a:r>
              <a:rPr sz="800" spc="-15" dirty="0"/>
              <a:t> </a:t>
            </a:r>
            <a:r>
              <a:rPr sz="800" spc="-20" dirty="0"/>
              <a:t>A</a:t>
            </a:r>
            <a:r>
              <a:rPr sz="800" spc="-10" dirty="0"/>
              <a:t>g</a:t>
            </a:r>
            <a:r>
              <a:rPr sz="800" dirty="0"/>
              <a:t>e</a:t>
            </a:r>
            <a:r>
              <a:rPr sz="800" spc="5" dirty="0"/>
              <a:t> </a:t>
            </a:r>
            <a:r>
              <a:rPr sz="800" spc="-30" dirty="0"/>
              <a:t>I</a:t>
            </a:r>
            <a:r>
              <a:rPr sz="800" spc="5" dirty="0"/>
              <a:t>n</a:t>
            </a:r>
            <a:r>
              <a:rPr sz="800" dirty="0"/>
              <a:t>t</a:t>
            </a:r>
            <a:r>
              <a:rPr sz="800" spc="-10" dirty="0"/>
              <a:t>e</a:t>
            </a:r>
            <a:r>
              <a:rPr sz="800" spc="-5" dirty="0"/>
              <a:t>r</a:t>
            </a:r>
            <a:r>
              <a:rPr sz="800" spc="5" dirty="0"/>
              <a:t>n</a:t>
            </a:r>
            <a:r>
              <a:rPr sz="800" dirty="0"/>
              <a:t>ati</a:t>
            </a:r>
            <a:r>
              <a:rPr sz="800" spc="-20" dirty="0"/>
              <a:t>o</a:t>
            </a:r>
            <a:r>
              <a:rPr sz="800" spc="-10" dirty="0"/>
              <a:t>n</a:t>
            </a:r>
            <a:r>
              <a:rPr sz="800" dirty="0"/>
              <a:t>al</a:t>
            </a:r>
            <a:r>
              <a:rPr sz="800" spc="-5" dirty="0"/>
              <a:t> P</a:t>
            </a:r>
            <a:r>
              <a:rPr sz="800" spc="5" dirty="0"/>
              <a:t>ub</a:t>
            </a:r>
            <a:r>
              <a:rPr sz="800" spc="-10" dirty="0"/>
              <a:t>l</a:t>
            </a:r>
            <a:r>
              <a:rPr sz="800" dirty="0"/>
              <a:t>i</a:t>
            </a:r>
            <a:r>
              <a:rPr sz="800" spc="-5" dirty="0"/>
              <a:t>s</a:t>
            </a:r>
            <a:r>
              <a:rPr sz="800" spc="-10" dirty="0"/>
              <a:t>he</a:t>
            </a:r>
            <a:r>
              <a:rPr sz="800" spc="-5" dirty="0"/>
              <a:t>rs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spc="-10" dirty="0"/>
              <a:t>20</a:t>
            </a:r>
            <a:r>
              <a:rPr sz="800" spc="5" dirty="0"/>
              <a:t>0</a:t>
            </a:r>
            <a:r>
              <a:rPr sz="800" dirty="0"/>
              <a:t>7</a:t>
            </a:r>
            <a:endParaRPr sz="800"/>
          </a:p>
        </p:txBody>
      </p:sp>
      <p:sp>
        <p:nvSpPr>
          <p:cNvPr id="16" name="object 16"/>
          <p:cNvSpPr txBox="1"/>
          <p:nvPr/>
        </p:nvSpPr>
        <p:spPr>
          <a:xfrm>
            <a:off x="1291845" y="3943543"/>
            <a:ext cx="617855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spc="-5" dirty="0">
                <a:latin typeface="Arial"/>
                <a:cs typeface="Arial"/>
              </a:rPr>
              <a:t>A</a:t>
            </a:r>
            <a:r>
              <a:rPr sz="2000" spc="5" dirty="0">
                <a:latin typeface="Arial"/>
                <a:cs typeface="Arial"/>
              </a:rPr>
              <a:t>c</a:t>
            </a:r>
            <a:r>
              <a:rPr sz="2000" spc="-10" dirty="0">
                <a:latin typeface="Arial"/>
                <a:cs typeface="Arial"/>
              </a:rPr>
              <a:t>t</a:t>
            </a:r>
            <a:r>
              <a:rPr sz="2000" spc="-15" dirty="0">
                <a:latin typeface="Arial"/>
                <a:cs typeface="Arial"/>
              </a:rPr>
              <a:t>o</a:t>
            </a:r>
            <a:r>
              <a:rPr sz="2000" dirty="0">
                <a:latin typeface="Arial"/>
                <a:cs typeface="Arial"/>
              </a:rPr>
              <a:t>r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02616" rIns="0" bIns="0" rtlCol="0">
            <a:spAutoFit/>
          </a:bodyPr>
          <a:lstStyle/>
          <a:p>
            <a:pPr marL="88900">
              <a:lnSpc>
                <a:spcPct val="100000"/>
              </a:lnSpc>
            </a:pPr>
            <a:r>
              <a:rPr dirty="0">
                <a:solidFill>
                  <a:srgbClr val="CC0065"/>
                </a:solidFill>
              </a:rPr>
              <a:t>*</a:t>
            </a:r>
            <a:r>
              <a:rPr spc="-5" dirty="0">
                <a:solidFill>
                  <a:srgbClr val="CC0065"/>
                </a:solidFill>
              </a:rPr>
              <a:t>U</a:t>
            </a:r>
            <a:r>
              <a:rPr dirty="0">
                <a:solidFill>
                  <a:srgbClr val="CC0065"/>
                </a:solidFill>
              </a:rPr>
              <a:t>se c</a:t>
            </a:r>
            <a:r>
              <a:rPr spc="-5" dirty="0">
                <a:solidFill>
                  <a:srgbClr val="CC0065"/>
                </a:solidFill>
              </a:rPr>
              <a:t>a</a:t>
            </a:r>
            <a:r>
              <a:rPr dirty="0">
                <a:solidFill>
                  <a:srgbClr val="CC0065"/>
                </a:solidFill>
              </a:rPr>
              <a:t>s</a:t>
            </a:r>
            <a:r>
              <a:rPr spc="-5" dirty="0">
                <a:solidFill>
                  <a:srgbClr val="CC0065"/>
                </a:solidFill>
              </a:rPr>
              <a:t>e</a:t>
            </a:r>
            <a:r>
              <a:rPr dirty="0">
                <a:solidFill>
                  <a:srgbClr val="CC0065"/>
                </a:solidFill>
              </a:rPr>
              <a:t>s</a:t>
            </a:r>
            <a:r>
              <a:rPr spc="15" dirty="0">
                <a:solidFill>
                  <a:srgbClr val="CC0065"/>
                </a:solidFill>
              </a:rPr>
              <a:t> </a:t>
            </a:r>
            <a:r>
              <a:rPr dirty="0">
                <a:solidFill>
                  <a:srgbClr val="CC0065"/>
                </a:solidFill>
              </a:rPr>
              <a:t>s</a:t>
            </a:r>
            <a:r>
              <a:rPr spc="-5" dirty="0">
                <a:solidFill>
                  <a:srgbClr val="CC0065"/>
                </a:solidFill>
              </a:rPr>
              <a:t>hou</a:t>
            </a:r>
            <a:r>
              <a:rPr spc="5" dirty="0">
                <a:solidFill>
                  <a:srgbClr val="CC0065"/>
                </a:solidFill>
              </a:rPr>
              <a:t>l</a:t>
            </a:r>
            <a:r>
              <a:rPr dirty="0">
                <a:solidFill>
                  <a:srgbClr val="CC0065"/>
                </a:solidFill>
              </a:rPr>
              <a:t>d </a:t>
            </a:r>
            <a:r>
              <a:rPr spc="-5" dirty="0">
                <a:solidFill>
                  <a:srgbClr val="CC0065"/>
                </a:solidFill>
              </a:rPr>
              <a:t>no</a:t>
            </a:r>
            <a:r>
              <a:rPr dirty="0">
                <a:solidFill>
                  <a:srgbClr val="CC0065"/>
                </a:solidFill>
              </a:rPr>
              <a:t>t</a:t>
            </a:r>
            <a:r>
              <a:rPr spc="5" dirty="0">
                <a:solidFill>
                  <a:srgbClr val="CC0065"/>
                </a:solidFill>
              </a:rPr>
              <a:t> </a:t>
            </a:r>
            <a:r>
              <a:rPr spc="-5" dirty="0">
                <a:solidFill>
                  <a:srgbClr val="CC0065"/>
                </a:solidFill>
              </a:rPr>
              <a:t>b</a:t>
            </a:r>
            <a:r>
              <a:rPr dirty="0">
                <a:solidFill>
                  <a:srgbClr val="CC0065"/>
                </a:solidFill>
              </a:rPr>
              <a:t>e </a:t>
            </a:r>
            <a:r>
              <a:rPr spc="-5" dirty="0">
                <a:solidFill>
                  <a:srgbClr val="CC0065"/>
                </a:solidFill>
              </a:rPr>
              <a:t>u</a:t>
            </a:r>
            <a:r>
              <a:rPr dirty="0">
                <a:solidFill>
                  <a:srgbClr val="CC0065"/>
                </a:solidFill>
              </a:rPr>
              <a:t>s</a:t>
            </a:r>
            <a:r>
              <a:rPr spc="-5" dirty="0">
                <a:solidFill>
                  <a:srgbClr val="CC0065"/>
                </a:solidFill>
              </a:rPr>
              <a:t>e</a:t>
            </a:r>
            <a:r>
              <a:rPr dirty="0">
                <a:solidFill>
                  <a:srgbClr val="CC0065"/>
                </a:solidFill>
              </a:rPr>
              <a:t>d to c</a:t>
            </a:r>
            <a:r>
              <a:rPr spc="-5" dirty="0">
                <a:solidFill>
                  <a:srgbClr val="CC0065"/>
                </a:solidFill>
              </a:rPr>
              <a:t>ap</a:t>
            </a:r>
            <a:r>
              <a:rPr dirty="0">
                <a:solidFill>
                  <a:srgbClr val="CC0065"/>
                </a:solidFill>
              </a:rPr>
              <a:t>t</a:t>
            </a:r>
            <a:r>
              <a:rPr spc="-5" dirty="0">
                <a:solidFill>
                  <a:srgbClr val="CC0065"/>
                </a:solidFill>
              </a:rPr>
              <a:t>u</a:t>
            </a:r>
            <a:r>
              <a:rPr dirty="0">
                <a:solidFill>
                  <a:srgbClr val="CC0065"/>
                </a:solidFill>
              </a:rPr>
              <a:t>re </a:t>
            </a:r>
            <a:r>
              <a:rPr spc="-5" dirty="0">
                <a:solidFill>
                  <a:srgbClr val="CC0065"/>
                </a:solidFill>
              </a:rPr>
              <a:t>al</a:t>
            </a:r>
            <a:r>
              <a:rPr dirty="0">
                <a:solidFill>
                  <a:srgbClr val="CC0065"/>
                </a:solidFill>
              </a:rPr>
              <a:t>l t</a:t>
            </a:r>
            <a:r>
              <a:rPr spc="-5" dirty="0">
                <a:solidFill>
                  <a:srgbClr val="CC0065"/>
                </a:solidFill>
              </a:rPr>
              <a:t>h</a:t>
            </a:r>
            <a:r>
              <a:rPr dirty="0">
                <a:solidFill>
                  <a:srgbClr val="CC0065"/>
                </a:solidFill>
              </a:rPr>
              <a:t>e </a:t>
            </a:r>
            <a:r>
              <a:rPr spc="-5" dirty="0">
                <a:solidFill>
                  <a:srgbClr val="CC0065"/>
                </a:solidFill>
              </a:rPr>
              <a:t>de</a:t>
            </a:r>
            <a:r>
              <a:rPr dirty="0">
                <a:solidFill>
                  <a:srgbClr val="CC0065"/>
                </a:solidFill>
              </a:rPr>
              <a:t>t</a:t>
            </a:r>
            <a:r>
              <a:rPr spc="-5" dirty="0">
                <a:solidFill>
                  <a:srgbClr val="CC0065"/>
                </a:solidFill>
              </a:rPr>
              <a:t>a</a:t>
            </a:r>
            <a:r>
              <a:rPr spc="5" dirty="0">
                <a:solidFill>
                  <a:srgbClr val="CC0065"/>
                </a:solidFill>
              </a:rPr>
              <a:t>i</a:t>
            </a:r>
            <a:r>
              <a:rPr spc="-5" dirty="0">
                <a:solidFill>
                  <a:srgbClr val="CC0065"/>
                </a:solidFill>
              </a:rPr>
              <a:t>l</a:t>
            </a:r>
            <a:r>
              <a:rPr dirty="0">
                <a:solidFill>
                  <a:srgbClr val="CC0065"/>
                </a:solidFill>
              </a:rPr>
              <a:t>s </a:t>
            </a:r>
            <a:r>
              <a:rPr spc="-5" dirty="0">
                <a:solidFill>
                  <a:srgbClr val="CC0065"/>
                </a:solidFill>
              </a:rPr>
              <a:t>o</a:t>
            </a:r>
            <a:r>
              <a:rPr dirty="0">
                <a:solidFill>
                  <a:srgbClr val="CC0065"/>
                </a:solidFill>
              </a:rPr>
              <a:t>f</a:t>
            </a:r>
            <a:r>
              <a:rPr spc="-5" dirty="0">
                <a:solidFill>
                  <a:srgbClr val="CC0065"/>
                </a:solidFill>
              </a:rPr>
              <a:t> </a:t>
            </a:r>
            <a:r>
              <a:rPr dirty="0">
                <a:solidFill>
                  <a:srgbClr val="CC0065"/>
                </a:solidFill>
              </a:rPr>
              <a:t>t</a:t>
            </a:r>
            <a:r>
              <a:rPr spc="-5" dirty="0">
                <a:solidFill>
                  <a:srgbClr val="CC0065"/>
                </a:solidFill>
              </a:rPr>
              <a:t>h</a:t>
            </a:r>
            <a:r>
              <a:rPr dirty="0">
                <a:solidFill>
                  <a:srgbClr val="CC0065"/>
                </a:solidFill>
              </a:rPr>
              <a:t>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40729" y="1812738"/>
            <a:ext cx="8477250" cy="45897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0">
              <a:lnSpc>
                <a:spcPct val="100000"/>
              </a:lnSpc>
            </a:pP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syst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m.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835"/>
              </a:spcBef>
            </a:pP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*O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nl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y s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ig</a:t>
            </a:r>
            <a:r>
              <a:rPr sz="2400" spc="5" dirty="0">
                <a:solidFill>
                  <a:srgbClr val="007F00"/>
                </a:solidFill>
                <a:latin typeface="Arial"/>
                <a:cs typeface="Arial"/>
              </a:rPr>
              <a:t>n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f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c</a:t>
            </a:r>
            <a:r>
              <a:rPr sz="2400" spc="5" dirty="0">
                <a:solidFill>
                  <a:srgbClr val="007F00"/>
                </a:solidFill>
                <a:latin typeface="Arial"/>
                <a:cs typeface="Arial"/>
              </a:rPr>
              <a:t>a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t</a:t>
            </a:r>
            <a:r>
              <a:rPr sz="2400" spc="5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s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pe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cts</a:t>
            </a:r>
            <a:r>
              <a:rPr sz="2400" spc="-10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f</a:t>
            </a:r>
            <a:r>
              <a:rPr sz="2400" spc="-15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e r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eq</a:t>
            </a:r>
            <a:r>
              <a:rPr sz="2400" spc="5" dirty="0">
                <a:solidFill>
                  <a:srgbClr val="007F00"/>
                </a:solidFill>
                <a:latin typeface="Arial"/>
                <a:cs typeface="Arial"/>
              </a:rPr>
              <a:t>u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d f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un</a:t>
            </a:r>
            <a:r>
              <a:rPr sz="2400" spc="10" dirty="0">
                <a:solidFill>
                  <a:srgbClr val="007F00"/>
                </a:solidFill>
                <a:latin typeface="Arial"/>
                <a:cs typeface="Arial"/>
              </a:rPr>
              <a:t>c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ion</a:t>
            </a:r>
            <a:r>
              <a:rPr sz="2400" spc="5" dirty="0">
                <a:solidFill>
                  <a:srgbClr val="007F00"/>
                </a:solidFill>
                <a:latin typeface="Arial"/>
                <a:cs typeface="Arial"/>
              </a:rPr>
              <a:t>al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ty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835"/>
              </a:spcBef>
            </a:pP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*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o 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de</a:t>
            </a:r>
            <a:r>
              <a:rPr sz="2400" spc="10" dirty="0">
                <a:solidFill>
                  <a:srgbClr val="993200"/>
                </a:solidFill>
                <a:latin typeface="Arial"/>
                <a:cs typeface="Arial"/>
              </a:rPr>
              <a:t>s</a:t>
            </a:r>
            <a:r>
              <a:rPr sz="2400" spc="5" dirty="0">
                <a:solidFill>
                  <a:srgbClr val="993200"/>
                </a:solidFill>
                <a:latin typeface="Arial"/>
                <a:cs typeface="Arial"/>
              </a:rPr>
              <a:t>i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g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n</a:t>
            </a:r>
            <a:r>
              <a:rPr sz="2400" spc="10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ss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ue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s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6"/>
              </a:spcBef>
            </a:pPr>
            <a:endParaRPr sz="3250">
              <a:latin typeface="Times New Roman"/>
              <a:cs typeface="Times New Roman"/>
            </a:endParaRPr>
          </a:p>
          <a:p>
            <a:pPr marL="127000" marR="5080" indent="-114300">
              <a:lnSpc>
                <a:spcPct val="129600"/>
              </a:lnSpc>
            </a:pP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*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se </a:t>
            </a:r>
            <a:r>
              <a:rPr sz="2400" spc="5" dirty="0">
                <a:solidFill>
                  <a:srgbClr val="007F00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s</a:t>
            </a:r>
            <a:r>
              <a:rPr sz="2400" spc="5" dirty="0">
                <a:solidFill>
                  <a:srgbClr val="007F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s 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re</a:t>
            </a:r>
            <a:r>
              <a:rPr sz="2400" spc="-10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f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“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wha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t”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e s</a:t>
            </a:r>
            <a:r>
              <a:rPr sz="2400" spc="-15" dirty="0">
                <a:solidFill>
                  <a:srgbClr val="007F00"/>
                </a:solidFill>
                <a:latin typeface="Arial"/>
                <a:cs typeface="Arial"/>
              </a:rPr>
              <a:t>y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st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m</a:t>
            </a:r>
            <a:r>
              <a:rPr sz="2400" spc="5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s</a:t>
            </a:r>
            <a:r>
              <a:rPr sz="2400" spc="-10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,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 no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“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how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”</a:t>
            </a:r>
            <a:r>
              <a:rPr sz="2400" spc="5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e</a:t>
            </a:r>
            <a:r>
              <a:rPr sz="2400" spc="-10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syst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m </a:t>
            </a:r>
            <a:r>
              <a:rPr sz="2400" spc="5" dirty="0">
                <a:solidFill>
                  <a:srgbClr val="007F00"/>
                </a:solidFill>
                <a:latin typeface="Arial"/>
                <a:cs typeface="Arial"/>
              </a:rPr>
              <a:t>w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i</a:t>
            </a:r>
            <a:r>
              <a:rPr sz="2400" spc="5" dirty="0">
                <a:solidFill>
                  <a:srgbClr val="007F00"/>
                </a:solidFill>
                <a:latin typeface="Arial"/>
                <a:cs typeface="Arial"/>
              </a:rPr>
              <a:t>l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l 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b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e 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de</a:t>
            </a:r>
            <a:r>
              <a:rPr sz="2400" spc="10" dirty="0">
                <a:solidFill>
                  <a:srgbClr val="007F00"/>
                </a:solidFill>
                <a:latin typeface="Arial"/>
                <a:cs typeface="Arial"/>
              </a:rPr>
              <a:t>s</a:t>
            </a:r>
            <a:r>
              <a:rPr sz="2400" spc="5" dirty="0">
                <a:solidFill>
                  <a:srgbClr val="007F00"/>
                </a:solidFill>
                <a:latin typeface="Arial"/>
                <a:cs typeface="Arial"/>
              </a:rPr>
              <a:t>i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gn</a:t>
            </a:r>
            <a:r>
              <a:rPr sz="2400" spc="5" dirty="0">
                <a:solidFill>
                  <a:srgbClr val="007F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d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835"/>
              </a:spcBef>
            </a:pP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*</a:t>
            </a:r>
            <a:r>
              <a:rPr sz="2400" spc="5" dirty="0">
                <a:solidFill>
                  <a:srgbClr val="CC0065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F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e 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f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 </a:t>
            </a:r>
            <a:r>
              <a:rPr sz="2400" spc="-15" dirty="0">
                <a:solidFill>
                  <a:srgbClr val="CC0065"/>
                </a:solidFill>
                <a:latin typeface="Arial"/>
                <a:cs typeface="Arial"/>
              </a:rPr>
              <a:t>d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s</a:t>
            </a:r>
            <a:r>
              <a:rPr sz="2400" spc="5" dirty="0">
                <a:solidFill>
                  <a:srgbClr val="CC0065"/>
                </a:solidFill>
                <a:latin typeface="Arial"/>
                <a:cs typeface="Arial"/>
              </a:rPr>
              <a:t>i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g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n c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ha</a:t>
            </a:r>
            <a:r>
              <a:rPr sz="2400" spc="15" dirty="0">
                <a:solidFill>
                  <a:srgbClr val="CC0065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ct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st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cs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50241" y="455316"/>
            <a:ext cx="4051300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1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44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6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7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2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6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 </a:t>
            </a:r>
            <a:r>
              <a:rPr sz="3600" spc="-114" dirty="0">
                <a:solidFill>
                  <a:srgbClr val="3232FF"/>
                </a:solidFill>
                <a:latin typeface="Times New Roman"/>
                <a:cs typeface="Times New Roman"/>
              </a:rPr>
              <a:t> </a:t>
            </a:r>
            <a:r>
              <a:rPr sz="3600" spc="12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6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09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43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6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endParaRPr sz="36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85787" y="1066800"/>
            <a:ext cx="8610600" cy="0"/>
          </a:xfrm>
          <a:custGeom>
            <a:avLst/>
            <a:gdLst/>
            <a:ahLst/>
            <a:cxnLst/>
            <a:rect l="l" t="t" r="r" b="b"/>
            <a:pathLst>
              <a:path w="8610600">
                <a:moveTo>
                  <a:pt x="0" y="0"/>
                </a:moveTo>
                <a:lnTo>
                  <a:pt x="8610611" y="0"/>
                </a:lnTo>
              </a:path>
            </a:pathLst>
          </a:custGeom>
          <a:ln w="571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2555">
              <a:lnSpc>
                <a:spcPct val="100000"/>
              </a:lnSpc>
            </a:pPr>
            <a:fld id="{81D60167-4931-47E6-BA6A-407CBD079E47}" type="slidenum">
              <a:rPr dirty="0"/>
              <a:pPr marL="122555">
                <a:lnSpc>
                  <a:spcPct val="100000"/>
                </a:lnSpc>
              </a:pPr>
              <a:t>34</a:t>
            </a:fld>
            <a:endParaRPr dirty="0"/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S</a:t>
            </a:r>
            <a:r>
              <a:rPr spc="-10" dirty="0"/>
              <a:t>o</a:t>
            </a:r>
            <a:r>
              <a:rPr spc="-5" dirty="0"/>
              <a:t>f</a:t>
            </a:r>
            <a:r>
              <a:rPr dirty="0"/>
              <a:t>t</a:t>
            </a:r>
            <a:r>
              <a:rPr spc="-20" dirty="0"/>
              <a:t>w</a:t>
            </a:r>
            <a:r>
              <a:rPr dirty="0"/>
              <a:t>a</a:t>
            </a:r>
            <a:r>
              <a:rPr spc="-5" dirty="0"/>
              <a:t>r</a:t>
            </a:r>
            <a:r>
              <a:rPr dirty="0"/>
              <a:t>e</a:t>
            </a:r>
            <a:r>
              <a:rPr spc="-5" dirty="0"/>
              <a:t> </a:t>
            </a:r>
            <a:r>
              <a:rPr dirty="0"/>
              <a:t>E</a:t>
            </a:r>
            <a:r>
              <a:rPr spc="5" dirty="0"/>
              <a:t>n</a:t>
            </a:r>
            <a:r>
              <a:rPr spc="-10" dirty="0"/>
              <a:t>g</a:t>
            </a:r>
            <a:r>
              <a:rPr dirty="0"/>
              <a:t>i</a:t>
            </a:r>
            <a:r>
              <a:rPr spc="5" dirty="0"/>
              <a:t>n</a:t>
            </a:r>
            <a:r>
              <a:rPr spc="-10" dirty="0"/>
              <a:t>ee</a:t>
            </a:r>
            <a:r>
              <a:rPr spc="-5" dirty="0"/>
              <a:t>r</a:t>
            </a:r>
            <a:r>
              <a:rPr spc="-10" dirty="0"/>
              <a:t>i</a:t>
            </a:r>
            <a:r>
              <a:rPr spc="5" dirty="0"/>
              <a:t>n</a:t>
            </a:r>
            <a:r>
              <a:rPr dirty="0"/>
              <a:t>g</a:t>
            </a:r>
            <a:r>
              <a:rPr spc="-5" dirty="0"/>
              <a:t> </a:t>
            </a:r>
            <a:r>
              <a:rPr spc="-20" dirty="0"/>
              <a:t>(</a:t>
            </a:r>
            <a:r>
              <a:rPr spc="-10" dirty="0"/>
              <a:t>3</a:t>
            </a:r>
            <a:r>
              <a:rPr sz="750" baseline="22222" dirty="0"/>
              <a:t>rd </a:t>
            </a:r>
            <a:r>
              <a:rPr sz="750" spc="-75" baseline="22222" dirty="0"/>
              <a:t> </a:t>
            </a:r>
            <a:r>
              <a:rPr sz="800" spc="-10" dirty="0"/>
              <a:t>ed</a:t>
            </a:r>
            <a:r>
              <a:rPr sz="800" dirty="0"/>
              <a:t>.</a:t>
            </a:r>
            <a:r>
              <a:rPr sz="800" spc="-5" dirty="0"/>
              <a:t>)</a:t>
            </a:r>
            <a:r>
              <a:rPr sz="800" dirty="0"/>
              <a:t>,</a:t>
            </a:r>
            <a:r>
              <a:rPr sz="800" spc="-5" dirty="0"/>
              <a:t> </a:t>
            </a:r>
            <a:r>
              <a:rPr sz="800" dirty="0"/>
              <a:t>By</a:t>
            </a:r>
            <a:r>
              <a:rPr sz="800" spc="-15" dirty="0"/>
              <a:t> </a:t>
            </a:r>
            <a:r>
              <a:rPr sz="800" spc="-20" dirty="0"/>
              <a:t>K</a:t>
            </a:r>
            <a:r>
              <a:rPr sz="800" spc="15" dirty="0"/>
              <a:t>.</a:t>
            </a:r>
            <a:r>
              <a:rPr sz="800" dirty="0"/>
              <a:t>K</a:t>
            </a:r>
            <a:r>
              <a:rPr sz="800" spc="-15" dirty="0"/>
              <a:t> </a:t>
            </a:r>
            <a:r>
              <a:rPr sz="800" spc="-5" dirty="0"/>
              <a:t>A</a:t>
            </a:r>
            <a:r>
              <a:rPr sz="800" spc="-10" dirty="0"/>
              <a:t>gg</a:t>
            </a:r>
            <a:r>
              <a:rPr sz="800" dirty="0"/>
              <a:t>a</a:t>
            </a:r>
            <a:r>
              <a:rPr sz="800" spc="-5" dirty="0"/>
              <a:t>r</a:t>
            </a:r>
            <a:r>
              <a:rPr sz="800" spc="-20" dirty="0"/>
              <a:t>w</a:t>
            </a:r>
            <a:r>
              <a:rPr sz="800" dirty="0"/>
              <a:t>al</a:t>
            </a:r>
            <a:r>
              <a:rPr sz="800" spc="5" dirty="0"/>
              <a:t> </a:t>
            </a:r>
            <a:r>
              <a:rPr sz="800" dirty="0"/>
              <a:t>&amp;</a:t>
            </a:r>
            <a:r>
              <a:rPr sz="800" spc="-10" dirty="0"/>
              <a:t> </a:t>
            </a:r>
            <a:r>
              <a:rPr sz="800" spc="-5" dirty="0"/>
              <a:t>Y</a:t>
            </a:r>
            <a:r>
              <a:rPr sz="800" spc="-10" dirty="0"/>
              <a:t>oge</a:t>
            </a:r>
            <a:r>
              <a:rPr sz="800" spc="-5" dirty="0"/>
              <a:t>s</a:t>
            </a:r>
            <a:r>
              <a:rPr sz="800" dirty="0"/>
              <a:t>h</a:t>
            </a:r>
            <a:r>
              <a:rPr sz="800" spc="10" dirty="0"/>
              <a:t> </a:t>
            </a:r>
            <a:r>
              <a:rPr sz="800" spc="-5" dirty="0"/>
              <a:t>S</a:t>
            </a:r>
            <a:r>
              <a:rPr sz="800" dirty="0"/>
              <a:t>i</a:t>
            </a:r>
            <a:r>
              <a:rPr sz="800" spc="5" dirty="0"/>
              <a:t>n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dirty="0"/>
              <a:t>C</a:t>
            </a:r>
            <a:r>
              <a:rPr sz="800" spc="-20" dirty="0"/>
              <a:t>o</a:t>
            </a:r>
            <a:r>
              <a:rPr sz="800" spc="5" dirty="0"/>
              <a:t>p</a:t>
            </a:r>
            <a:r>
              <a:rPr sz="800" spc="-20" dirty="0"/>
              <a:t>y</a:t>
            </a:r>
            <a:r>
              <a:rPr sz="800" spc="-5" dirty="0"/>
              <a:t>r</a:t>
            </a:r>
            <a:r>
              <a:rPr sz="800" dirty="0"/>
              <a:t>i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t</a:t>
            </a:r>
            <a:r>
              <a:rPr sz="800" spc="5" dirty="0"/>
              <a:t> </a:t>
            </a:r>
            <a:r>
              <a:rPr sz="800" dirty="0"/>
              <a:t>©</a:t>
            </a:r>
            <a:r>
              <a:rPr sz="800" spc="5" dirty="0"/>
              <a:t> </a:t>
            </a:r>
            <a:r>
              <a:rPr sz="800" spc="-5" dirty="0"/>
              <a:t>N</a:t>
            </a:r>
            <a:r>
              <a:rPr sz="800" spc="-10" dirty="0"/>
              <a:t>e</a:t>
            </a:r>
            <a:r>
              <a:rPr sz="800" dirty="0"/>
              <a:t>w</a:t>
            </a:r>
            <a:r>
              <a:rPr sz="800" spc="-15" dirty="0"/>
              <a:t> </a:t>
            </a:r>
            <a:r>
              <a:rPr sz="800" spc="-20" dirty="0"/>
              <a:t>A</a:t>
            </a:r>
            <a:r>
              <a:rPr sz="800" spc="-10" dirty="0"/>
              <a:t>g</a:t>
            </a:r>
            <a:r>
              <a:rPr sz="800" dirty="0"/>
              <a:t>e</a:t>
            </a:r>
            <a:r>
              <a:rPr sz="800" spc="5" dirty="0"/>
              <a:t> </a:t>
            </a:r>
            <a:r>
              <a:rPr sz="800" spc="-30" dirty="0"/>
              <a:t>I</a:t>
            </a:r>
            <a:r>
              <a:rPr sz="800" spc="5" dirty="0"/>
              <a:t>n</a:t>
            </a:r>
            <a:r>
              <a:rPr sz="800" dirty="0"/>
              <a:t>t</a:t>
            </a:r>
            <a:r>
              <a:rPr sz="800" spc="-10" dirty="0"/>
              <a:t>e</a:t>
            </a:r>
            <a:r>
              <a:rPr sz="800" spc="-5" dirty="0"/>
              <a:t>r</a:t>
            </a:r>
            <a:r>
              <a:rPr sz="800" spc="5" dirty="0"/>
              <a:t>n</a:t>
            </a:r>
            <a:r>
              <a:rPr sz="800" dirty="0"/>
              <a:t>ati</a:t>
            </a:r>
            <a:r>
              <a:rPr sz="800" spc="-20" dirty="0"/>
              <a:t>o</a:t>
            </a:r>
            <a:r>
              <a:rPr sz="800" spc="-10" dirty="0"/>
              <a:t>n</a:t>
            </a:r>
            <a:r>
              <a:rPr sz="800" dirty="0"/>
              <a:t>al</a:t>
            </a:r>
            <a:r>
              <a:rPr sz="800" spc="-5" dirty="0"/>
              <a:t> P</a:t>
            </a:r>
            <a:r>
              <a:rPr sz="800" spc="5" dirty="0"/>
              <a:t>ub</a:t>
            </a:r>
            <a:r>
              <a:rPr sz="800" spc="-10" dirty="0"/>
              <a:t>l</a:t>
            </a:r>
            <a:r>
              <a:rPr sz="800" dirty="0"/>
              <a:t>i</a:t>
            </a:r>
            <a:r>
              <a:rPr sz="800" spc="-5" dirty="0"/>
              <a:t>s</a:t>
            </a:r>
            <a:r>
              <a:rPr sz="800" spc="-10" dirty="0"/>
              <a:t>he</a:t>
            </a:r>
            <a:r>
              <a:rPr sz="800" spc="-5" dirty="0"/>
              <a:t>rs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spc="-10" dirty="0"/>
              <a:t>20</a:t>
            </a:r>
            <a:r>
              <a:rPr sz="800" spc="5" dirty="0"/>
              <a:t>0</a:t>
            </a:r>
            <a:r>
              <a:rPr sz="800" dirty="0"/>
              <a:t>7</a:t>
            </a:r>
            <a:endParaRPr sz="80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69329" y="772877"/>
            <a:ext cx="7242809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spc="-5" dirty="0">
                <a:solidFill>
                  <a:srgbClr val="FF6500"/>
                </a:solidFill>
                <a:latin typeface="Arial"/>
                <a:cs typeface="Arial"/>
              </a:rPr>
              <a:t>U</a:t>
            </a:r>
            <a:r>
              <a:rPr sz="2400" b="1" spc="5" dirty="0">
                <a:solidFill>
                  <a:srgbClr val="FF6500"/>
                </a:solidFill>
                <a:latin typeface="Arial"/>
                <a:cs typeface="Arial"/>
              </a:rPr>
              <a:t>s</a:t>
            </a:r>
            <a:r>
              <a:rPr sz="2400" b="1" dirty="0">
                <a:solidFill>
                  <a:srgbClr val="FF6500"/>
                </a:solidFill>
                <a:latin typeface="Arial"/>
                <a:cs typeface="Arial"/>
              </a:rPr>
              <a:t>e </a:t>
            </a:r>
            <a:r>
              <a:rPr sz="2400" b="1" spc="-5" dirty="0">
                <a:solidFill>
                  <a:srgbClr val="FF6500"/>
                </a:solidFill>
                <a:latin typeface="Arial"/>
                <a:cs typeface="Arial"/>
              </a:rPr>
              <a:t>ca</a:t>
            </a:r>
            <a:r>
              <a:rPr sz="2400" b="1" spc="5" dirty="0">
                <a:solidFill>
                  <a:srgbClr val="FF6500"/>
                </a:solidFill>
                <a:latin typeface="Arial"/>
                <a:cs typeface="Arial"/>
              </a:rPr>
              <a:t>s</a:t>
            </a:r>
            <a:r>
              <a:rPr sz="2400" b="1" dirty="0">
                <a:solidFill>
                  <a:srgbClr val="FF6500"/>
                </a:solidFill>
                <a:latin typeface="Arial"/>
                <a:cs typeface="Arial"/>
              </a:rPr>
              <a:t>e </a:t>
            </a:r>
            <a:r>
              <a:rPr sz="2400" b="1" spc="-5" dirty="0">
                <a:solidFill>
                  <a:srgbClr val="FF6500"/>
                </a:solidFill>
                <a:latin typeface="Arial"/>
                <a:cs typeface="Arial"/>
              </a:rPr>
              <a:t>d</a:t>
            </a:r>
            <a:r>
              <a:rPr sz="2400" b="1" dirty="0">
                <a:solidFill>
                  <a:srgbClr val="FF6500"/>
                </a:solidFill>
                <a:latin typeface="Arial"/>
                <a:cs typeface="Arial"/>
              </a:rPr>
              <a:t>i</a:t>
            </a:r>
            <a:r>
              <a:rPr sz="2400" b="1" spc="-5" dirty="0">
                <a:solidFill>
                  <a:srgbClr val="FF6500"/>
                </a:solidFill>
                <a:latin typeface="Arial"/>
                <a:cs typeface="Arial"/>
              </a:rPr>
              <a:t>ag</a:t>
            </a:r>
            <a:r>
              <a:rPr sz="2400" b="1" dirty="0">
                <a:solidFill>
                  <a:srgbClr val="FF6500"/>
                </a:solidFill>
                <a:latin typeface="Arial"/>
                <a:cs typeface="Arial"/>
              </a:rPr>
              <a:t>r</a:t>
            </a:r>
            <a:r>
              <a:rPr sz="2400" b="1" spc="-5" dirty="0">
                <a:solidFill>
                  <a:srgbClr val="FF6500"/>
                </a:solidFill>
                <a:latin typeface="Arial"/>
                <a:cs typeface="Arial"/>
              </a:rPr>
              <a:t>a</a:t>
            </a:r>
            <a:r>
              <a:rPr sz="2400" b="1" dirty="0">
                <a:solidFill>
                  <a:srgbClr val="FF6500"/>
                </a:solidFill>
                <a:latin typeface="Arial"/>
                <a:cs typeface="Arial"/>
              </a:rPr>
              <a:t>m</a:t>
            </a:r>
            <a:r>
              <a:rPr sz="2400" b="1" spc="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FF6500"/>
                </a:solidFill>
                <a:latin typeface="Arial"/>
                <a:cs typeface="Arial"/>
              </a:rPr>
              <a:t>f</a:t>
            </a:r>
            <a:r>
              <a:rPr sz="2400" b="1" spc="-15" dirty="0">
                <a:solidFill>
                  <a:srgbClr val="FF6500"/>
                </a:solidFill>
                <a:latin typeface="Arial"/>
                <a:cs typeface="Arial"/>
              </a:rPr>
              <a:t>o</a:t>
            </a:r>
            <a:r>
              <a:rPr sz="2400" b="1" dirty="0">
                <a:solidFill>
                  <a:srgbClr val="FF6500"/>
                </a:solidFill>
                <a:latin typeface="Arial"/>
                <a:cs typeface="Arial"/>
              </a:rPr>
              <a:t>r</a:t>
            </a:r>
            <a:r>
              <a:rPr sz="2400" b="1" spc="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FF6500"/>
                </a:solidFill>
                <a:latin typeface="Arial"/>
                <a:cs typeface="Arial"/>
              </a:rPr>
              <a:t>Resu</a:t>
            </a:r>
            <a:r>
              <a:rPr sz="2400" b="1" dirty="0">
                <a:solidFill>
                  <a:srgbClr val="FF6500"/>
                </a:solidFill>
                <a:latin typeface="Arial"/>
                <a:cs typeface="Arial"/>
              </a:rPr>
              <a:t>lt</a:t>
            </a:r>
            <a:r>
              <a:rPr sz="2400" b="1" spc="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2400" b="1" spc="-10" dirty="0">
                <a:solidFill>
                  <a:srgbClr val="FF6500"/>
                </a:solidFill>
                <a:latin typeface="Arial"/>
                <a:cs typeface="Arial"/>
              </a:rPr>
              <a:t>M</a:t>
            </a:r>
            <a:r>
              <a:rPr sz="2400" b="1" spc="-5" dirty="0">
                <a:solidFill>
                  <a:srgbClr val="FF6500"/>
                </a:solidFill>
                <a:latin typeface="Arial"/>
                <a:cs typeface="Arial"/>
              </a:rPr>
              <a:t>anage</a:t>
            </a:r>
            <a:r>
              <a:rPr sz="2400" b="1" spc="10" dirty="0">
                <a:solidFill>
                  <a:srgbClr val="FF6500"/>
                </a:solidFill>
                <a:latin typeface="Arial"/>
                <a:cs typeface="Arial"/>
              </a:rPr>
              <a:t>m</a:t>
            </a:r>
            <a:r>
              <a:rPr sz="2400" b="1" spc="-5" dirty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sz="2400" b="1" spc="5" dirty="0">
                <a:solidFill>
                  <a:srgbClr val="FF6500"/>
                </a:solidFill>
                <a:latin typeface="Arial"/>
                <a:cs typeface="Arial"/>
              </a:rPr>
              <a:t>n</a:t>
            </a:r>
            <a:r>
              <a:rPr sz="2400" b="1" dirty="0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sz="2400" b="1" spc="5" dirty="0">
                <a:solidFill>
                  <a:srgbClr val="FF6500"/>
                </a:solidFill>
                <a:latin typeface="Arial"/>
                <a:cs typeface="Arial"/>
              </a:rPr>
              <a:t> S</a:t>
            </a:r>
            <a:r>
              <a:rPr sz="2400" b="1" spc="-30" dirty="0">
                <a:solidFill>
                  <a:srgbClr val="FF6500"/>
                </a:solidFill>
                <a:latin typeface="Arial"/>
                <a:cs typeface="Arial"/>
              </a:rPr>
              <a:t>y</a:t>
            </a:r>
            <a:r>
              <a:rPr sz="2400" b="1" spc="-5" dirty="0">
                <a:solidFill>
                  <a:srgbClr val="FF6500"/>
                </a:solidFill>
                <a:latin typeface="Arial"/>
                <a:cs typeface="Arial"/>
              </a:rPr>
              <a:t>s</a:t>
            </a:r>
            <a:r>
              <a:rPr sz="2400" b="1" dirty="0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sz="2400" b="1" spc="-5" dirty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sz="2400" b="1" dirty="0">
                <a:solidFill>
                  <a:srgbClr val="FF6500"/>
                </a:solidFill>
                <a:latin typeface="Arial"/>
                <a:cs typeface="Arial"/>
              </a:rPr>
              <a:t>m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14387" y="1219200"/>
            <a:ext cx="7924800" cy="0"/>
          </a:xfrm>
          <a:custGeom>
            <a:avLst/>
            <a:gdLst/>
            <a:ahLst/>
            <a:cxnLst/>
            <a:rect l="l" t="t" r="r" b="b"/>
            <a:pathLst>
              <a:path w="7924800">
                <a:moveTo>
                  <a:pt x="0" y="0"/>
                </a:moveTo>
                <a:lnTo>
                  <a:pt x="7924812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953000" y="1219187"/>
            <a:ext cx="4343400" cy="5715000"/>
          </a:xfrm>
          <a:custGeom>
            <a:avLst/>
            <a:gdLst/>
            <a:ahLst/>
            <a:cxnLst/>
            <a:rect l="l" t="t" r="r" b="b"/>
            <a:pathLst>
              <a:path w="4343400" h="5715000">
                <a:moveTo>
                  <a:pt x="0" y="5714999"/>
                </a:moveTo>
                <a:lnTo>
                  <a:pt x="4343399" y="5714999"/>
                </a:lnTo>
                <a:lnTo>
                  <a:pt x="4343399" y="0"/>
                </a:lnTo>
                <a:lnTo>
                  <a:pt x="0" y="0"/>
                </a:lnTo>
                <a:lnTo>
                  <a:pt x="0" y="5714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953000" y="1219187"/>
            <a:ext cx="4343400" cy="5715000"/>
          </a:xfrm>
          <a:custGeom>
            <a:avLst/>
            <a:gdLst/>
            <a:ahLst/>
            <a:cxnLst/>
            <a:rect l="l" t="t" r="r" b="b"/>
            <a:pathLst>
              <a:path w="4343400" h="5715000">
                <a:moveTo>
                  <a:pt x="0" y="5714999"/>
                </a:moveTo>
                <a:lnTo>
                  <a:pt x="4343399" y="5714999"/>
                </a:lnTo>
                <a:lnTo>
                  <a:pt x="4343399" y="0"/>
                </a:lnTo>
                <a:lnTo>
                  <a:pt x="0" y="0"/>
                </a:lnTo>
                <a:lnTo>
                  <a:pt x="0" y="5714999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523987" y="2057400"/>
            <a:ext cx="457200" cy="381000"/>
          </a:xfrm>
          <a:custGeom>
            <a:avLst/>
            <a:gdLst/>
            <a:ahLst/>
            <a:cxnLst/>
            <a:rect l="l" t="t" r="r" b="b"/>
            <a:pathLst>
              <a:path w="457200" h="381000">
                <a:moveTo>
                  <a:pt x="228612" y="0"/>
                </a:moveTo>
                <a:lnTo>
                  <a:pt x="173598" y="5539"/>
                </a:lnTo>
                <a:lnTo>
                  <a:pt x="123448" y="21273"/>
                </a:lnTo>
                <a:lnTo>
                  <a:pt x="79738" y="45874"/>
                </a:lnTo>
                <a:lnTo>
                  <a:pt x="44041" y="78016"/>
                </a:lnTo>
                <a:lnTo>
                  <a:pt x="17932" y="116371"/>
                </a:lnTo>
                <a:lnTo>
                  <a:pt x="2985" y="159613"/>
                </a:lnTo>
                <a:lnTo>
                  <a:pt x="0" y="190499"/>
                </a:lnTo>
                <a:lnTo>
                  <a:pt x="756" y="206116"/>
                </a:lnTo>
                <a:lnTo>
                  <a:pt x="11632" y="250691"/>
                </a:lnTo>
                <a:lnTo>
                  <a:pt x="34195" y="290823"/>
                </a:lnTo>
                <a:lnTo>
                  <a:pt x="66871" y="325183"/>
                </a:lnTo>
                <a:lnTo>
                  <a:pt x="108085" y="352445"/>
                </a:lnTo>
                <a:lnTo>
                  <a:pt x="156263" y="371282"/>
                </a:lnTo>
                <a:lnTo>
                  <a:pt x="209830" y="380368"/>
                </a:lnTo>
                <a:lnTo>
                  <a:pt x="228612" y="380999"/>
                </a:lnTo>
                <a:lnTo>
                  <a:pt x="247393" y="380368"/>
                </a:lnTo>
                <a:lnTo>
                  <a:pt x="300959" y="371282"/>
                </a:lnTo>
                <a:lnTo>
                  <a:pt x="349135" y="352445"/>
                </a:lnTo>
                <a:lnTo>
                  <a:pt x="390346" y="325183"/>
                </a:lnTo>
                <a:lnTo>
                  <a:pt x="423019" y="290823"/>
                </a:lnTo>
                <a:lnTo>
                  <a:pt x="445581" y="250691"/>
                </a:lnTo>
                <a:lnTo>
                  <a:pt x="456456" y="206116"/>
                </a:lnTo>
                <a:lnTo>
                  <a:pt x="457212" y="190499"/>
                </a:lnTo>
                <a:lnTo>
                  <a:pt x="456456" y="174883"/>
                </a:lnTo>
                <a:lnTo>
                  <a:pt x="445581" y="130308"/>
                </a:lnTo>
                <a:lnTo>
                  <a:pt x="423019" y="90176"/>
                </a:lnTo>
                <a:lnTo>
                  <a:pt x="390346" y="55816"/>
                </a:lnTo>
                <a:lnTo>
                  <a:pt x="349135" y="28554"/>
                </a:lnTo>
                <a:lnTo>
                  <a:pt x="300959" y="9717"/>
                </a:lnTo>
                <a:lnTo>
                  <a:pt x="247393" y="631"/>
                </a:lnTo>
                <a:lnTo>
                  <a:pt x="228612" y="0"/>
                </a:lnTo>
                <a:close/>
              </a:path>
            </a:pathLst>
          </a:custGeom>
          <a:ln w="254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752600" y="2438400"/>
            <a:ext cx="0" cy="457200"/>
          </a:xfrm>
          <a:custGeom>
            <a:avLst/>
            <a:gdLst/>
            <a:ahLst/>
            <a:cxnLst/>
            <a:rect l="l" t="t" r="r" b="b"/>
            <a:pathLst>
              <a:path h="457200">
                <a:moveTo>
                  <a:pt x="0" y="0"/>
                </a:moveTo>
                <a:lnTo>
                  <a:pt x="0" y="457199"/>
                </a:lnTo>
              </a:path>
            </a:pathLst>
          </a:custGeom>
          <a:ln w="254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523987" y="2895600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228612" y="0"/>
                </a:moveTo>
                <a:lnTo>
                  <a:pt x="0" y="228599"/>
                </a:lnTo>
              </a:path>
            </a:pathLst>
          </a:custGeom>
          <a:ln w="254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752600" y="2895600"/>
            <a:ext cx="152400" cy="228600"/>
          </a:xfrm>
          <a:custGeom>
            <a:avLst/>
            <a:gdLst/>
            <a:ahLst/>
            <a:cxnLst/>
            <a:rect l="l" t="t" r="r" b="b"/>
            <a:pathLst>
              <a:path w="152400" h="228600">
                <a:moveTo>
                  <a:pt x="0" y="0"/>
                </a:moveTo>
                <a:lnTo>
                  <a:pt x="152399" y="228599"/>
                </a:lnTo>
              </a:path>
            </a:pathLst>
          </a:custGeom>
          <a:ln w="254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523987" y="2667000"/>
            <a:ext cx="457200" cy="0"/>
          </a:xfrm>
          <a:custGeom>
            <a:avLst/>
            <a:gdLst/>
            <a:ahLst/>
            <a:cxnLst/>
            <a:rect l="l" t="t" r="r" b="b"/>
            <a:pathLst>
              <a:path w="457200">
                <a:moveTo>
                  <a:pt x="0" y="0"/>
                </a:moveTo>
                <a:lnTo>
                  <a:pt x="457212" y="0"/>
                </a:lnTo>
              </a:path>
            </a:pathLst>
          </a:custGeom>
          <a:ln w="254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523987" y="3810000"/>
            <a:ext cx="457200" cy="381000"/>
          </a:xfrm>
          <a:custGeom>
            <a:avLst/>
            <a:gdLst/>
            <a:ahLst/>
            <a:cxnLst/>
            <a:rect l="l" t="t" r="r" b="b"/>
            <a:pathLst>
              <a:path w="457200" h="381000">
                <a:moveTo>
                  <a:pt x="228612" y="0"/>
                </a:moveTo>
                <a:lnTo>
                  <a:pt x="173598" y="5539"/>
                </a:lnTo>
                <a:lnTo>
                  <a:pt x="123448" y="21273"/>
                </a:lnTo>
                <a:lnTo>
                  <a:pt x="79738" y="45874"/>
                </a:lnTo>
                <a:lnTo>
                  <a:pt x="44041" y="78016"/>
                </a:lnTo>
                <a:lnTo>
                  <a:pt x="17932" y="116371"/>
                </a:lnTo>
                <a:lnTo>
                  <a:pt x="2985" y="159613"/>
                </a:lnTo>
                <a:lnTo>
                  <a:pt x="0" y="190499"/>
                </a:lnTo>
                <a:lnTo>
                  <a:pt x="756" y="206116"/>
                </a:lnTo>
                <a:lnTo>
                  <a:pt x="11632" y="250691"/>
                </a:lnTo>
                <a:lnTo>
                  <a:pt x="34195" y="290823"/>
                </a:lnTo>
                <a:lnTo>
                  <a:pt x="66871" y="325183"/>
                </a:lnTo>
                <a:lnTo>
                  <a:pt x="108085" y="352445"/>
                </a:lnTo>
                <a:lnTo>
                  <a:pt x="156263" y="371282"/>
                </a:lnTo>
                <a:lnTo>
                  <a:pt x="209830" y="380368"/>
                </a:lnTo>
                <a:lnTo>
                  <a:pt x="228612" y="380999"/>
                </a:lnTo>
                <a:lnTo>
                  <a:pt x="247393" y="380368"/>
                </a:lnTo>
                <a:lnTo>
                  <a:pt x="300959" y="371282"/>
                </a:lnTo>
                <a:lnTo>
                  <a:pt x="349135" y="352445"/>
                </a:lnTo>
                <a:lnTo>
                  <a:pt x="390346" y="325183"/>
                </a:lnTo>
                <a:lnTo>
                  <a:pt x="423019" y="290823"/>
                </a:lnTo>
                <a:lnTo>
                  <a:pt x="445581" y="250691"/>
                </a:lnTo>
                <a:lnTo>
                  <a:pt x="456456" y="206116"/>
                </a:lnTo>
                <a:lnTo>
                  <a:pt x="457212" y="190499"/>
                </a:lnTo>
                <a:lnTo>
                  <a:pt x="456456" y="174883"/>
                </a:lnTo>
                <a:lnTo>
                  <a:pt x="445581" y="130308"/>
                </a:lnTo>
                <a:lnTo>
                  <a:pt x="423019" y="90176"/>
                </a:lnTo>
                <a:lnTo>
                  <a:pt x="390346" y="55816"/>
                </a:lnTo>
                <a:lnTo>
                  <a:pt x="349135" y="28554"/>
                </a:lnTo>
                <a:lnTo>
                  <a:pt x="300959" y="9717"/>
                </a:lnTo>
                <a:lnTo>
                  <a:pt x="247393" y="631"/>
                </a:lnTo>
                <a:lnTo>
                  <a:pt x="228612" y="0"/>
                </a:lnTo>
                <a:close/>
              </a:path>
            </a:pathLst>
          </a:custGeom>
          <a:ln w="254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752600" y="4191000"/>
            <a:ext cx="0" cy="457200"/>
          </a:xfrm>
          <a:custGeom>
            <a:avLst/>
            <a:gdLst/>
            <a:ahLst/>
            <a:cxnLst/>
            <a:rect l="l" t="t" r="r" b="b"/>
            <a:pathLst>
              <a:path h="457200">
                <a:moveTo>
                  <a:pt x="0" y="0"/>
                </a:moveTo>
                <a:lnTo>
                  <a:pt x="0" y="457199"/>
                </a:lnTo>
              </a:path>
            </a:pathLst>
          </a:custGeom>
          <a:ln w="254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523987" y="4648200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228612" y="0"/>
                </a:moveTo>
                <a:lnTo>
                  <a:pt x="0" y="228599"/>
                </a:lnTo>
              </a:path>
            </a:pathLst>
          </a:custGeom>
          <a:ln w="254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752600" y="4648200"/>
            <a:ext cx="152400" cy="228600"/>
          </a:xfrm>
          <a:custGeom>
            <a:avLst/>
            <a:gdLst/>
            <a:ahLst/>
            <a:cxnLst/>
            <a:rect l="l" t="t" r="r" b="b"/>
            <a:pathLst>
              <a:path w="152400" h="228600">
                <a:moveTo>
                  <a:pt x="0" y="0"/>
                </a:moveTo>
                <a:lnTo>
                  <a:pt x="152399" y="228599"/>
                </a:lnTo>
              </a:path>
            </a:pathLst>
          </a:custGeom>
          <a:ln w="254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523987" y="4419600"/>
            <a:ext cx="457200" cy="0"/>
          </a:xfrm>
          <a:custGeom>
            <a:avLst/>
            <a:gdLst/>
            <a:ahLst/>
            <a:cxnLst/>
            <a:rect l="l" t="t" r="r" b="b"/>
            <a:pathLst>
              <a:path w="457200">
                <a:moveTo>
                  <a:pt x="0" y="0"/>
                </a:moveTo>
                <a:lnTo>
                  <a:pt x="457212" y="0"/>
                </a:lnTo>
              </a:path>
            </a:pathLst>
          </a:custGeom>
          <a:ln w="254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523987" y="5486400"/>
            <a:ext cx="457200" cy="381000"/>
          </a:xfrm>
          <a:custGeom>
            <a:avLst/>
            <a:gdLst/>
            <a:ahLst/>
            <a:cxnLst/>
            <a:rect l="l" t="t" r="r" b="b"/>
            <a:pathLst>
              <a:path w="457200" h="381000">
                <a:moveTo>
                  <a:pt x="228612" y="0"/>
                </a:moveTo>
                <a:lnTo>
                  <a:pt x="173598" y="5539"/>
                </a:lnTo>
                <a:lnTo>
                  <a:pt x="123448" y="21273"/>
                </a:lnTo>
                <a:lnTo>
                  <a:pt x="79738" y="45874"/>
                </a:lnTo>
                <a:lnTo>
                  <a:pt x="44041" y="78016"/>
                </a:lnTo>
                <a:lnTo>
                  <a:pt x="17932" y="116371"/>
                </a:lnTo>
                <a:lnTo>
                  <a:pt x="2985" y="159613"/>
                </a:lnTo>
                <a:lnTo>
                  <a:pt x="0" y="190499"/>
                </a:lnTo>
                <a:lnTo>
                  <a:pt x="756" y="206116"/>
                </a:lnTo>
                <a:lnTo>
                  <a:pt x="11632" y="250691"/>
                </a:lnTo>
                <a:lnTo>
                  <a:pt x="34195" y="290823"/>
                </a:lnTo>
                <a:lnTo>
                  <a:pt x="66871" y="325183"/>
                </a:lnTo>
                <a:lnTo>
                  <a:pt x="108085" y="352445"/>
                </a:lnTo>
                <a:lnTo>
                  <a:pt x="156263" y="371282"/>
                </a:lnTo>
                <a:lnTo>
                  <a:pt x="209830" y="380368"/>
                </a:lnTo>
                <a:lnTo>
                  <a:pt x="228612" y="380999"/>
                </a:lnTo>
                <a:lnTo>
                  <a:pt x="247393" y="380368"/>
                </a:lnTo>
                <a:lnTo>
                  <a:pt x="300959" y="371282"/>
                </a:lnTo>
                <a:lnTo>
                  <a:pt x="349135" y="352445"/>
                </a:lnTo>
                <a:lnTo>
                  <a:pt x="390346" y="325183"/>
                </a:lnTo>
                <a:lnTo>
                  <a:pt x="423019" y="290823"/>
                </a:lnTo>
                <a:lnTo>
                  <a:pt x="445581" y="250691"/>
                </a:lnTo>
                <a:lnTo>
                  <a:pt x="456456" y="206116"/>
                </a:lnTo>
                <a:lnTo>
                  <a:pt x="457212" y="190499"/>
                </a:lnTo>
                <a:lnTo>
                  <a:pt x="456456" y="174883"/>
                </a:lnTo>
                <a:lnTo>
                  <a:pt x="445581" y="130308"/>
                </a:lnTo>
                <a:lnTo>
                  <a:pt x="423019" y="90176"/>
                </a:lnTo>
                <a:lnTo>
                  <a:pt x="390346" y="55816"/>
                </a:lnTo>
                <a:lnTo>
                  <a:pt x="349135" y="28554"/>
                </a:lnTo>
                <a:lnTo>
                  <a:pt x="300959" y="9717"/>
                </a:lnTo>
                <a:lnTo>
                  <a:pt x="247393" y="631"/>
                </a:lnTo>
                <a:lnTo>
                  <a:pt x="228612" y="0"/>
                </a:lnTo>
                <a:close/>
              </a:path>
            </a:pathLst>
          </a:custGeom>
          <a:ln w="254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752600" y="5867400"/>
            <a:ext cx="0" cy="457200"/>
          </a:xfrm>
          <a:custGeom>
            <a:avLst/>
            <a:gdLst/>
            <a:ahLst/>
            <a:cxnLst/>
            <a:rect l="l" t="t" r="r" b="b"/>
            <a:pathLst>
              <a:path h="457200">
                <a:moveTo>
                  <a:pt x="0" y="0"/>
                </a:moveTo>
                <a:lnTo>
                  <a:pt x="0" y="457199"/>
                </a:lnTo>
              </a:path>
            </a:pathLst>
          </a:custGeom>
          <a:ln w="254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523987" y="6324600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228612" y="0"/>
                </a:moveTo>
                <a:lnTo>
                  <a:pt x="0" y="228599"/>
                </a:lnTo>
              </a:path>
            </a:pathLst>
          </a:custGeom>
          <a:ln w="254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752600" y="6324600"/>
            <a:ext cx="152400" cy="228600"/>
          </a:xfrm>
          <a:custGeom>
            <a:avLst/>
            <a:gdLst/>
            <a:ahLst/>
            <a:cxnLst/>
            <a:rect l="l" t="t" r="r" b="b"/>
            <a:pathLst>
              <a:path w="152400" h="228600">
                <a:moveTo>
                  <a:pt x="0" y="0"/>
                </a:moveTo>
                <a:lnTo>
                  <a:pt x="152399" y="228599"/>
                </a:lnTo>
              </a:path>
            </a:pathLst>
          </a:custGeom>
          <a:ln w="254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523987" y="6096000"/>
            <a:ext cx="457200" cy="0"/>
          </a:xfrm>
          <a:custGeom>
            <a:avLst/>
            <a:gdLst/>
            <a:ahLst/>
            <a:cxnLst/>
            <a:rect l="l" t="t" r="r" b="b"/>
            <a:pathLst>
              <a:path w="457200">
                <a:moveTo>
                  <a:pt x="0" y="0"/>
                </a:moveTo>
                <a:lnTo>
                  <a:pt x="457212" y="0"/>
                </a:lnTo>
              </a:path>
            </a:pathLst>
          </a:custGeom>
          <a:ln w="254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715000" y="1447800"/>
            <a:ext cx="2286000" cy="762000"/>
          </a:xfrm>
          <a:custGeom>
            <a:avLst/>
            <a:gdLst/>
            <a:ahLst/>
            <a:cxnLst/>
            <a:rect l="l" t="t" r="r" b="b"/>
            <a:pathLst>
              <a:path w="2286000" h="762000">
                <a:moveTo>
                  <a:pt x="1142999" y="0"/>
                </a:moveTo>
                <a:lnTo>
                  <a:pt x="1049300" y="1263"/>
                </a:lnTo>
                <a:lnTo>
                  <a:pt x="957678" y="4989"/>
                </a:lnTo>
                <a:lnTo>
                  <a:pt x="868429" y="11079"/>
                </a:lnTo>
                <a:lnTo>
                  <a:pt x="781848" y="19434"/>
                </a:lnTo>
                <a:lnTo>
                  <a:pt x="698230" y="29956"/>
                </a:lnTo>
                <a:lnTo>
                  <a:pt x="617869" y="42547"/>
                </a:lnTo>
                <a:lnTo>
                  <a:pt x="541060" y="57108"/>
                </a:lnTo>
                <a:lnTo>
                  <a:pt x="468099" y="73542"/>
                </a:lnTo>
                <a:lnTo>
                  <a:pt x="399280" y="91749"/>
                </a:lnTo>
                <a:lnTo>
                  <a:pt x="334898" y="111632"/>
                </a:lnTo>
                <a:lnTo>
                  <a:pt x="275249" y="133093"/>
                </a:lnTo>
                <a:lnTo>
                  <a:pt x="220626" y="156033"/>
                </a:lnTo>
                <a:lnTo>
                  <a:pt x="171325" y="180353"/>
                </a:lnTo>
                <a:lnTo>
                  <a:pt x="127641" y="205956"/>
                </a:lnTo>
                <a:lnTo>
                  <a:pt x="89868" y="232743"/>
                </a:lnTo>
                <a:lnTo>
                  <a:pt x="58302" y="260616"/>
                </a:lnTo>
                <a:lnTo>
                  <a:pt x="33237" y="289476"/>
                </a:lnTo>
                <a:lnTo>
                  <a:pt x="3791" y="349766"/>
                </a:lnTo>
                <a:lnTo>
                  <a:pt x="0" y="380999"/>
                </a:lnTo>
                <a:lnTo>
                  <a:pt x="3791" y="412233"/>
                </a:lnTo>
                <a:lnTo>
                  <a:pt x="33237" y="472523"/>
                </a:lnTo>
                <a:lnTo>
                  <a:pt x="58302" y="501383"/>
                </a:lnTo>
                <a:lnTo>
                  <a:pt x="89868" y="529256"/>
                </a:lnTo>
                <a:lnTo>
                  <a:pt x="127641" y="556043"/>
                </a:lnTo>
                <a:lnTo>
                  <a:pt x="171325" y="581646"/>
                </a:lnTo>
                <a:lnTo>
                  <a:pt x="220626" y="605966"/>
                </a:lnTo>
                <a:lnTo>
                  <a:pt x="275249" y="628906"/>
                </a:lnTo>
                <a:lnTo>
                  <a:pt x="334898" y="650366"/>
                </a:lnTo>
                <a:lnTo>
                  <a:pt x="399280" y="670250"/>
                </a:lnTo>
                <a:lnTo>
                  <a:pt x="468099" y="688457"/>
                </a:lnTo>
                <a:lnTo>
                  <a:pt x="541060" y="704891"/>
                </a:lnTo>
                <a:lnTo>
                  <a:pt x="617869" y="719452"/>
                </a:lnTo>
                <a:lnTo>
                  <a:pt x="698230" y="732043"/>
                </a:lnTo>
                <a:lnTo>
                  <a:pt x="781848" y="742565"/>
                </a:lnTo>
                <a:lnTo>
                  <a:pt x="868429" y="750920"/>
                </a:lnTo>
                <a:lnTo>
                  <a:pt x="957678" y="757010"/>
                </a:lnTo>
                <a:lnTo>
                  <a:pt x="1049300" y="760736"/>
                </a:lnTo>
                <a:lnTo>
                  <a:pt x="1142999" y="761999"/>
                </a:lnTo>
                <a:lnTo>
                  <a:pt x="1236699" y="760736"/>
                </a:lnTo>
                <a:lnTo>
                  <a:pt x="1328321" y="757010"/>
                </a:lnTo>
                <a:lnTo>
                  <a:pt x="1417570" y="750920"/>
                </a:lnTo>
                <a:lnTo>
                  <a:pt x="1504151" y="742565"/>
                </a:lnTo>
                <a:lnTo>
                  <a:pt x="1587769" y="732043"/>
                </a:lnTo>
                <a:lnTo>
                  <a:pt x="1668130" y="719452"/>
                </a:lnTo>
                <a:lnTo>
                  <a:pt x="1744939" y="704891"/>
                </a:lnTo>
                <a:lnTo>
                  <a:pt x="1817900" y="688457"/>
                </a:lnTo>
                <a:lnTo>
                  <a:pt x="1886719" y="670250"/>
                </a:lnTo>
                <a:lnTo>
                  <a:pt x="1951100" y="650366"/>
                </a:lnTo>
                <a:lnTo>
                  <a:pt x="2010750" y="628906"/>
                </a:lnTo>
                <a:lnTo>
                  <a:pt x="2065373" y="605966"/>
                </a:lnTo>
                <a:lnTo>
                  <a:pt x="2114674" y="581646"/>
                </a:lnTo>
                <a:lnTo>
                  <a:pt x="2158358" y="556043"/>
                </a:lnTo>
                <a:lnTo>
                  <a:pt x="2196131" y="529256"/>
                </a:lnTo>
                <a:lnTo>
                  <a:pt x="2227697" y="501383"/>
                </a:lnTo>
                <a:lnTo>
                  <a:pt x="2252762" y="472523"/>
                </a:lnTo>
                <a:lnTo>
                  <a:pt x="2282208" y="412233"/>
                </a:lnTo>
                <a:lnTo>
                  <a:pt x="2285999" y="380999"/>
                </a:lnTo>
                <a:lnTo>
                  <a:pt x="2282208" y="349766"/>
                </a:lnTo>
                <a:lnTo>
                  <a:pt x="2252762" y="289476"/>
                </a:lnTo>
                <a:lnTo>
                  <a:pt x="2227697" y="260616"/>
                </a:lnTo>
                <a:lnTo>
                  <a:pt x="2196131" y="232743"/>
                </a:lnTo>
                <a:lnTo>
                  <a:pt x="2158358" y="205956"/>
                </a:lnTo>
                <a:lnTo>
                  <a:pt x="2114674" y="180353"/>
                </a:lnTo>
                <a:lnTo>
                  <a:pt x="2065373" y="156033"/>
                </a:lnTo>
                <a:lnTo>
                  <a:pt x="2010750" y="133093"/>
                </a:lnTo>
                <a:lnTo>
                  <a:pt x="1951100" y="111632"/>
                </a:lnTo>
                <a:lnTo>
                  <a:pt x="1886719" y="91749"/>
                </a:lnTo>
                <a:lnTo>
                  <a:pt x="1817900" y="73542"/>
                </a:lnTo>
                <a:lnTo>
                  <a:pt x="1744939" y="57108"/>
                </a:lnTo>
                <a:lnTo>
                  <a:pt x="1668130" y="42547"/>
                </a:lnTo>
                <a:lnTo>
                  <a:pt x="1587769" y="29956"/>
                </a:lnTo>
                <a:lnTo>
                  <a:pt x="1504151" y="19434"/>
                </a:lnTo>
                <a:lnTo>
                  <a:pt x="1417570" y="11079"/>
                </a:lnTo>
                <a:lnTo>
                  <a:pt x="1328321" y="4989"/>
                </a:lnTo>
                <a:lnTo>
                  <a:pt x="1236699" y="1263"/>
                </a:lnTo>
                <a:lnTo>
                  <a:pt x="1142999" y="0"/>
                </a:lnTo>
                <a:close/>
              </a:path>
            </a:pathLst>
          </a:custGeom>
          <a:solidFill>
            <a:srgbClr val="BA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715000" y="1447800"/>
            <a:ext cx="2286000" cy="762000"/>
          </a:xfrm>
          <a:custGeom>
            <a:avLst/>
            <a:gdLst/>
            <a:ahLst/>
            <a:cxnLst/>
            <a:rect l="l" t="t" r="r" b="b"/>
            <a:pathLst>
              <a:path w="2286000" h="762000">
                <a:moveTo>
                  <a:pt x="1142999" y="0"/>
                </a:moveTo>
                <a:lnTo>
                  <a:pt x="1049300" y="1263"/>
                </a:lnTo>
                <a:lnTo>
                  <a:pt x="957678" y="4989"/>
                </a:lnTo>
                <a:lnTo>
                  <a:pt x="868429" y="11079"/>
                </a:lnTo>
                <a:lnTo>
                  <a:pt x="781848" y="19434"/>
                </a:lnTo>
                <a:lnTo>
                  <a:pt x="698230" y="29956"/>
                </a:lnTo>
                <a:lnTo>
                  <a:pt x="617869" y="42547"/>
                </a:lnTo>
                <a:lnTo>
                  <a:pt x="541060" y="57108"/>
                </a:lnTo>
                <a:lnTo>
                  <a:pt x="468099" y="73542"/>
                </a:lnTo>
                <a:lnTo>
                  <a:pt x="399280" y="91749"/>
                </a:lnTo>
                <a:lnTo>
                  <a:pt x="334898" y="111632"/>
                </a:lnTo>
                <a:lnTo>
                  <a:pt x="275249" y="133093"/>
                </a:lnTo>
                <a:lnTo>
                  <a:pt x="220626" y="156033"/>
                </a:lnTo>
                <a:lnTo>
                  <a:pt x="171325" y="180353"/>
                </a:lnTo>
                <a:lnTo>
                  <a:pt x="127641" y="205956"/>
                </a:lnTo>
                <a:lnTo>
                  <a:pt x="89868" y="232743"/>
                </a:lnTo>
                <a:lnTo>
                  <a:pt x="58302" y="260616"/>
                </a:lnTo>
                <a:lnTo>
                  <a:pt x="33237" y="289476"/>
                </a:lnTo>
                <a:lnTo>
                  <a:pt x="3791" y="349766"/>
                </a:lnTo>
                <a:lnTo>
                  <a:pt x="0" y="380999"/>
                </a:lnTo>
                <a:lnTo>
                  <a:pt x="3791" y="412233"/>
                </a:lnTo>
                <a:lnTo>
                  <a:pt x="33237" y="472523"/>
                </a:lnTo>
                <a:lnTo>
                  <a:pt x="58302" y="501383"/>
                </a:lnTo>
                <a:lnTo>
                  <a:pt x="89868" y="529256"/>
                </a:lnTo>
                <a:lnTo>
                  <a:pt x="127641" y="556043"/>
                </a:lnTo>
                <a:lnTo>
                  <a:pt x="171325" y="581646"/>
                </a:lnTo>
                <a:lnTo>
                  <a:pt x="220626" y="605966"/>
                </a:lnTo>
                <a:lnTo>
                  <a:pt x="275249" y="628906"/>
                </a:lnTo>
                <a:lnTo>
                  <a:pt x="334898" y="650366"/>
                </a:lnTo>
                <a:lnTo>
                  <a:pt x="399280" y="670250"/>
                </a:lnTo>
                <a:lnTo>
                  <a:pt x="468099" y="688457"/>
                </a:lnTo>
                <a:lnTo>
                  <a:pt x="541060" y="704891"/>
                </a:lnTo>
                <a:lnTo>
                  <a:pt x="617869" y="719452"/>
                </a:lnTo>
                <a:lnTo>
                  <a:pt x="698230" y="732043"/>
                </a:lnTo>
                <a:lnTo>
                  <a:pt x="781848" y="742565"/>
                </a:lnTo>
                <a:lnTo>
                  <a:pt x="868429" y="750920"/>
                </a:lnTo>
                <a:lnTo>
                  <a:pt x="957678" y="757010"/>
                </a:lnTo>
                <a:lnTo>
                  <a:pt x="1049300" y="760736"/>
                </a:lnTo>
                <a:lnTo>
                  <a:pt x="1142999" y="761999"/>
                </a:lnTo>
                <a:lnTo>
                  <a:pt x="1236699" y="760736"/>
                </a:lnTo>
                <a:lnTo>
                  <a:pt x="1328321" y="757010"/>
                </a:lnTo>
                <a:lnTo>
                  <a:pt x="1417570" y="750920"/>
                </a:lnTo>
                <a:lnTo>
                  <a:pt x="1504151" y="742565"/>
                </a:lnTo>
                <a:lnTo>
                  <a:pt x="1587769" y="732043"/>
                </a:lnTo>
                <a:lnTo>
                  <a:pt x="1668130" y="719452"/>
                </a:lnTo>
                <a:lnTo>
                  <a:pt x="1744939" y="704891"/>
                </a:lnTo>
                <a:lnTo>
                  <a:pt x="1817900" y="688457"/>
                </a:lnTo>
                <a:lnTo>
                  <a:pt x="1886719" y="670250"/>
                </a:lnTo>
                <a:lnTo>
                  <a:pt x="1951100" y="650366"/>
                </a:lnTo>
                <a:lnTo>
                  <a:pt x="2010750" y="628906"/>
                </a:lnTo>
                <a:lnTo>
                  <a:pt x="2065373" y="605966"/>
                </a:lnTo>
                <a:lnTo>
                  <a:pt x="2114674" y="581646"/>
                </a:lnTo>
                <a:lnTo>
                  <a:pt x="2158358" y="556043"/>
                </a:lnTo>
                <a:lnTo>
                  <a:pt x="2196131" y="529256"/>
                </a:lnTo>
                <a:lnTo>
                  <a:pt x="2227697" y="501383"/>
                </a:lnTo>
                <a:lnTo>
                  <a:pt x="2252762" y="472523"/>
                </a:lnTo>
                <a:lnTo>
                  <a:pt x="2282208" y="412233"/>
                </a:lnTo>
                <a:lnTo>
                  <a:pt x="2285999" y="380999"/>
                </a:lnTo>
                <a:lnTo>
                  <a:pt x="2282208" y="349766"/>
                </a:lnTo>
                <a:lnTo>
                  <a:pt x="2252762" y="289476"/>
                </a:lnTo>
                <a:lnTo>
                  <a:pt x="2227697" y="260616"/>
                </a:lnTo>
                <a:lnTo>
                  <a:pt x="2196131" y="232743"/>
                </a:lnTo>
                <a:lnTo>
                  <a:pt x="2158358" y="205956"/>
                </a:lnTo>
                <a:lnTo>
                  <a:pt x="2114674" y="180353"/>
                </a:lnTo>
                <a:lnTo>
                  <a:pt x="2065373" y="156033"/>
                </a:lnTo>
                <a:lnTo>
                  <a:pt x="2010750" y="133093"/>
                </a:lnTo>
                <a:lnTo>
                  <a:pt x="1951100" y="111632"/>
                </a:lnTo>
                <a:lnTo>
                  <a:pt x="1886719" y="91749"/>
                </a:lnTo>
                <a:lnTo>
                  <a:pt x="1817900" y="73542"/>
                </a:lnTo>
                <a:lnTo>
                  <a:pt x="1744939" y="57108"/>
                </a:lnTo>
                <a:lnTo>
                  <a:pt x="1668130" y="42547"/>
                </a:lnTo>
                <a:lnTo>
                  <a:pt x="1587769" y="29956"/>
                </a:lnTo>
                <a:lnTo>
                  <a:pt x="1504151" y="19434"/>
                </a:lnTo>
                <a:lnTo>
                  <a:pt x="1417570" y="11079"/>
                </a:lnTo>
                <a:lnTo>
                  <a:pt x="1328321" y="4989"/>
                </a:lnTo>
                <a:lnTo>
                  <a:pt x="1236699" y="1263"/>
                </a:lnTo>
                <a:lnTo>
                  <a:pt x="1142999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6176269" y="1623735"/>
            <a:ext cx="1362075" cy="4159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41959" marR="5080" indent="-429895">
              <a:lnSpc>
                <a:spcPts val="1670"/>
              </a:lnSpc>
            </a:pPr>
            <a:r>
              <a:rPr sz="1400" b="1" spc="-10" dirty="0">
                <a:latin typeface="Times New Roman"/>
                <a:cs typeface="Times New Roman"/>
              </a:rPr>
              <a:t>M</a:t>
            </a:r>
            <a:r>
              <a:rPr sz="1400" b="1" spc="5" dirty="0">
                <a:latin typeface="Times New Roman"/>
                <a:cs typeface="Times New Roman"/>
              </a:rPr>
              <a:t>ai</a:t>
            </a:r>
            <a:r>
              <a:rPr sz="1400" b="1" spc="-15" dirty="0">
                <a:latin typeface="Times New Roman"/>
                <a:cs typeface="Times New Roman"/>
              </a:rPr>
              <a:t>nt</a:t>
            </a:r>
            <a:r>
              <a:rPr sz="1400" b="1" spc="5" dirty="0">
                <a:latin typeface="Times New Roman"/>
                <a:cs typeface="Times New Roman"/>
              </a:rPr>
              <a:t>a</a:t>
            </a:r>
            <a:r>
              <a:rPr sz="1400" b="1" spc="-10" dirty="0">
                <a:latin typeface="Times New Roman"/>
                <a:cs typeface="Times New Roman"/>
              </a:rPr>
              <a:t>i</a:t>
            </a:r>
            <a:r>
              <a:rPr sz="1400" b="1" dirty="0">
                <a:latin typeface="Times New Roman"/>
                <a:cs typeface="Times New Roman"/>
              </a:rPr>
              <a:t>n</a:t>
            </a:r>
            <a:r>
              <a:rPr sz="1400" b="1" spc="-5" dirty="0">
                <a:latin typeface="Times New Roman"/>
                <a:cs typeface="Times New Roman"/>
              </a:rPr>
              <a:t> S</a:t>
            </a:r>
            <a:r>
              <a:rPr sz="1400" b="1" spc="-15" dirty="0">
                <a:latin typeface="Times New Roman"/>
                <a:cs typeface="Times New Roman"/>
              </a:rPr>
              <a:t>t</a:t>
            </a:r>
            <a:r>
              <a:rPr sz="1400" b="1" spc="-5" dirty="0">
                <a:latin typeface="Times New Roman"/>
                <a:cs typeface="Times New Roman"/>
              </a:rPr>
              <a:t>ud</a:t>
            </a:r>
            <a:r>
              <a:rPr sz="1400" b="1" spc="-15" dirty="0">
                <a:latin typeface="Times New Roman"/>
                <a:cs typeface="Times New Roman"/>
              </a:rPr>
              <a:t>e</a:t>
            </a:r>
            <a:r>
              <a:rPr sz="1400" b="1" spc="-5" dirty="0">
                <a:latin typeface="Times New Roman"/>
                <a:cs typeface="Times New Roman"/>
              </a:rPr>
              <a:t>n</a:t>
            </a:r>
            <a:r>
              <a:rPr sz="1400" b="1" dirty="0">
                <a:latin typeface="Times New Roman"/>
                <a:cs typeface="Times New Roman"/>
              </a:rPr>
              <a:t>t </a:t>
            </a:r>
            <a:r>
              <a:rPr sz="1400" b="1" spc="-10" dirty="0">
                <a:latin typeface="Times New Roman"/>
                <a:cs typeface="Times New Roman"/>
              </a:rPr>
              <a:t>D</a:t>
            </a:r>
            <a:r>
              <a:rPr sz="1400" b="1" dirty="0">
                <a:latin typeface="Times New Roman"/>
                <a:cs typeface="Times New Roman"/>
              </a:rPr>
              <a:t>et</a:t>
            </a:r>
            <a:r>
              <a:rPr sz="1400" b="1" spc="5" dirty="0">
                <a:latin typeface="Times New Roman"/>
                <a:cs typeface="Times New Roman"/>
              </a:rPr>
              <a:t>a</a:t>
            </a:r>
            <a:r>
              <a:rPr sz="1400" b="1" spc="-10" dirty="0">
                <a:latin typeface="Times New Roman"/>
                <a:cs typeface="Times New Roman"/>
              </a:rPr>
              <a:t>i</a:t>
            </a:r>
            <a:r>
              <a:rPr sz="1400" b="1" spc="5" dirty="0">
                <a:latin typeface="Times New Roman"/>
                <a:cs typeface="Times New Roman"/>
              </a:rPr>
              <a:t>l</a:t>
            </a:r>
            <a:r>
              <a:rPr sz="1400" b="1" dirty="0">
                <a:latin typeface="Times New Roman"/>
                <a:cs typeface="Times New Roman"/>
              </a:rPr>
              <a:t>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5715000" y="2362200"/>
            <a:ext cx="1905000" cy="685800"/>
          </a:xfrm>
          <a:custGeom>
            <a:avLst/>
            <a:gdLst/>
            <a:ahLst/>
            <a:cxnLst/>
            <a:rect l="l" t="t" r="r" b="b"/>
            <a:pathLst>
              <a:path w="1905000" h="685800">
                <a:moveTo>
                  <a:pt x="952499" y="0"/>
                </a:moveTo>
                <a:lnTo>
                  <a:pt x="874416" y="1139"/>
                </a:lnTo>
                <a:lnTo>
                  <a:pt x="798065" y="4498"/>
                </a:lnTo>
                <a:lnTo>
                  <a:pt x="723691" y="9988"/>
                </a:lnTo>
                <a:lnTo>
                  <a:pt x="651540" y="17519"/>
                </a:lnTo>
                <a:lnTo>
                  <a:pt x="581858" y="27003"/>
                </a:lnTo>
                <a:lnTo>
                  <a:pt x="514891" y="38349"/>
                </a:lnTo>
                <a:lnTo>
                  <a:pt x="450883" y="51470"/>
                </a:lnTo>
                <a:lnTo>
                  <a:pt x="390083" y="66275"/>
                </a:lnTo>
                <a:lnTo>
                  <a:pt x="332733" y="82676"/>
                </a:lnTo>
                <a:lnTo>
                  <a:pt x="279082" y="100583"/>
                </a:lnTo>
                <a:lnTo>
                  <a:pt x="229374" y="119908"/>
                </a:lnTo>
                <a:lnTo>
                  <a:pt x="183855" y="140561"/>
                </a:lnTo>
                <a:lnTo>
                  <a:pt x="142771" y="162453"/>
                </a:lnTo>
                <a:lnTo>
                  <a:pt x="106367" y="185495"/>
                </a:lnTo>
                <a:lnTo>
                  <a:pt x="74890" y="209597"/>
                </a:lnTo>
                <a:lnTo>
                  <a:pt x="27697" y="260627"/>
                </a:lnTo>
                <a:lnTo>
                  <a:pt x="3159" y="314831"/>
                </a:lnTo>
                <a:lnTo>
                  <a:pt x="0" y="342899"/>
                </a:lnTo>
                <a:lnTo>
                  <a:pt x="3159" y="370968"/>
                </a:lnTo>
                <a:lnTo>
                  <a:pt x="27697" y="425171"/>
                </a:lnTo>
                <a:lnTo>
                  <a:pt x="74890" y="476202"/>
                </a:lnTo>
                <a:lnTo>
                  <a:pt x="106367" y="500304"/>
                </a:lnTo>
                <a:lnTo>
                  <a:pt x="142771" y="523346"/>
                </a:lnTo>
                <a:lnTo>
                  <a:pt x="183855" y="545238"/>
                </a:lnTo>
                <a:lnTo>
                  <a:pt x="229374" y="565891"/>
                </a:lnTo>
                <a:lnTo>
                  <a:pt x="279082" y="585215"/>
                </a:lnTo>
                <a:lnTo>
                  <a:pt x="332733" y="603123"/>
                </a:lnTo>
                <a:lnTo>
                  <a:pt x="390083" y="619524"/>
                </a:lnTo>
                <a:lnTo>
                  <a:pt x="450883" y="634329"/>
                </a:lnTo>
                <a:lnTo>
                  <a:pt x="514891" y="647450"/>
                </a:lnTo>
                <a:lnTo>
                  <a:pt x="581858" y="658796"/>
                </a:lnTo>
                <a:lnTo>
                  <a:pt x="651540" y="668280"/>
                </a:lnTo>
                <a:lnTo>
                  <a:pt x="723691" y="675811"/>
                </a:lnTo>
                <a:lnTo>
                  <a:pt x="798065" y="681301"/>
                </a:lnTo>
                <a:lnTo>
                  <a:pt x="874416" y="684660"/>
                </a:lnTo>
                <a:lnTo>
                  <a:pt x="952499" y="685799"/>
                </a:lnTo>
                <a:lnTo>
                  <a:pt x="1030583" y="684660"/>
                </a:lnTo>
                <a:lnTo>
                  <a:pt x="1106934" y="681301"/>
                </a:lnTo>
                <a:lnTo>
                  <a:pt x="1181308" y="675811"/>
                </a:lnTo>
                <a:lnTo>
                  <a:pt x="1253459" y="668280"/>
                </a:lnTo>
                <a:lnTo>
                  <a:pt x="1323141" y="658796"/>
                </a:lnTo>
                <a:lnTo>
                  <a:pt x="1390108" y="647450"/>
                </a:lnTo>
                <a:lnTo>
                  <a:pt x="1454115" y="634329"/>
                </a:lnTo>
                <a:lnTo>
                  <a:pt x="1514916" y="619524"/>
                </a:lnTo>
                <a:lnTo>
                  <a:pt x="1572265" y="603123"/>
                </a:lnTo>
                <a:lnTo>
                  <a:pt x="1625917" y="585215"/>
                </a:lnTo>
                <a:lnTo>
                  <a:pt x="1675625" y="565891"/>
                </a:lnTo>
                <a:lnTo>
                  <a:pt x="1721144" y="545238"/>
                </a:lnTo>
                <a:lnTo>
                  <a:pt x="1762228" y="523346"/>
                </a:lnTo>
                <a:lnTo>
                  <a:pt x="1798632" y="500304"/>
                </a:lnTo>
                <a:lnTo>
                  <a:pt x="1830109" y="476202"/>
                </a:lnTo>
                <a:lnTo>
                  <a:pt x="1877302" y="425171"/>
                </a:lnTo>
                <a:lnTo>
                  <a:pt x="1901840" y="370968"/>
                </a:lnTo>
                <a:lnTo>
                  <a:pt x="1904999" y="342899"/>
                </a:lnTo>
                <a:lnTo>
                  <a:pt x="1901840" y="314831"/>
                </a:lnTo>
                <a:lnTo>
                  <a:pt x="1877302" y="260627"/>
                </a:lnTo>
                <a:lnTo>
                  <a:pt x="1830109" y="209597"/>
                </a:lnTo>
                <a:lnTo>
                  <a:pt x="1798632" y="185495"/>
                </a:lnTo>
                <a:lnTo>
                  <a:pt x="1762228" y="162453"/>
                </a:lnTo>
                <a:lnTo>
                  <a:pt x="1721144" y="140561"/>
                </a:lnTo>
                <a:lnTo>
                  <a:pt x="1675625" y="119908"/>
                </a:lnTo>
                <a:lnTo>
                  <a:pt x="1625917" y="100583"/>
                </a:lnTo>
                <a:lnTo>
                  <a:pt x="1572265" y="82676"/>
                </a:lnTo>
                <a:lnTo>
                  <a:pt x="1514916" y="66275"/>
                </a:lnTo>
                <a:lnTo>
                  <a:pt x="1454115" y="51470"/>
                </a:lnTo>
                <a:lnTo>
                  <a:pt x="1390108" y="38349"/>
                </a:lnTo>
                <a:lnTo>
                  <a:pt x="1323141" y="27003"/>
                </a:lnTo>
                <a:lnTo>
                  <a:pt x="1253459" y="17519"/>
                </a:lnTo>
                <a:lnTo>
                  <a:pt x="1181308" y="9988"/>
                </a:lnTo>
                <a:lnTo>
                  <a:pt x="1106934" y="4498"/>
                </a:lnTo>
                <a:lnTo>
                  <a:pt x="1030583" y="1139"/>
                </a:lnTo>
                <a:lnTo>
                  <a:pt x="952499" y="0"/>
                </a:lnTo>
                <a:close/>
              </a:path>
            </a:pathLst>
          </a:custGeom>
          <a:solidFill>
            <a:srgbClr val="BA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715000" y="2362200"/>
            <a:ext cx="1905000" cy="685800"/>
          </a:xfrm>
          <a:custGeom>
            <a:avLst/>
            <a:gdLst/>
            <a:ahLst/>
            <a:cxnLst/>
            <a:rect l="l" t="t" r="r" b="b"/>
            <a:pathLst>
              <a:path w="1905000" h="685800">
                <a:moveTo>
                  <a:pt x="952499" y="0"/>
                </a:moveTo>
                <a:lnTo>
                  <a:pt x="874416" y="1139"/>
                </a:lnTo>
                <a:lnTo>
                  <a:pt x="798065" y="4498"/>
                </a:lnTo>
                <a:lnTo>
                  <a:pt x="723691" y="9988"/>
                </a:lnTo>
                <a:lnTo>
                  <a:pt x="651540" y="17519"/>
                </a:lnTo>
                <a:lnTo>
                  <a:pt x="581858" y="27003"/>
                </a:lnTo>
                <a:lnTo>
                  <a:pt x="514891" y="38349"/>
                </a:lnTo>
                <a:lnTo>
                  <a:pt x="450883" y="51470"/>
                </a:lnTo>
                <a:lnTo>
                  <a:pt x="390083" y="66275"/>
                </a:lnTo>
                <a:lnTo>
                  <a:pt x="332733" y="82676"/>
                </a:lnTo>
                <a:lnTo>
                  <a:pt x="279082" y="100583"/>
                </a:lnTo>
                <a:lnTo>
                  <a:pt x="229374" y="119908"/>
                </a:lnTo>
                <a:lnTo>
                  <a:pt x="183855" y="140561"/>
                </a:lnTo>
                <a:lnTo>
                  <a:pt x="142771" y="162453"/>
                </a:lnTo>
                <a:lnTo>
                  <a:pt x="106367" y="185495"/>
                </a:lnTo>
                <a:lnTo>
                  <a:pt x="74890" y="209597"/>
                </a:lnTo>
                <a:lnTo>
                  <a:pt x="27697" y="260627"/>
                </a:lnTo>
                <a:lnTo>
                  <a:pt x="3159" y="314831"/>
                </a:lnTo>
                <a:lnTo>
                  <a:pt x="0" y="342899"/>
                </a:lnTo>
                <a:lnTo>
                  <a:pt x="3159" y="370968"/>
                </a:lnTo>
                <a:lnTo>
                  <a:pt x="27697" y="425171"/>
                </a:lnTo>
                <a:lnTo>
                  <a:pt x="74890" y="476202"/>
                </a:lnTo>
                <a:lnTo>
                  <a:pt x="106367" y="500304"/>
                </a:lnTo>
                <a:lnTo>
                  <a:pt x="142771" y="523346"/>
                </a:lnTo>
                <a:lnTo>
                  <a:pt x="183855" y="545238"/>
                </a:lnTo>
                <a:lnTo>
                  <a:pt x="229374" y="565891"/>
                </a:lnTo>
                <a:lnTo>
                  <a:pt x="279082" y="585215"/>
                </a:lnTo>
                <a:lnTo>
                  <a:pt x="332733" y="603123"/>
                </a:lnTo>
                <a:lnTo>
                  <a:pt x="390083" y="619524"/>
                </a:lnTo>
                <a:lnTo>
                  <a:pt x="450883" y="634329"/>
                </a:lnTo>
                <a:lnTo>
                  <a:pt x="514891" y="647450"/>
                </a:lnTo>
                <a:lnTo>
                  <a:pt x="581858" y="658796"/>
                </a:lnTo>
                <a:lnTo>
                  <a:pt x="651540" y="668280"/>
                </a:lnTo>
                <a:lnTo>
                  <a:pt x="723691" y="675811"/>
                </a:lnTo>
                <a:lnTo>
                  <a:pt x="798065" y="681301"/>
                </a:lnTo>
                <a:lnTo>
                  <a:pt x="874416" y="684660"/>
                </a:lnTo>
                <a:lnTo>
                  <a:pt x="952499" y="685799"/>
                </a:lnTo>
                <a:lnTo>
                  <a:pt x="1030583" y="684660"/>
                </a:lnTo>
                <a:lnTo>
                  <a:pt x="1106934" y="681301"/>
                </a:lnTo>
                <a:lnTo>
                  <a:pt x="1181308" y="675811"/>
                </a:lnTo>
                <a:lnTo>
                  <a:pt x="1253459" y="668280"/>
                </a:lnTo>
                <a:lnTo>
                  <a:pt x="1323141" y="658796"/>
                </a:lnTo>
                <a:lnTo>
                  <a:pt x="1390108" y="647450"/>
                </a:lnTo>
                <a:lnTo>
                  <a:pt x="1454115" y="634329"/>
                </a:lnTo>
                <a:lnTo>
                  <a:pt x="1514916" y="619524"/>
                </a:lnTo>
                <a:lnTo>
                  <a:pt x="1572265" y="603123"/>
                </a:lnTo>
                <a:lnTo>
                  <a:pt x="1625917" y="585215"/>
                </a:lnTo>
                <a:lnTo>
                  <a:pt x="1675625" y="565891"/>
                </a:lnTo>
                <a:lnTo>
                  <a:pt x="1721144" y="545238"/>
                </a:lnTo>
                <a:lnTo>
                  <a:pt x="1762228" y="523346"/>
                </a:lnTo>
                <a:lnTo>
                  <a:pt x="1798632" y="500304"/>
                </a:lnTo>
                <a:lnTo>
                  <a:pt x="1830109" y="476202"/>
                </a:lnTo>
                <a:lnTo>
                  <a:pt x="1877302" y="425171"/>
                </a:lnTo>
                <a:lnTo>
                  <a:pt x="1901840" y="370968"/>
                </a:lnTo>
                <a:lnTo>
                  <a:pt x="1904999" y="342899"/>
                </a:lnTo>
                <a:lnTo>
                  <a:pt x="1901840" y="314831"/>
                </a:lnTo>
                <a:lnTo>
                  <a:pt x="1877302" y="260627"/>
                </a:lnTo>
                <a:lnTo>
                  <a:pt x="1830109" y="209597"/>
                </a:lnTo>
                <a:lnTo>
                  <a:pt x="1798632" y="185495"/>
                </a:lnTo>
                <a:lnTo>
                  <a:pt x="1762228" y="162453"/>
                </a:lnTo>
                <a:lnTo>
                  <a:pt x="1721144" y="140561"/>
                </a:lnTo>
                <a:lnTo>
                  <a:pt x="1675625" y="119908"/>
                </a:lnTo>
                <a:lnTo>
                  <a:pt x="1625917" y="100583"/>
                </a:lnTo>
                <a:lnTo>
                  <a:pt x="1572265" y="82676"/>
                </a:lnTo>
                <a:lnTo>
                  <a:pt x="1514916" y="66275"/>
                </a:lnTo>
                <a:lnTo>
                  <a:pt x="1454115" y="51470"/>
                </a:lnTo>
                <a:lnTo>
                  <a:pt x="1390108" y="38349"/>
                </a:lnTo>
                <a:lnTo>
                  <a:pt x="1323141" y="27003"/>
                </a:lnTo>
                <a:lnTo>
                  <a:pt x="1253459" y="17519"/>
                </a:lnTo>
                <a:lnTo>
                  <a:pt x="1181308" y="9988"/>
                </a:lnTo>
                <a:lnTo>
                  <a:pt x="1106934" y="4498"/>
                </a:lnTo>
                <a:lnTo>
                  <a:pt x="1030583" y="1139"/>
                </a:lnTo>
                <a:lnTo>
                  <a:pt x="952499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5997960" y="2589952"/>
            <a:ext cx="1343660" cy="4171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29895" marR="5080" indent="-417830">
              <a:lnSpc>
                <a:spcPct val="100000"/>
              </a:lnSpc>
            </a:pPr>
            <a:r>
              <a:rPr sz="1400" b="1" spc="-10" dirty="0">
                <a:latin typeface="Times New Roman"/>
                <a:cs typeface="Times New Roman"/>
              </a:rPr>
              <a:t>M</a:t>
            </a:r>
            <a:r>
              <a:rPr sz="1400" b="1" spc="5" dirty="0">
                <a:latin typeface="Times New Roman"/>
                <a:cs typeface="Times New Roman"/>
              </a:rPr>
              <a:t>ai</a:t>
            </a:r>
            <a:r>
              <a:rPr sz="1400" b="1" spc="-15" dirty="0">
                <a:latin typeface="Times New Roman"/>
                <a:cs typeface="Times New Roman"/>
              </a:rPr>
              <a:t>nt</a:t>
            </a:r>
            <a:r>
              <a:rPr sz="1400" b="1" spc="5" dirty="0">
                <a:latin typeface="Times New Roman"/>
                <a:cs typeface="Times New Roman"/>
              </a:rPr>
              <a:t>a</a:t>
            </a:r>
            <a:r>
              <a:rPr sz="1400" b="1" spc="-10" dirty="0">
                <a:latin typeface="Times New Roman"/>
                <a:cs typeface="Times New Roman"/>
              </a:rPr>
              <a:t>i</a:t>
            </a:r>
            <a:r>
              <a:rPr sz="1400" b="1" dirty="0">
                <a:latin typeface="Times New Roman"/>
                <a:cs typeface="Times New Roman"/>
              </a:rPr>
              <a:t>n</a:t>
            </a:r>
            <a:r>
              <a:rPr sz="1400" b="1" spc="-5" dirty="0">
                <a:latin typeface="Times New Roman"/>
                <a:cs typeface="Times New Roman"/>
              </a:rPr>
              <a:t> S</a:t>
            </a:r>
            <a:r>
              <a:rPr sz="1400" b="1" spc="-15" dirty="0">
                <a:latin typeface="Times New Roman"/>
                <a:cs typeface="Times New Roman"/>
              </a:rPr>
              <a:t>u</a:t>
            </a:r>
            <a:r>
              <a:rPr sz="1400" b="1" spc="-5" dirty="0">
                <a:latin typeface="Times New Roman"/>
                <a:cs typeface="Times New Roman"/>
              </a:rPr>
              <a:t>b</a:t>
            </a:r>
            <a:r>
              <a:rPr sz="1400" b="1" dirty="0">
                <a:latin typeface="Times New Roman"/>
                <a:cs typeface="Times New Roman"/>
              </a:rPr>
              <a:t>ject </a:t>
            </a:r>
            <a:r>
              <a:rPr sz="1400" b="1" spc="-10" dirty="0">
                <a:latin typeface="Times New Roman"/>
                <a:cs typeface="Times New Roman"/>
              </a:rPr>
              <a:t>D</a:t>
            </a:r>
            <a:r>
              <a:rPr sz="1400" b="1" dirty="0">
                <a:latin typeface="Times New Roman"/>
                <a:cs typeface="Times New Roman"/>
              </a:rPr>
              <a:t>et</a:t>
            </a:r>
            <a:r>
              <a:rPr sz="1400" b="1" spc="5" dirty="0">
                <a:latin typeface="Times New Roman"/>
                <a:cs typeface="Times New Roman"/>
              </a:rPr>
              <a:t>a</a:t>
            </a:r>
            <a:r>
              <a:rPr sz="1400" b="1" spc="-10" dirty="0">
                <a:latin typeface="Times New Roman"/>
                <a:cs typeface="Times New Roman"/>
              </a:rPr>
              <a:t>i</a:t>
            </a:r>
            <a:r>
              <a:rPr sz="1400" b="1" spc="5" dirty="0">
                <a:latin typeface="Times New Roman"/>
                <a:cs typeface="Times New Roman"/>
              </a:rPr>
              <a:t>l</a:t>
            </a:r>
            <a:r>
              <a:rPr sz="1400" b="1" dirty="0">
                <a:latin typeface="Times New Roman"/>
                <a:cs typeface="Times New Roman"/>
              </a:rPr>
              <a:t>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5791200" y="3276600"/>
            <a:ext cx="1828800" cy="990600"/>
          </a:xfrm>
          <a:custGeom>
            <a:avLst/>
            <a:gdLst/>
            <a:ahLst/>
            <a:cxnLst/>
            <a:rect l="l" t="t" r="r" b="b"/>
            <a:pathLst>
              <a:path w="1828800" h="990600">
                <a:moveTo>
                  <a:pt x="914399" y="0"/>
                </a:moveTo>
                <a:lnTo>
                  <a:pt x="839481" y="1636"/>
                </a:lnTo>
                <a:lnTo>
                  <a:pt x="766216" y="6461"/>
                </a:lnTo>
                <a:lnTo>
                  <a:pt x="694842" y="14350"/>
                </a:lnTo>
                <a:lnTo>
                  <a:pt x="625595" y="25176"/>
                </a:lnTo>
                <a:lnTo>
                  <a:pt x="558712" y="38814"/>
                </a:lnTo>
                <a:lnTo>
                  <a:pt x="494429" y="55138"/>
                </a:lnTo>
                <a:lnTo>
                  <a:pt x="432983" y="74022"/>
                </a:lnTo>
                <a:lnTo>
                  <a:pt x="374611" y="95341"/>
                </a:lnTo>
                <a:lnTo>
                  <a:pt x="319549" y="118969"/>
                </a:lnTo>
                <a:lnTo>
                  <a:pt x="268033" y="144779"/>
                </a:lnTo>
                <a:lnTo>
                  <a:pt x="220301" y="172648"/>
                </a:lnTo>
                <a:lnTo>
                  <a:pt x="176588" y="202448"/>
                </a:lnTo>
                <a:lnTo>
                  <a:pt x="137133" y="234054"/>
                </a:lnTo>
                <a:lnTo>
                  <a:pt x="102170" y="267340"/>
                </a:lnTo>
                <a:lnTo>
                  <a:pt x="71937" y="302180"/>
                </a:lnTo>
                <a:lnTo>
                  <a:pt x="46670" y="338449"/>
                </a:lnTo>
                <a:lnTo>
                  <a:pt x="26607" y="376022"/>
                </a:lnTo>
                <a:lnTo>
                  <a:pt x="11983" y="414771"/>
                </a:lnTo>
                <a:lnTo>
                  <a:pt x="3035" y="454572"/>
                </a:lnTo>
                <a:lnTo>
                  <a:pt x="0" y="495299"/>
                </a:lnTo>
                <a:lnTo>
                  <a:pt x="3035" y="535820"/>
                </a:lnTo>
                <a:lnTo>
                  <a:pt x="11983" y="575457"/>
                </a:lnTo>
                <a:lnTo>
                  <a:pt x="26607" y="614082"/>
                </a:lnTo>
                <a:lnTo>
                  <a:pt x="46670" y="651564"/>
                </a:lnTo>
                <a:lnTo>
                  <a:pt x="71937" y="687776"/>
                </a:lnTo>
                <a:lnTo>
                  <a:pt x="102170" y="722587"/>
                </a:lnTo>
                <a:lnTo>
                  <a:pt x="137133" y="755869"/>
                </a:lnTo>
                <a:lnTo>
                  <a:pt x="176588" y="787493"/>
                </a:lnTo>
                <a:lnTo>
                  <a:pt x="220301" y="817329"/>
                </a:lnTo>
                <a:lnTo>
                  <a:pt x="268033" y="845248"/>
                </a:lnTo>
                <a:lnTo>
                  <a:pt x="319549" y="871121"/>
                </a:lnTo>
                <a:lnTo>
                  <a:pt x="374611" y="894819"/>
                </a:lnTo>
                <a:lnTo>
                  <a:pt x="432983" y="916213"/>
                </a:lnTo>
                <a:lnTo>
                  <a:pt x="494429" y="935173"/>
                </a:lnTo>
                <a:lnTo>
                  <a:pt x="558712" y="951571"/>
                </a:lnTo>
                <a:lnTo>
                  <a:pt x="625595" y="965277"/>
                </a:lnTo>
                <a:lnTo>
                  <a:pt x="694842" y="976162"/>
                </a:lnTo>
                <a:lnTo>
                  <a:pt x="766216" y="984097"/>
                </a:lnTo>
                <a:lnTo>
                  <a:pt x="839481" y="988952"/>
                </a:lnTo>
                <a:lnTo>
                  <a:pt x="914399" y="990599"/>
                </a:lnTo>
                <a:lnTo>
                  <a:pt x="989318" y="988952"/>
                </a:lnTo>
                <a:lnTo>
                  <a:pt x="1062583" y="984097"/>
                </a:lnTo>
                <a:lnTo>
                  <a:pt x="1133957" y="976162"/>
                </a:lnTo>
                <a:lnTo>
                  <a:pt x="1203204" y="965277"/>
                </a:lnTo>
                <a:lnTo>
                  <a:pt x="1270087" y="951571"/>
                </a:lnTo>
                <a:lnTo>
                  <a:pt x="1334370" y="935173"/>
                </a:lnTo>
                <a:lnTo>
                  <a:pt x="1395816" y="916213"/>
                </a:lnTo>
                <a:lnTo>
                  <a:pt x="1454188" y="894819"/>
                </a:lnTo>
                <a:lnTo>
                  <a:pt x="1509250" y="871121"/>
                </a:lnTo>
                <a:lnTo>
                  <a:pt x="1560766" y="845248"/>
                </a:lnTo>
                <a:lnTo>
                  <a:pt x="1608498" y="817329"/>
                </a:lnTo>
                <a:lnTo>
                  <a:pt x="1652211" y="787493"/>
                </a:lnTo>
                <a:lnTo>
                  <a:pt x="1691666" y="755869"/>
                </a:lnTo>
                <a:lnTo>
                  <a:pt x="1726629" y="722587"/>
                </a:lnTo>
                <a:lnTo>
                  <a:pt x="1756862" y="687776"/>
                </a:lnTo>
                <a:lnTo>
                  <a:pt x="1782128" y="651564"/>
                </a:lnTo>
                <a:lnTo>
                  <a:pt x="1802192" y="614082"/>
                </a:lnTo>
                <a:lnTo>
                  <a:pt x="1816816" y="575457"/>
                </a:lnTo>
                <a:lnTo>
                  <a:pt x="1825764" y="535820"/>
                </a:lnTo>
                <a:lnTo>
                  <a:pt x="1828799" y="495299"/>
                </a:lnTo>
                <a:lnTo>
                  <a:pt x="1825764" y="454572"/>
                </a:lnTo>
                <a:lnTo>
                  <a:pt x="1816816" y="414771"/>
                </a:lnTo>
                <a:lnTo>
                  <a:pt x="1802192" y="376022"/>
                </a:lnTo>
                <a:lnTo>
                  <a:pt x="1782128" y="338449"/>
                </a:lnTo>
                <a:lnTo>
                  <a:pt x="1756862" y="302180"/>
                </a:lnTo>
                <a:lnTo>
                  <a:pt x="1726629" y="267340"/>
                </a:lnTo>
                <a:lnTo>
                  <a:pt x="1691666" y="234054"/>
                </a:lnTo>
                <a:lnTo>
                  <a:pt x="1652211" y="202448"/>
                </a:lnTo>
                <a:lnTo>
                  <a:pt x="1608498" y="172648"/>
                </a:lnTo>
                <a:lnTo>
                  <a:pt x="1560766" y="144779"/>
                </a:lnTo>
                <a:lnTo>
                  <a:pt x="1509250" y="118969"/>
                </a:lnTo>
                <a:lnTo>
                  <a:pt x="1454188" y="95341"/>
                </a:lnTo>
                <a:lnTo>
                  <a:pt x="1395816" y="74022"/>
                </a:lnTo>
                <a:lnTo>
                  <a:pt x="1334370" y="55138"/>
                </a:lnTo>
                <a:lnTo>
                  <a:pt x="1270087" y="38814"/>
                </a:lnTo>
                <a:lnTo>
                  <a:pt x="1203204" y="25176"/>
                </a:lnTo>
                <a:lnTo>
                  <a:pt x="1133957" y="14350"/>
                </a:lnTo>
                <a:lnTo>
                  <a:pt x="1062583" y="6461"/>
                </a:lnTo>
                <a:lnTo>
                  <a:pt x="989318" y="1636"/>
                </a:lnTo>
                <a:lnTo>
                  <a:pt x="914399" y="0"/>
                </a:lnTo>
                <a:close/>
              </a:path>
            </a:pathLst>
          </a:custGeom>
          <a:solidFill>
            <a:srgbClr val="BA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791200" y="3276600"/>
            <a:ext cx="1828800" cy="990600"/>
          </a:xfrm>
          <a:custGeom>
            <a:avLst/>
            <a:gdLst/>
            <a:ahLst/>
            <a:cxnLst/>
            <a:rect l="l" t="t" r="r" b="b"/>
            <a:pathLst>
              <a:path w="1828800" h="990600">
                <a:moveTo>
                  <a:pt x="914399" y="0"/>
                </a:moveTo>
                <a:lnTo>
                  <a:pt x="839481" y="1636"/>
                </a:lnTo>
                <a:lnTo>
                  <a:pt x="766216" y="6461"/>
                </a:lnTo>
                <a:lnTo>
                  <a:pt x="694842" y="14350"/>
                </a:lnTo>
                <a:lnTo>
                  <a:pt x="625595" y="25176"/>
                </a:lnTo>
                <a:lnTo>
                  <a:pt x="558712" y="38814"/>
                </a:lnTo>
                <a:lnTo>
                  <a:pt x="494429" y="55138"/>
                </a:lnTo>
                <a:lnTo>
                  <a:pt x="432983" y="74022"/>
                </a:lnTo>
                <a:lnTo>
                  <a:pt x="374611" y="95341"/>
                </a:lnTo>
                <a:lnTo>
                  <a:pt x="319549" y="118969"/>
                </a:lnTo>
                <a:lnTo>
                  <a:pt x="268033" y="144779"/>
                </a:lnTo>
                <a:lnTo>
                  <a:pt x="220301" y="172648"/>
                </a:lnTo>
                <a:lnTo>
                  <a:pt x="176588" y="202448"/>
                </a:lnTo>
                <a:lnTo>
                  <a:pt x="137133" y="234054"/>
                </a:lnTo>
                <a:lnTo>
                  <a:pt x="102170" y="267340"/>
                </a:lnTo>
                <a:lnTo>
                  <a:pt x="71937" y="302180"/>
                </a:lnTo>
                <a:lnTo>
                  <a:pt x="46670" y="338449"/>
                </a:lnTo>
                <a:lnTo>
                  <a:pt x="26607" y="376022"/>
                </a:lnTo>
                <a:lnTo>
                  <a:pt x="11983" y="414771"/>
                </a:lnTo>
                <a:lnTo>
                  <a:pt x="3035" y="454572"/>
                </a:lnTo>
                <a:lnTo>
                  <a:pt x="0" y="495299"/>
                </a:lnTo>
                <a:lnTo>
                  <a:pt x="3035" y="535820"/>
                </a:lnTo>
                <a:lnTo>
                  <a:pt x="11983" y="575457"/>
                </a:lnTo>
                <a:lnTo>
                  <a:pt x="26607" y="614082"/>
                </a:lnTo>
                <a:lnTo>
                  <a:pt x="46670" y="651564"/>
                </a:lnTo>
                <a:lnTo>
                  <a:pt x="71937" y="687776"/>
                </a:lnTo>
                <a:lnTo>
                  <a:pt x="102170" y="722587"/>
                </a:lnTo>
                <a:lnTo>
                  <a:pt x="137133" y="755869"/>
                </a:lnTo>
                <a:lnTo>
                  <a:pt x="176588" y="787493"/>
                </a:lnTo>
                <a:lnTo>
                  <a:pt x="220301" y="817329"/>
                </a:lnTo>
                <a:lnTo>
                  <a:pt x="268033" y="845248"/>
                </a:lnTo>
                <a:lnTo>
                  <a:pt x="319549" y="871121"/>
                </a:lnTo>
                <a:lnTo>
                  <a:pt x="374611" y="894819"/>
                </a:lnTo>
                <a:lnTo>
                  <a:pt x="432983" y="916213"/>
                </a:lnTo>
                <a:lnTo>
                  <a:pt x="494429" y="935173"/>
                </a:lnTo>
                <a:lnTo>
                  <a:pt x="558712" y="951571"/>
                </a:lnTo>
                <a:lnTo>
                  <a:pt x="625595" y="965277"/>
                </a:lnTo>
                <a:lnTo>
                  <a:pt x="694842" y="976162"/>
                </a:lnTo>
                <a:lnTo>
                  <a:pt x="766216" y="984097"/>
                </a:lnTo>
                <a:lnTo>
                  <a:pt x="839481" y="988952"/>
                </a:lnTo>
                <a:lnTo>
                  <a:pt x="914399" y="990599"/>
                </a:lnTo>
                <a:lnTo>
                  <a:pt x="989318" y="988952"/>
                </a:lnTo>
                <a:lnTo>
                  <a:pt x="1062583" y="984097"/>
                </a:lnTo>
                <a:lnTo>
                  <a:pt x="1133957" y="976162"/>
                </a:lnTo>
                <a:lnTo>
                  <a:pt x="1203204" y="965277"/>
                </a:lnTo>
                <a:lnTo>
                  <a:pt x="1270087" y="951571"/>
                </a:lnTo>
                <a:lnTo>
                  <a:pt x="1334370" y="935173"/>
                </a:lnTo>
                <a:lnTo>
                  <a:pt x="1395816" y="916213"/>
                </a:lnTo>
                <a:lnTo>
                  <a:pt x="1454188" y="894819"/>
                </a:lnTo>
                <a:lnTo>
                  <a:pt x="1509250" y="871121"/>
                </a:lnTo>
                <a:lnTo>
                  <a:pt x="1560766" y="845248"/>
                </a:lnTo>
                <a:lnTo>
                  <a:pt x="1608498" y="817329"/>
                </a:lnTo>
                <a:lnTo>
                  <a:pt x="1652211" y="787493"/>
                </a:lnTo>
                <a:lnTo>
                  <a:pt x="1691666" y="755869"/>
                </a:lnTo>
                <a:lnTo>
                  <a:pt x="1726629" y="722587"/>
                </a:lnTo>
                <a:lnTo>
                  <a:pt x="1756862" y="687776"/>
                </a:lnTo>
                <a:lnTo>
                  <a:pt x="1782128" y="651564"/>
                </a:lnTo>
                <a:lnTo>
                  <a:pt x="1802192" y="614082"/>
                </a:lnTo>
                <a:lnTo>
                  <a:pt x="1816816" y="575457"/>
                </a:lnTo>
                <a:lnTo>
                  <a:pt x="1825764" y="535820"/>
                </a:lnTo>
                <a:lnTo>
                  <a:pt x="1828799" y="495299"/>
                </a:lnTo>
                <a:lnTo>
                  <a:pt x="1825764" y="454572"/>
                </a:lnTo>
                <a:lnTo>
                  <a:pt x="1816816" y="414771"/>
                </a:lnTo>
                <a:lnTo>
                  <a:pt x="1802192" y="376022"/>
                </a:lnTo>
                <a:lnTo>
                  <a:pt x="1782128" y="338449"/>
                </a:lnTo>
                <a:lnTo>
                  <a:pt x="1756862" y="302180"/>
                </a:lnTo>
                <a:lnTo>
                  <a:pt x="1726629" y="267340"/>
                </a:lnTo>
                <a:lnTo>
                  <a:pt x="1691666" y="234054"/>
                </a:lnTo>
                <a:lnTo>
                  <a:pt x="1652211" y="202448"/>
                </a:lnTo>
                <a:lnTo>
                  <a:pt x="1608498" y="172648"/>
                </a:lnTo>
                <a:lnTo>
                  <a:pt x="1560766" y="144779"/>
                </a:lnTo>
                <a:lnTo>
                  <a:pt x="1509250" y="118969"/>
                </a:lnTo>
                <a:lnTo>
                  <a:pt x="1454188" y="95341"/>
                </a:lnTo>
                <a:lnTo>
                  <a:pt x="1395816" y="74022"/>
                </a:lnTo>
                <a:lnTo>
                  <a:pt x="1334370" y="55138"/>
                </a:lnTo>
                <a:lnTo>
                  <a:pt x="1270087" y="38814"/>
                </a:lnTo>
                <a:lnTo>
                  <a:pt x="1203204" y="25176"/>
                </a:lnTo>
                <a:lnTo>
                  <a:pt x="1133957" y="14350"/>
                </a:lnTo>
                <a:lnTo>
                  <a:pt x="1062583" y="6461"/>
                </a:lnTo>
                <a:lnTo>
                  <a:pt x="989318" y="1636"/>
                </a:lnTo>
                <a:lnTo>
                  <a:pt x="914399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6078732" y="3566837"/>
            <a:ext cx="1255395" cy="4159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7350" marR="5080" indent="-375285">
              <a:lnSpc>
                <a:spcPts val="1670"/>
              </a:lnSpc>
            </a:pPr>
            <a:r>
              <a:rPr sz="1400" b="1" spc="-10" dirty="0">
                <a:latin typeface="Times New Roman"/>
                <a:cs typeface="Times New Roman"/>
              </a:rPr>
              <a:t>M</a:t>
            </a:r>
            <a:r>
              <a:rPr sz="1400" b="1" spc="5" dirty="0">
                <a:latin typeface="Times New Roman"/>
                <a:cs typeface="Times New Roman"/>
              </a:rPr>
              <a:t>ai</a:t>
            </a:r>
            <a:r>
              <a:rPr sz="1400" b="1" spc="-15" dirty="0">
                <a:latin typeface="Times New Roman"/>
                <a:cs typeface="Times New Roman"/>
              </a:rPr>
              <a:t>nt</a:t>
            </a:r>
            <a:r>
              <a:rPr sz="1400" b="1" spc="5" dirty="0">
                <a:latin typeface="Times New Roman"/>
                <a:cs typeface="Times New Roman"/>
              </a:rPr>
              <a:t>a</a:t>
            </a:r>
            <a:r>
              <a:rPr sz="1400" b="1" spc="-10" dirty="0">
                <a:latin typeface="Times New Roman"/>
                <a:cs typeface="Times New Roman"/>
              </a:rPr>
              <a:t>i</a:t>
            </a:r>
            <a:r>
              <a:rPr sz="1400" b="1" dirty="0">
                <a:latin typeface="Times New Roman"/>
                <a:cs typeface="Times New Roman"/>
              </a:rPr>
              <a:t>n</a:t>
            </a:r>
            <a:r>
              <a:rPr sz="1400" b="1" spc="-5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R</a:t>
            </a:r>
            <a:r>
              <a:rPr sz="1400" b="1" dirty="0">
                <a:latin typeface="Times New Roman"/>
                <a:cs typeface="Times New Roman"/>
              </a:rPr>
              <a:t>e</a:t>
            </a:r>
            <a:r>
              <a:rPr sz="1400" b="1" spc="5" dirty="0">
                <a:latin typeface="Times New Roman"/>
                <a:cs typeface="Times New Roman"/>
              </a:rPr>
              <a:t>s</a:t>
            </a:r>
            <a:r>
              <a:rPr sz="1400" b="1" spc="-5" dirty="0">
                <a:latin typeface="Times New Roman"/>
                <a:cs typeface="Times New Roman"/>
              </a:rPr>
              <a:t>u</a:t>
            </a:r>
            <a:r>
              <a:rPr sz="1400" b="1" spc="-10" dirty="0">
                <a:latin typeface="Times New Roman"/>
                <a:cs typeface="Times New Roman"/>
              </a:rPr>
              <a:t>l</a:t>
            </a:r>
            <a:r>
              <a:rPr sz="1400" b="1" dirty="0">
                <a:latin typeface="Times New Roman"/>
                <a:cs typeface="Times New Roman"/>
              </a:rPr>
              <a:t>t </a:t>
            </a:r>
            <a:r>
              <a:rPr sz="1400" b="1" spc="-10" dirty="0">
                <a:latin typeface="Times New Roman"/>
                <a:cs typeface="Times New Roman"/>
              </a:rPr>
              <a:t>D</a:t>
            </a:r>
            <a:r>
              <a:rPr sz="1400" b="1" dirty="0">
                <a:latin typeface="Times New Roman"/>
                <a:cs typeface="Times New Roman"/>
              </a:rPr>
              <a:t>et</a:t>
            </a:r>
            <a:r>
              <a:rPr sz="1400" b="1" spc="5" dirty="0">
                <a:latin typeface="Times New Roman"/>
                <a:cs typeface="Times New Roman"/>
              </a:rPr>
              <a:t>a</a:t>
            </a:r>
            <a:r>
              <a:rPr sz="1400" b="1" spc="-10" dirty="0">
                <a:latin typeface="Times New Roman"/>
                <a:cs typeface="Times New Roman"/>
              </a:rPr>
              <a:t>i</a:t>
            </a:r>
            <a:r>
              <a:rPr sz="1400" b="1" spc="5" dirty="0">
                <a:latin typeface="Times New Roman"/>
                <a:cs typeface="Times New Roman"/>
              </a:rPr>
              <a:t>l</a:t>
            </a:r>
            <a:r>
              <a:rPr sz="1400" b="1" dirty="0">
                <a:latin typeface="Times New Roman"/>
                <a:cs typeface="Times New Roman"/>
              </a:rPr>
              <a:t>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4724400" y="4114800"/>
            <a:ext cx="1447800" cy="609600"/>
          </a:xfrm>
          <a:custGeom>
            <a:avLst/>
            <a:gdLst/>
            <a:ahLst/>
            <a:cxnLst/>
            <a:rect l="l" t="t" r="r" b="b"/>
            <a:pathLst>
              <a:path w="1447800" h="609600">
                <a:moveTo>
                  <a:pt x="723899" y="0"/>
                </a:moveTo>
                <a:lnTo>
                  <a:pt x="664598" y="1015"/>
                </a:lnTo>
                <a:lnTo>
                  <a:pt x="606603" y="4008"/>
                </a:lnTo>
                <a:lnTo>
                  <a:pt x="550104" y="8898"/>
                </a:lnTo>
                <a:lnTo>
                  <a:pt x="495287" y="15605"/>
                </a:lnTo>
                <a:lnTo>
                  <a:pt x="442340" y="24050"/>
                </a:lnTo>
                <a:lnTo>
                  <a:pt x="391451" y="34152"/>
                </a:lnTo>
                <a:lnTo>
                  <a:pt x="342807" y="45832"/>
                </a:lnTo>
                <a:lnTo>
                  <a:pt x="296594" y="59009"/>
                </a:lnTo>
                <a:lnTo>
                  <a:pt x="253002" y="73603"/>
                </a:lnTo>
                <a:lnTo>
                  <a:pt x="212216" y="89534"/>
                </a:lnTo>
                <a:lnTo>
                  <a:pt x="174426" y="106723"/>
                </a:lnTo>
                <a:lnTo>
                  <a:pt x="139817" y="125089"/>
                </a:lnTo>
                <a:lnTo>
                  <a:pt x="80896" y="165033"/>
                </a:lnTo>
                <a:lnTo>
                  <a:pt x="36953" y="208727"/>
                </a:lnTo>
                <a:lnTo>
                  <a:pt x="9488" y="255529"/>
                </a:lnTo>
                <a:lnTo>
                  <a:pt x="0" y="304799"/>
                </a:lnTo>
                <a:lnTo>
                  <a:pt x="2403" y="329704"/>
                </a:lnTo>
                <a:lnTo>
                  <a:pt x="21067" y="377820"/>
                </a:lnTo>
                <a:lnTo>
                  <a:pt x="56959" y="423148"/>
                </a:lnTo>
                <a:lnTo>
                  <a:pt x="108578" y="465046"/>
                </a:lnTo>
                <a:lnTo>
                  <a:pt x="174426" y="502876"/>
                </a:lnTo>
                <a:lnTo>
                  <a:pt x="212216" y="520064"/>
                </a:lnTo>
                <a:lnTo>
                  <a:pt x="253002" y="535996"/>
                </a:lnTo>
                <a:lnTo>
                  <a:pt x="296594" y="550590"/>
                </a:lnTo>
                <a:lnTo>
                  <a:pt x="342807" y="563767"/>
                </a:lnTo>
                <a:lnTo>
                  <a:pt x="391451" y="575447"/>
                </a:lnTo>
                <a:lnTo>
                  <a:pt x="442340" y="585549"/>
                </a:lnTo>
                <a:lnTo>
                  <a:pt x="495287" y="593994"/>
                </a:lnTo>
                <a:lnTo>
                  <a:pt x="550104" y="600701"/>
                </a:lnTo>
                <a:lnTo>
                  <a:pt x="606603" y="605591"/>
                </a:lnTo>
                <a:lnTo>
                  <a:pt x="664598" y="608584"/>
                </a:lnTo>
                <a:lnTo>
                  <a:pt x="723899" y="609599"/>
                </a:lnTo>
                <a:lnTo>
                  <a:pt x="783201" y="608584"/>
                </a:lnTo>
                <a:lnTo>
                  <a:pt x="841196" y="605591"/>
                </a:lnTo>
                <a:lnTo>
                  <a:pt x="897695" y="600701"/>
                </a:lnTo>
                <a:lnTo>
                  <a:pt x="952512" y="593994"/>
                </a:lnTo>
                <a:lnTo>
                  <a:pt x="1005458" y="585549"/>
                </a:lnTo>
                <a:lnTo>
                  <a:pt x="1056348" y="575447"/>
                </a:lnTo>
                <a:lnTo>
                  <a:pt x="1104992" y="563767"/>
                </a:lnTo>
                <a:lnTo>
                  <a:pt x="1151205" y="550590"/>
                </a:lnTo>
                <a:lnTo>
                  <a:pt x="1194797" y="535996"/>
                </a:lnTo>
                <a:lnTo>
                  <a:pt x="1235582" y="520064"/>
                </a:lnTo>
                <a:lnTo>
                  <a:pt x="1273373" y="502876"/>
                </a:lnTo>
                <a:lnTo>
                  <a:pt x="1307982" y="484510"/>
                </a:lnTo>
                <a:lnTo>
                  <a:pt x="1366903" y="444566"/>
                </a:lnTo>
                <a:lnTo>
                  <a:pt x="1410846" y="400872"/>
                </a:lnTo>
                <a:lnTo>
                  <a:pt x="1438311" y="354070"/>
                </a:lnTo>
                <a:lnTo>
                  <a:pt x="1447799" y="304799"/>
                </a:lnTo>
                <a:lnTo>
                  <a:pt x="1445396" y="279895"/>
                </a:lnTo>
                <a:lnTo>
                  <a:pt x="1426732" y="231779"/>
                </a:lnTo>
                <a:lnTo>
                  <a:pt x="1390840" y="186451"/>
                </a:lnTo>
                <a:lnTo>
                  <a:pt x="1339221" y="144553"/>
                </a:lnTo>
                <a:lnTo>
                  <a:pt x="1273373" y="106723"/>
                </a:lnTo>
                <a:lnTo>
                  <a:pt x="1235582" y="89534"/>
                </a:lnTo>
                <a:lnTo>
                  <a:pt x="1194797" y="73603"/>
                </a:lnTo>
                <a:lnTo>
                  <a:pt x="1151205" y="59009"/>
                </a:lnTo>
                <a:lnTo>
                  <a:pt x="1104992" y="45832"/>
                </a:lnTo>
                <a:lnTo>
                  <a:pt x="1056348" y="34152"/>
                </a:lnTo>
                <a:lnTo>
                  <a:pt x="1005458" y="24050"/>
                </a:lnTo>
                <a:lnTo>
                  <a:pt x="952512" y="15605"/>
                </a:lnTo>
                <a:lnTo>
                  <a:pt x="897695" y="8898"/>
                </a:lnTo>
                <a:lnTo>
                  <a:pt x="841196" y="4008"/>
                </a:lnTo>
                <a:lnTo>
                  <a:pt x="783201" y="1015"/>
                </a:lnTo>
                <a:lnTo>
                  <a:pt x="723899" y="0"/>
                </a:lnTo>
                <a:close/>
              </a:path>
            </a:pathLst>
          </a:custGeom>
          <a:solidFill>
            <a:srgbClr val="BA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4724400" y="4114800"/>
            <a:ext cx="1447800" cy="609600"/>
          </a:xfrm>
          <a:custGeom>
            <a:avLst/>
            <a:gdLst/>
            <a:ahLst/>
            <a:cxnLst/>
            <a:rect l="l" t="t" r="r" b="b"/>
            <a:pathLst>
              <a:path w="1447800" h="609600">
                <a:moveTo>
                  <a:pt x="723899" y="0"/>
                </a:moveTo>
                <a:lnTo>
                  <a:pt x="664598" y="1015"/>
                </a:lnTo>
                <a:lnTo>
                  <a:pt x="606603" y="4008"/>
                </a:lnTo>
                <a:lnTo>
                  <a:pt x="550104" y="8898"/>
                </a:lnTo>
                <a:lnTo>
                  <a:pt x="495287" y="15605"/>
                </a:lnTo>
                <a:lnTo>
                  <a:pt x="442340" y="24050"/>
                </a:lnTo>
                <a:lnTo>
                  <a:pt x="391451" y="34152"/>
                </a:lnTo>
                <a:lnTo>
                  <a:pt x="342807" y="45832"/>
                </a:lnTo>
                <a:lnTo>
                  <a:pt x="296594" y="59009"/>
                </a:lnTo>
                <a:lnTo>
                  <a:pt x="253002" y="73603"/>
                </a:lnTo>
                <a:lnTo>
                  <a:pt x="212216" y="89534"/>
                </a:lnTo>
                <a:lnTo>
                  <a:pt x="174426" y="106723"/>
                </a:lnTo>
                <a:lnTo>
                  <a:pt x="139817" y="125089"/>
                </a:lnTo>
                <a:lnTo>
                  <a:pt x="80896" y="165033"/>
                </a:lnTo>
                <a:lnTo>
                  <a:pt x="36953" y="208727"/>
                </a:lnTo>
                <a:lnTo>
                  <a:pt x="9488" y="255529"/>
                </a:lnTo>
                <a:lnTo>
                  <a:pt x="0" y="304799"/>
                </a:lnTo>
                <a:lnTo>
                  <a:pt x="2403" y="329704"/>
                </a:lnTo>
                <a:lnTo>
                  <a:pt x="21067" y="377820"/>
                </a:lnTo>
                <a:lnTo>
                  <a:pt x="56959" y="423148"/>
                </a:lnTo>
                <a:lnTo>
                  <a:pt x="108578" y="465046"/>
                </a:lnTo>
                <a:lnTo>
                  <a:pt x="174426" y="502876"/>
                </a:lnTo>
                <a:lnTo>
                  <a:pt x="212216" y="520064"/>
                </a:lnTo>
                <a:lnTo>
                  <a:pt x="253002" y="535996"/>
                </a:lnTo>
                <a:lnTo>
                  <a:pt x="296594" y="550590"/>
                </a:lnTo>
                <a:lnTo>
                  <a:pt x="342807" y="563767"/>
                </a:lnTo>
                <a:lnTo>
                  <a:pt x="391451" y="575447"/>
                </a:lnTo>
                <a:lnTo>
                  <a:pt x="442340" y="585549"/>
                </a:lnTo>
                <a:lnTo>
                  <a:pt x="495287" y="593994"/>
                </a:lnTo>
                <a:lnTo>
                  <a:pt x="550104" y="600701"/>
                </a:lnTo>
                <a:lnTo>
                  <a:pt x="606603" y="605591"/>
                </a:lnTo>
                <a:lnTo>
                  <a:pt x="664598" y="608584"/>
                </a:lnTo>
                <a:lnTo>
                  <a:pt x="723899" y="609599"/>
                </a:lnTo>
                <a:lnTo>
                  <a:pt x="783201" y="608584"/>
                </a:lnTo>
                <a:lnTo>
                  <a:pt x="841196" y="605591"/>
                </a:lnTo>
                <a:lnTo>
                  <a:pt x="897695" y="600701"/>
                </a:lnTo>
                <a:lnTo>
                  <a:pt x="952512" y="593994"/>
                </a:lnTo>
                <a:lnTo>
                  <a:pt x="1005458" y="585549"/>
                </a:lnTo>
                <a:lnTo>
                  <a:pt x="1056348" y="575447"/>
                </a:lnTo>
                <a:lnTo>
                  <a:pt x="1104992" y="563767"/>
                </a:lnTo>
                <a:lnTo>
                  <a:pt x="1151205" y="550590"/>
                </a:lnTo>
                <a:lnTo>
                  <a:pt x="1194797" y="535996"/>
                </a:lnTo>
                <a:lnTo>
                  <a:pt x="1235582" y="520064"/>
                </a:lnTo>
                <a:lnTo>
                  <a:pt x="1273373" y="502876"/>
                </a:lnTo>
                <a:lnTo>
                  <a:pt x="1307982" y="484510"/>
                </a:lnTo>
                <a:lnTo>
                  <a:pt x="1366903" y="444566"/>
                </a:lnTo>
                <a:lnTo>
                  <a:pt x="1410846" y="400872"/>
                </a:lnTo>
                <a:lnTo>
                  <a:pt x="1438311" y="354070"/>
                </a:lnTo>
                <a:lnTo>
                  <a:pt x="1447799" y="304799"/>
                </a:lnTo>
                <a:lnTo>
                  <a:pt x="1445396" y="279895"/>
                </a:lnTo>
                <a:lnTo>
                  <a:pt x="1426732" y="231779"/>
                </a:lnTo>
                <a:lnTo>
                  <a:pt x="1390840" y="186451"/>
                </a:lnTo>
                <a:lnTo>
                  <a:pt x="1339221" y="144553"/>
                </a:lnTo>
                <a:lnTo>
                  <a:pt x="1273373" y="106723"/>
                </a:lnTo>
                <a:lnTo>
                  <a:pt x="1235582" y="89534"/>
                </a:lnTo>
                <a:lnTo>
                  <a:pt x="1194797" y="73603"/>
                </a:lnTo>
                <a:lnTo>
                  <a:pt x="1151205" y="59009"/>
                </a:lnTo>
                <a:lnTo>
                  <a:pt x="1104992" y="45832"/>
                </a:lnTo>
                <a:lnTo>
                  <a:pt x="1056348" y="34152"/>
                </a:lnTo>
                <a:lnTo>
                  <a:pt x="1005458" y="24050"/>
                </a:lnTo>
                <a:lnTo>
                  <a:pt x="952512" y="15605"/>
                </a:lnTo>
                <a:lnTo>
                  <a:pt x="897695" y="8898"/>
                </a:lnTo>
                <a:lnTo>
                  <a:pt x="841196" y="4008"/>
                </a:lnTo>
                <a:lnTo>
                  <a:pt x="783201" y="1015"/>
                </a:lnTo>
                <a:lnTo>
                  <a:pt x="723899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 txBox="1"/>
          <p:nvPr/>
        </p:nvSpPr>
        <p:spPr>
          <a:xfrm>
            <a:off x="5118611" y="4302083"/>
            <a:ext cx="662305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b="1" spc="-5" dirty="0">
                <a:latin typeface="Times New Roman"/>
                <a:cs typeface="Times New Roman"/>
              </a:rPr>
              <a:t>L</a:t>
            </a:r>
            <a:r>
              <a:rPr sz="2000" b="1" spc="5" dirty="0">
                <a:latin typeface="Times New Roman"/>
                <a:cs typeface="Times New Roman"/>
              </a:rPr>
              <a:t>og</a:t>
            </a:r>
            <a:r>
              <a:rPr sz="2000" b="1" spc="-10" dirty="0">
                <a:latin typeface="Times New Roman"/>
                <a:cs typeface="Times New Roman"/>
              </a:rPr>
              <a:t>i</a:t>
            </a:r>
            <a:r>
              <a:rPr sz="2000" b="1" dirty="0">
                <a:latin typeface="Times New Roman"/>
                <a:cs typeface="Times New Roman"/>
              </a:rPr>
              <a:t>n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5791200" y="4876800"/>
            <a:ext cx="2133600" cy="914400"/>
          </a:xfrm>
          <a:custGeom>
            <a:avLst/>
            <a:gdLst/>
            <a:ahLst/>
            <a:cxnLst/>
            <a:rect l="l" t="t" r="r" b="b"/>
            <a:pathLst>
              <a:path w="2133600" h="914400">
                <a:moveTo>
                  <a:pt x="1066799" y="0"/>
                </a:moveTo>
                <a:lnTo>
                  <a:pt x="979223" y="1512"/>
                </a:lnTo>
                <a:lnTo>
                  <a:pt x="893611" y="5971"/>
                </a:lnTo>
                <a:lnTo>
                  <a:pt x="810237" y="13259"/>
                </a:lnTo>
                <a:lnTo>
                  <a:pt x="729374" y="23262"/>
                </a:lnTo>
                <a:lnTo>
                  <a:pt x="651295" y="35861"/>
                </a:lnTo>
                <a:lnTo>
                  <a:pt x="576274" y="50941"/>
                </a:lnTo>
                <a:lnTo>
                  <a:pt x="504584" y="68384"/>
                </a:lnTo>
                <a:lnTo>
                  <a:pt x="436497" y="88075"/>
                </a:lnTo>
                <a:lnTo>
                  <a:pt x="372288" y="109896"/>
                </a:lnTo>
                <a:lnTo>
                  <a:pt x="312229" y="133730"/>
                </a:lnTo>
                <a:lnTo>
                  <a:pt x="256593" y="159463"/>
                </a:lnTo>
                <a:lnTo>
                  <a:pt x="205654" y="186976"/>
                </a:lnTo>
                <a:lnTo>
                  <a:pt x="159685" y="216153"/>
                </a:lnTo>
                <a:lnTo>
                  <a:pt x="118958" y="246878"/>
                </a:lnTo>
                <a:lnTo>
                  <a:pt x="83748" y="279034"/>
                </a:lnTo>
                <a:lnTo>
                  <a:pt x="54327" y="312505"/>
                </a:lnTo>
                <a:lnTo>
                  <a:pt x="30969" y="347173"/>
                </a:lnTo>
                <a:lnTo>
                  <a:pt x="13946" y="382923"/>
                </a:lnTo>
                <a:lnTo>
                  <a:pt x="3532" y="419637"/>
                </a:lnTo>
                <a:lnTo>
                  <a:pt x="0" y="457199"/>
                </a:lnTo>
                <a:lnTo>
                  <a:pt x="3532" y="494762"/>
                </a:lnTo>
                <a:lnTo>
                  <a:pt x="13946" y="531476"/>
                </a:lnTo>
                <a:lnTo>
                  <a:pt x="30969" y="567226"/>
                </a:lnTo>
                <a:lnTo>
                  <a:pt x="54327" y="601894"/>
                </a:lnTo>
                <a:lnTo>
                  <a:pt x="83748" y="635365"/>
                </a:lnTo>
                <a:lnTo>
                  <a:pt x="118958" y="667521"/>
                </a:lnTo>
                <a:lnTo>
                  <a:pt x="159685" y="698246"/>
                </a:lnTo>
                <a:lnTo>
                  <a:pt x="205654" y="727423"/>
                </a:lnTo>
                <a:lnTo>
                  <a:pt x="256593" y="754936"/>
                </a:lnTo>
                <a:lnTo>
                  <a:pt x="312229" y="780668"/>
                </a:lnTo>
                <a:lnTo>
                  <a:pt x="372288" y="804503"/>
                </a:lnTo>
                <a:lnTo>
                  <a:pt x="436497" y="826324"/>
                </a:lnTo>
                <a:lnTo>
                  <a:pt x="504584" y="846015"/>
                </a:lnTo>
                <a:lnTo>
                  <a:pt x="576274" y="863458"/>
                </a:lnTo>
                <a:lnTo>
                  <a:pt x="651295" y="878538"/>
                </a:lnTo>
                <a:lnTo>
                  <a:pt x="729374" y="891137"/>
                </a:lnTo>
                <a:lnTo>
                  <a:pt x="810237" y="901140"/>
                </a:lnTo>
                <a:lnTo>
                  <a:pt x="893611" y="908428"/>
                </a:lnTo>
                <a:lnTo>
                  <a:pt x="979223" y="912887"/>
                </a:lnTo>
                <a:lnTo>
                  <a:pt x="1066799" y="914399"/>
                </a:lnTo>
                <a:lnTo>
                  <a:pt x="1154376" y="912887"/>
                </a:lnTo>
                <a:lnTo>
                  <a:pt x="1239988" y="908428"/>
                </a:lnTo>
                <a:lnTo>
                  <a:pt x="1323362" y="901140"/>
                </a:lnTo>
                <a:lnTo>
                  <a:pt x="1404225" y="891137"/>
                </a:lnTo>
                <a:lnTo>
                  <a:pt x="1482304" y="878538"/>
                </a:lnTo>
                <a:lnTo>
                  <a:pt x="1557325" y="863458"/>
                </a:lnTo>
                <a:lnTo>
                  <a:pt x="1629015" y="846015"/>
                </a:lnTo>
                <a:lnTo>
                  <a:pt x="1697101" y="826324"/>
                </a:lnTo>
                <a:lnTo>
                  <a:pt x="1761311" y="804503"/>
                </a:lnTo>
                <a:lnTo>
                  <a:pt x="1821370" y="780668"/>
                </a:lnTo>
                <a:lnTo>
                  <a:pt x="1877006" y="754936"/>
                </a:lnTo>
                <a:lnTo>
                  <a:pt x="1927945" y="727423"/>
                </a:lnTo>
                <a:lnTo>
                  <a:pt x="1973914" y="698246"/>
                </a:lnTo>
                <a:lnTo>
                  <a:pt x="2014641" y="667521"/>
                </a:lnTo>
                <a:lnTo>
                  <a:pt x="2049851" y="635365"/>
                </a:lnTo>
                <a:lnTo>
                  <a:pt x="2079272" y="601894"/>
                </a:lnTo>
                <a:lnTo>
                  <a:pt x="2102630" y="567226"/>
                </a:lnTo>
                <a:lnTo>
                  <a:pt x="2119653" y="531476"/>
                </a:lnTo>
                <a:lnTo>
                  <a:pt x="2130067" y="494762"/>
                </a:lnTo>
                <a:lnTo>
                  <a:pt x="2133599" y="457199"/>
                </a:lnTo>
                <a:lnTo>
                  <a:pt x="2130067" y="419637"/>
                </a:lnTo>
                <a:lnTo>
                  <a:pt x="2119653" y="382923"/>
                </a:lnTo>
                <a:lnTo>
                  <a:pt x="2102630" y="347173"/>
                </a:lnTo>
                <a:lnTo>
                  <a:pt x="2079272" y="312505"/>
                </a:lnTo>
                <a:lnTo>
                  <a:pt x="2049851" y="279034"/>
                </a:lnTo>
                <a:lnTo>
                  <a:pt x="2014641" y="246878"/>
                </a:lnTo>
                <a:lnTo>
                  <a:pt x="1973914" y="216153"/>
                </a:lnTo>
                <a:lnTo>
                  <a:pt x="1927945" y="186976"/>
                </a:lnTo>
                <a:lnTo>
                  <a:pt x="1877006" y="159463"/>
                </a:lnTo>
                <a:lnTo>
                  <a:pt x="1821370" y="133730"/>
                </a:lnTo>
                <a:lnTo>
                  <a:pt x="1761311" y="109896"/>
                </a:lnTo>
                <a:lnTo>
                  <a:pt x="1697101" y="88075"/>
                </a:lnTo>
                <a:lnTo>
                  <a:pt x="1629015" y="68384"/>
                </a:lnTo>
                <a:lnTo>
                  <a:pt x="1557325" y="50941"/>
                </a:lnTo>
                <a:lnTo>
                  <a:pt x="1482304" y="35861"/>
                </a:lnTo>
                <a:lnTo>
                  <a:pt x="1404225" y="23262"/>
                </a:lnTo>
                <a:lnTo>
                  <a:pt x="1323362" y="13259"/>
                </a:lnTo>
                <a:lnTo>
                  <a:pt x="1239988" y="5971"/>
                </a:lnTo>
                <a:lnTo>
                  <a:pt x="1154376" y="1512"/>
                </a:lnTo>
                <a:lnTo>
                  <a:pt x="1066799" y="0"/>
                </a:lnTo>
                <a:close/>
              </a:path>
            </a:pathLst>
          </a:custGeom>
          <a:solidFill>
            <a:srgbClr val="BA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791200" y="4876800"/>
            <a:ext cx="2133600" cy="914400"/>
          </a:xfrm>
          <a:custGeom>
            <a:avLst/>
            <a:gdLst/>
            <a:ahLst/>
            <a:cxnLst/>
            <a:rect l="l" t="t" r="r" b="b"/>
            <a:pathLst>
              <a:path w="2133600" h="914400">
                <a:moveTo>
                  <a:pt x="1066799" y="0"/>
                </a:moveTo>
                <a:lnTo>
                  <a:pt x="979223" y="1512"/>
                </a:lnTo>
                <a:lnTo>
                  <a:pt x="893611" y="5971"/>
                </a:lnTo>
                <a:lnTo>
                  <a:pt x="810237" y="13259"/>
                </a:lnTo>
                <a:lnTo>
                  <a:pt x="729374" y="23262"/>
                </a:lnTo>
                <a:lnTo>
                  <a:pt x="651295" y="35861"/>
                </a:lnTo>
                <a:lnTo>
                  <a:pt x="576274" y="50941"/>
                </a:lnTo>
                <a:lnTo>
                  <a:pt x="504584" y="68384"/>
                </a:lnTo>
                <a:lnTo>
                  <a:pt x="436497" y="88075"/>
                </a:lnTo>
                <a:lnTo>
                  <a:pt x="372288" y="109896"/>
                </a:lnTo>
                <a:lnTo>
                  <a:pt x="312229" y="133730"/>
                </a:lnTo>
                <a:lnTo>
                  <a:pt x="256593" y="159463"/>
                </a:lnTo>
                <a:lnTo>
                  <a:pt x="205654" y="186976"/>
                </a:lnTo>
                <a:lnTo>
                  <a:pt x="159685" y="216153"/>
                </a:lnTo>
                <a:lnTo>
                  <a:pt x="118958" y="246878"/>
                </a:lnTo>
                <a:lnTo>
                  <a:pt x="83748" y="279034"/>
                </a:lnTo>
                <a:lnTo>
                  <a:pt x="54327" y="312505"/>
                </a:lnTo>
                <a:lnTo>
                  <a:pt x="30969" y="347173"/>
                </a:lnTo>
                <a:lnTo>
                  <a:pt x="13946" y="382923"/>
                </a:lnTo>
                <a:lnTo>
                  <a:pt x="3532" y="419637"/>
                </a:lnTo>
                <a:lnTo>
                  <a:pt x="0" y="457199"/>
                </a:lnTo>
                <a:lnTo>
                  <a:pt x="3532" y="494762"/>
                </a:lnTo>
                <a:lnTo>
                  <a:pt x="13946" y="531476"/>
                </a:lnTo>
                <a:lnTo>
                  <a:pt x="30969" y="567226"/>
                </a:lnTo>
                <a:lnTo>
                  <a:pt x="54327" y="601894"/>
                </a:lnTo>
                <a:lnTo>
                  <a:pt x="83748" y="635365"/>
                </a:lnTo>
                <a:lnTo>
                  <a:pt x="118958" y="667521"/>
                </a:lnTo>
                <a:lnTo>
                  <a:pt x="159685" y="698246"/>
                </a:lnTo>
                <a:lnTo>
                  <a:pt x="205654" y="727423"/>
                </a:lnTo>
                <a:lnTo>
                  <a:pt x="256593" y="754936"/>
                </a:lnTo>
                <a:lnTo>
                  <a:pt x="312229" y="780668"/>
                </a:lnTo>
                <a:lnTo>
                  <a:pt x="372288" y="804503"/>
                </a:lnTo>
                <a:lnTo>
                  <a:pt x="436497" y="826324"/>
                </a:lnTo>
                <a:lnTo>
                  <a:pt x="504584" y="846015"/>
                </a:lnTo>
                <a:lnTo>
                  <a:pt x="576274" y="863458"/>
                </a:lnTo>
                <a:lnTo>
                  <a:pt x="651295" y="878538"/>
                </a:lnTo>
                <a:lnTo>
                  <a:pt x="729374" y="891137"/>
                </a:lnTo>
                <a:lnTo>
                  <a:pt x="810237" y="901140"/>
                </a:lnTo>
                <a:lnTo>
                  <a:pt x="893611" y="908428"/>
                </a:lnTo>
                <a:lnTo>
                  <a:pt x="979223" y="912887"/>
                </a:lnTo>
                <a:lnTo>
                  <a:pt x="1066799" y="914399"/>
                </a:lnTo>
                <a:lnTo>
                  <a:pt x="1154376" y="912887"/>
                </a:lnTo>
                <a:lnTo>
                  <a:pt x="1239988" y="908428"/>
                </a:lnTo>
                <a:lnTo>
                  <a:pt x="1323362" y="901140"/>
                </a:lnTo>
                <a:lnTo>
                  <a:pt x="1404225" y="891137"/>
                </a:lnTo>
                <a:lnTo>
                  <a:pt x="1482304" y="878538"/>
                </a:lnTo>
                <a:lnTo>
                  <a:pt x="1557325" y="863458"/>
                </a:lnTo>
                <a:lnTo>
                  <a:pt x="1629015" y="846015"/>
                </a:lnTo>
                <a:lnTo>
                  <a:pt x="1697101" y="826324"/>
                </a:lnTo>
                <a:lnTo>
                  <a:pt x="1761311" y="804503"/>
                </a:lnTo>
                <a:lnTo>
                  <a:pt x="1821370" y="780668"/>
                </a:lnTo>
                <a:lnTo>
                  <a:pt x="1877006" y="754936"/>
                </a:lnTo>
                <a:lnTo>
                  <a:pt x="1927945" y="727423"/>
                </a:lnTo>
                <a:lnTo>
                  <a:pt x="1973914" y="698246"/>
                </a:lnTo>
                <a:lnTo>
                  <a:pt x="2014641" y="667521"/>
                </a:lnTo>
                <a:lnTo>
                  <a:pt x="2049851" y="635365"/>
                </a:lnTo>
                <a:lnTo>
                  <a:pt x="2079272" y="601894"/>
                </a:lnTo>
                <a:lnTo>
                  <a:pt x="2102630" y="567226"/>
                </a:lnTo>
                <a:lnTo>
                  <a:pt x="2119653" y="531476"/>
                </a:lnTo>
                <a:lnTo>
                  <a:pt x="2130067" y="494762"/>
                </a:lnTo>
                <a:lnTo>
                  <a:pt x="2133599" y="457199"/>
                </a:lnTo>
                <a:lnTo>
                  <a:pt x="2130067" y="419637"/>
                </a:lnTo>
                <a:lnTo>
                  <a:pt x="2119653" y="382923"/>
                </a:lnTo>
                <a:lnTo>
                  <a:pt x="2102630" y="347173"/>
                </a:lnTo>
                <a:lnTo>
                  <a:pt x="2079272" y="312505"/>
                </a:lnTo>
                <a:lnTo>
                  <a:pt x="2049851" y="279034"/>
                </a:lnTo>
                <a:lnTo>
                  <a:pt x="2014641" y="246878"/>
                </a:lnTo>
                <a:lnTo>
                  <a:pt x="1973914" y="216153"/>
                </a:lnTo>
                <a:lnTo>
                  <a:pt x="1927945" y="186976"/>
                </a:lnTo>
                <a:lnTo>
                  <a:pt x="1877006" y="159463"/>
                </a:lnTo>
                <a:lnTo>
                  <a:pt x="1821370" y="133730"/>
                </a:lnTo>
                <a:lnTo>
                  <a:pt x="1761311" y="109896"/>
                </a:lnTo>
                <a:lnTo>
                  <a:pt x="1697101" y="88075"/>
                </a:lnTo>
                <a:lnTo>
                  <a:pt x="1629015" y="68384"/>
                </a:lnTo>
                <a:lnTo>
                  <a:pt x="1557325" y="50941"/>
                </a:lnTo>
                <a:lnTo>
                  <a:pt x="1482304" y="35861"/>
                </a:lnTo>
                <a:lnTo>
                  <a:pt x="1404225" y="23262"/>
                </a:lnTo>
                <a:lnTo>
                  <a:pt x="1323362" y="13259"/>
                </a:lnTo>
                <a:lnTo>
                  <a:pt x="1239988" y="5971"/>
                </a:lnTo>
                <a:lnTo>
                  <a:pt x="1154376" y="1512"/>
                </a:lnTo>
                <a:lnTo>
                  <a:pt x="1066799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 txBox="1"/>
          <p:nvPr/>
        </p:nvSpPr>
        <p:spPr>
          <a:xfrm>
            <a:off x="6229608" y="5142654"/>
            <a:ext cx="1257300" cy="4171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04800" marR="5080" indent="-292735">
              <a:lnSpc>
                <a:spcPct val="100000"/>
              </a:lnSpc>
            </a:pPr>
            <a:r>
              <a:rPr sz="1400" b="1" spc="-5" dirty="0">
                <a:latin typeface="Times New Roman"/>
                <a:cs typeface="Times New Roman"/>
              </a:rPr>
              <a:t>G</a:t>
            </a:r>
            <a:r>
              <a:rPr sz="1400" b="1" dirty="0">
                <a:latin typeface="Times New Roman"/>
                <a:cs typeface="Times New Roman"/>
              </a:rPr>
              <a:t>e</a:t>
            </a:r>
            <a:r>
              <a:rPr sz="1400" b="1" spc="-5" dirty="0">
                <a:latin typeface="Times New Roman"/>
                <a:cs typeface="Times New Roman"/>
              </a:rPr>
              <a:t>n</a:t>
            </a:r>
            <a:r>
              <a:rPr sz="1400" b="1" dirty="0">
                <a:latin typeface="Times New Roman"/>
                <a:cs typeface="Times New Roman"/>
              </a:rPr>
              <a:t>er</a:t>
            </a:r>
            <a:r>
              <a:rPr sz="1400" b="1" spc="-10" dirty="0">
                <a:latin typeface="Times New Roman"/>
                <a:cs typeface="Times New Roman"/>
              </a:rPr>
              <a:t>a</a:t>
            </a:r>
            <a:r>
              <a:rPr sz="1400" b="1" dirty="0">
                <a:latin typeface="Times New Roman"/>
                <a:cs typeface="Times New Roman"/>
              </a:rPr>
              <a:t>te</a:t>
            </a:r>
            <a:r>
              <a:rPr sz="1400" b="1" spc="-5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R</a:t>
            </a:r>
            <a:r>
              <a:rPr sz="1400" b="1" dirty="0">
                <a:latin typeface="Times New Roman"/>
                <a:cs typeface="Times New Roman"/>
              </a:rPr>
              <a:t>e</a:t>
            </a:r>
            <a:r>
              <a:rPr sz="1400" b="1" spc="5" dirty="0">
                <a:latin typeface="Times New Roman"/>
                <a:cs typeface="Times New Roman"/>
              </a:rPr>
              <a:t>s</a:t>
            </a:r>
            <a:r>
              <a:rPr sz="1400" b="1" spc="-5" dirty="0">
                <a:latin typeface="Times New Roman"/>
                <a:cs typeface="Times New Roman"/>
              </a:rPr>
              <a:t>u</a:t>
            </a:r>
            <a:r>
              <a:rPr sz="1400" b="1" spc="-10" dirty="0">
                <a:latin typeface="Times New Roman"/>
                <a:cs typeface="Times New Roman"/>
              </a:rPr>
              <a:t>l</a:t>
            </a:r>
            <a:r>
              <a:rPr sz="1400" b="1" dirty="0">
                <a:latin typeface="Times New Roman"/>
                <a:cs typeface="Times New Roman"/>
              </a:rPr>
              <a:t>t </a:t>
            </a:r>
            <a:r>
              <a:rPr sz="1400" b="1" spc="-10" dirty="0">
                <a:latin typeface="Times New Roman"/>
                <a:cs typeface="Times New Roman"/>
              </a:rPr>
              <a:t>R</a:t>
            </a:r>
            <a:r>
              <a:rPr sz="1400" b="1" dirty="0">
                <a:latin typeface="Times New Roman"/>
                <a:cs typeface="Times New Roman"/>
              </a:rPr>
              <a:t>e</a:t>
            </a:r>
            <a:r>
              <a:rPr sz="1400" b="1" spc="-5" dirty="0">
                <a:latin typeface="Times New Roman"/>
                <a:cs typeface="Times New Roman"/>
              </a:rPr>
              <a:t>p</a:t>
            </a:r>
            <a:r>
              <a:rPr sz="1400" b="1" spc="5" dirty="0">
                <a:latin typeface="Times New Roman"/>
                <a:cs typeface="Times New Roman"/>
              </a:rPr>
              <a:t>o</a:t>
            </a:r>
            <a:r>
              <a:rPr sz="1400" b="1" dirty="0">
                <a:latin typeface="Times New Roman"/>
                <a:cs typeface="Times New Roman"/>
              </a:rPr>
              <a:t>rts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5791200" y="6019800"/>
            <a:ext cx="2133600" cy="762000"/>
          </a:xfrm>
          <a:custGeom>
            <a:avLst/>
            <a:gdLst/>
            <a:ahLst/>
            <a:cxnLst/>
            <a:rect l="l" t="t" r="r" b="b"/>
            <a:pathLst>
              <a:path w="2133600" h="762000">
                <a:moveTo>
                  <a:pt x="1066799" y="0"/>
                </a:moveTo>
                <a:lnTo>
                  <a:pt x="979223" y="1263"/>
                </a:lnTo>
                <a:lnTo>
                  <a:pt x="893611" y="4989"/>
                </a:lnTo>
                <a:lnTo>
                  <a:pt x="810237" y="11079"/>
                </a:lnTo>
                <a:lnTo>
                  <a:pt x="729374" y="19434"/>
                </a:lnTo>
                <a:lnTo>
                  <a:pt x="651295" y="29956"/>
                </a:lnTo>
                <a:lnTo>
                  <a:pt x="576274" y="42547"/>
                </a:lnTo>
                <a:lnTo>
                  <a:pt x="504584" y="57108"/>
                </a:lnTo>
                <a:lnTo>
                  <a:pt x="436497" y="73542"/>
                </a:lnTo>
                <a:lnTo>
                  <a:pt x="372288" y="91749"/>
                </a:lnTo>
                <a:lnTo>
                  <a:pt x="312229" y="111632"/>
                </a:lnTo>
                <a:lnTo>
                  <a:pt x="256593" y="133093"/>
                </a:lnTo>
                <a:lnTo>
                  <a:pt x="205654" y="156033"/>
                </a:lnTo>
                <a:lnTo>
                  <a:pt x="159685" y="180353"/>
                </a:lnTo>
                <a:lnTo>
                  <a:pt x="118958" y="205956"/>
                </a:lnTo>
                <a:lnTo>
                  <a:pt x="83748" y="232743"/>
                </a:lnTo>
                <a:lnTo>
                  <a:pt x="54327" y="260616"/>
                </a:lnTo>
                <a:lnTo>
                  <a:pt x="13946" y="319226"/>
                </a:lnTo>
                <a:lnTo>
                  <a:pt x="0" y="380999"/>
                </a:lnTo>
                <a:lnTo>
                  <a:pt x="3532" y="412233"/>
                </a:lnTo>
                <a:lnTo>
                  <a:pt x="30969" y="472523"/>
                </a:lnTo>
                <a:lnTo>
                  <a:pt x="83748" y="529256"/>
                </a:lnTo>
                <a:lnTo>
                  <a:pt x="118958" y="556043"/>
                </a:lnTo>
                <a:lnTo>
                  <a:pt x="159685" y="581646"/>
                </a:lnTo>
                <a:lnTo>
                  <a:pt x="205654" y="605966"/>
                </a:lnTo>
                <a:lnTo>
                  <a:pt x="256593" y="628906"/>
                </a:lnTo>
                <a:lnTo>
                  <a:pt x="312229" y="650366"/>
                </a:lnTo>
                <a:lnTo>
                  <a:pt x="372288" y="670250"/>
                </a:lnTo>
                <a:lnTo>
                  <a:pt x="436497" y="688457"/>
                </a:lnTo>
                <a:lnTo>
                  <a:pt x="504584" y="704891"/>
                </a:lnTo>
                <a:lnTo>
                  <a:pt x="576274" y="719452"/>
                </a:lnTo>
                <a:lnTo>
                  <a:pt x="651295" y="732043"/>
                </a:lnTo>
                <a:lnTo>
                  <a:pt x="729374" y="742565"/>
                </a:lnTo>
                <a:lnTo>
                  <a:pt x="810237" y="750920"/>
                </a:lnTo>
                <a:lnTo>
                  <a:pt x="893611" y="757010"/>
                </a:lnTo>
                <a:lnTo>
                  <a:pt x="979223" y="760736"/>
                </a:lnTo>
                <a:lnTo>
                  <a:pt x="1066799" y="761999"/>
                </a:lnTo>
                <a:lnTo>
                  <a:pt x="1154376" y="760736"/>
                </a:lnTo>
                <a:lnTo>
                  <a:pt x="1239988" y="757010"/>
                </a:lnTo>
                <a:lnTo>
                  <a:pt x="1323362" y="750920"/>
                </a:lnTo>
                <a:lnTo>
                  <a:pt x="1404225" y="742565"/>
                </a:lnTo>
                <a:lnTo>
                  <a:pt x="1482304" y="732043"/>
                </a:lnTo>
                <a:lnTo>
                  <a:pt x="1557325" y="719452"/>
                </a:lnTo>
                <a:lnTo>
                  <a:pt x="1629015" y="704891"/>
                </a:lnTo>
                <a:lnTo>
                  <a:pt x="1697101" y="688457"/>
                </a:lnTo>
                <a:lnTo>
                  <a:pt x="1761311" y="670250"/>
                </a:lnTo>
                <a:lnTo>
                  <a:pt x="1821370" y="650366"/>
                </a:lnTo>
                <a:lnTo>
                  <a:pt x="1877006" y="628906"/>
                </a:lnTo>
                <a:lnTo>
                  <a:pt x="1927945" y="605966"/>
                </a:lnTo>
                <a:lnTo>
                  <a:pt x="1973914" y="581646"/>
                </a:lnTo>
                <a:lnTo>
                  <a:pt x="2014641" y="556043"/>
                </a:lnTo>
                <a:lnTo>
                  <a:pt x="2049851" y="529256"/>
                </a:lnTo>
                <a:lnTo>
                  <a:pt x="2079272" y="501383"/>
                </a:lnTo>
                <a:lnTo>
                  <a:pt x="2119653" y="442773"/>
                </a:lnTo>
                <a:lnTo>
                  <a:pt x="2133599" y="380999"/>
                </a:lnTo>
                <a:lnTo>
                  <a:pt x="2130067" y="349766"/>
                </a:lnTo>
                <a:lnTo>
                  <a:pt x="2102630" y="289476"/>
                </a:lnTo>
                <a:lnTo>
                  <a:pt x="2049851" y="232743"/>
                </a:lnTo>
                <a:lnTo>
                  <a:pt x="2014641" y="205956"/>
                </a:lnTo>
                <a:lnTo>
                  <a:pt x="1973914" y="180353"/>
                </a:lnTo>
                <a:lnTo>
                  <a:pt x="1927945" y="156033"/>
                </a:lnTo>
                <a:lnTo>
                  <a:pt x="1877006" y="133093"/>
                </a:lnTo>
                <a:lnTo>
                  <a:pt x="1821370" y="111632"/>
                </a:lnTo>
                <a:lnTo>
                  <a:pt x="1761311" y="91749"/>
                </a:lnTo>
                <a:lnTo>
                  <a:pt x="1697101" y="73542"/>
                </a:lnTo>
                <a:lnTo>
                  <a:pt x="1629015" y="57108"/>
                </a:lnTo>
                <a:lnTo>
                  <a:pt x="1557325" y="42547"/>
                </a:lnTo>
                <a:lnTo>
                  <a:pt x="1482304" y="29956"/>
                </a:lnTo>
                <a:lnTo>
                  <a:pt x="1404225" y="19434"/>
                </a:lnTo>
                <a:lnTo>
                  <a:pt x="1323362" y="11079"/>
                </a:lnTo>
                <a:lnTo>
                  <a:pt x="1239988" y="4989"/>
                </a:lnTo>
                <a:lnTo>
                  <a:pt x="1154376" y="1263"/>
                </a:lnTo>
                <a:lnTo>
                  <a:pt x="1066799" y="0"/>
                </a:lnTo>
                <a:close/>
              </a:path>
            </a:pathLst>
          </a:custGeom>
          <a:solidFill>
            <a:srgbClr val="BA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5791200" y="6019800"/>
            <a:ext cx="2133600" cy="762000"/>
          </a:xfrm>
          <a:custGeom>
            <a:avLst/>
            <a:gdLst/>
            <a:ahLst/>
            <a:cxnLst/>
            <a:rect l="l" t="t" r="r" b="b"/>
            <a:pathLst>
              <a:path w="2133600" h="762000">
                <a:moveTo>
                  <a:pt x="1066799" y="0"/>
                </a:moveTo>
                <a:lnTo>
                  <a:pt x="979223" y="1263"/>
                </a:lnTo>
                <a:lnTo>
                  <a:pt x="893611" y="4989"/>
                </a:lnTo>
                <a:lnTo>
                  <a:pt x="810237" y="11079"/>
                </a:lnTo>
                <a:lnTo>
                  <a:pt x="729374" y="19434"/>
                </a:lnTo>
                <a:lnTo>
                  <a:pt x="651295" y="29956"/>
                </a:lnTo>
                <a:lnTo>
                  <a:pt x="576274" y="42547"/>
                </a:lnTo>
                <a:lnTo>
                  <a:pt x="504584" y="57108"/>
                </a:lnTo>
                <a:lnTo>
                  <a:pt x="436497" y="73542"/>
                </a:lnTo>
                <a:lnTo>
                  <a:pt x="372288" y="91749"/>
                </a:lnTo>
                <a:lnTo>
                  <a:pt x="312229" y="111632"/>
                </a:lnTo>
                <a:lnTo>
                  <a:pt x="256593" y="133093"/>
                </a:lnTo>
                <a:lnTo>
                  <a:pt x="205654" y="156033"/>
                </a:lnTo>
                <a:lnTo>
                  <a:pt x="159685" y="180353"/>
                </a:lnTo>
                <a:lnTo>
                  <a:pt x="118958" y="205956"/>
                </a:lnTo>
                <a:lnTo>
                  <a:pt x="83748" y="232743"/>
                </a:lnTo>
                <a:lnTo>
                  <a:pt x="54327" y="260616"/>
                </a:lnTo>
                <a:lnTo>
                  <a:pt x="13946" y="319226"/>
                </a:lnTo>
                <a:lnTo>
                  <a:pt x="0" y="380999"/>
                </a:lnTo>
                <a:lnTo>
                  <a:pt x="3532" y="412233"/>
                </a:lnTo>
                <a:lnTo>
                  <a:pt x="30969" y="472523"/>
                </a:lnTo>
                <a:lnTo>
                  <a:pt x="83748" y="529256"/>
                </a:lnTo>
                <a:lnTo>
                  <a:pt x="118958" y="556043"/>
                </a:lnTo>
                <a:lnTo>
                  <a:pt x="159685" y="581646"/>
                </a:lnTo>
                <a:lnTo>
                  <a:pt x="205654" y="605966"/>
                </a:lnTo>
                <a:lnTo>
                  <a:pt x="256593" y="628906"/>
                </a:lnTo>
                <a:lnTo>
                  <a:pt x="312229" y="650366"/>
                </a:lnTo>
                <a:lnTo>
                  <a:pt x="372288" y="670250"/>
                </a:lnTo>
                <a:lnTo>
                  <a:pt x="436497" y="688457"/>
                </a:lnTo>
                <a:lnTo>
                  <a:pt x="504584" y="704891"/>
                </a:lnTo>
                <a:lnTo>
                  <a:pt x="576274" y="719452"/>
                </a:lnTo>
                <a:lnTo>
                  <a:pt x="651295" y="732043"/>
                </a:lnTo>
                <a:lnTo>
                  <a:pt x="729374" y="742565"/>
                </a:lnTo>
                <a:lnTo>
                  <a:pt x="810237" y="750920"/>
                </a:lnTo>
                <a:lnTo>
                  <a:pt x="893611" y="757010"/>
                </a:lnTo>
                <a:lnTo>
                  <a:pt x="979223" y="760736"/>
                </a:lnTo>
                <a:lnTo>
                  <a:pt x="1066799" y="761999"/>
                </a:lnTo>
                <a:lnTo>
                  <a:pt x="1154376" y="760736"/>
                </a:lnTo>
                <a:lnTo>
                  <a:pt x="1239988" y="757010"/>
                </a:lnTo>
                <a:lnTo>
                  <a:pt x="1323362" y="750920"/>
                </a:lnTo>
                <a:lnTo>
                  <a:pt x="1404225" y="742565"/>
                </a:lnTo>
                <a:lnTo>
                  <a:pt x="1482304" y="732043"/>
                </a:lnTo>
                <a:lnTo>
                  <a:pt x="1557325" y="719452"/>
                </a:lnTo>
                <a:lnTo>
                  <a:pt x="1629015" y="704891"/>
                </a:lnTo>
                <a:lnTo>
                  <a:pt x="1697101" y="688457"/>
                </a:lnTo>
                <a:lnTo>
                  <a:pt x="1761311" y="670250"/>
                </a:lnTo>
                <a:lnTo>
                  <a:pt x="1821370" y="650366"/>
                </a:lnTo>
                <a:lnTo>
                  <a:pt x="1877006" y="628906"/>
                </a:lnTo>
                <a:lnTo>
                  <a:pt x="1927945" y="605966"/>
                </a:lnTo>
                <a:lnTo>
                  <a:pt x="1973914" y="581646"/>
                </a:lnTo>
                <a:lnTo>
                  <a:pt x="2014641" y="556043"/>
                </a:lnTo>
                <a:lnTo>
                  <a:pt x="2049851" y="529256"/>
                </a:lnTo>
                <a:lnTo>
                  <a:pt x="2079272" y="501383"/>
                </a:lnTo>
                <a:lnTo>
                  <a:pt x="2119653" y="442773"/>
                </a:lnTo>
                <a:lnTo>
                  <a:pt x="2133599" y="380999"/>
                </a:lnTo>
                <a:lnTo>
                  <a:pt x="2130067" y="349766"/>
                </a:lnTo>
                <a:lnTo>
                  <a:pt x="2102630" y="289476"/>
                </a:lnTo>
                <a:lnTo>
                  <a:pt x="2049851" y="232743"/>
                </a:lnTo>
                <a:lnTo>
                  <a:pt x="2014641" y="205956"/>
                </a:lnTo>
                <a:lnTo>
                  <a:pt x="1973914" y="180353"/>
                </a:lnTo>
                <a:lnTo>
                  <a:pt x="1927945" y="156033"/>
                </a:lnTo>
                <a:lnTo>
                  <a:pt x="1877006" y="133093"/>
                </a:lnTo>
                <a:lnTo>
                  <a:pt x="1821370" y="111632"/>
                </a:lnTo>
                <a:lnTo>
                  <a:pt x="1761311" y="91749"/>
                </a:lnTo>
                <a:lnTo>
                  <a:pt x="1697101" y="73542"/>
                </a:lnTo>
                <a:lnTo>
                  <a:pt x="1629015" y="57108"/>
                </a:lnTo>
                <a:lnTo>
                  <a:pt x="1557325" y="42547"/>
                </a:lnTo>
                <a:lnTo>
                  <a:pt x="1482304" y="29956"/>
                </a:lnTo>
                <a:lnTo>
                  <a:pt x="1404225" y="19434"/>
                </a:lnTo>
                <a:lnTo>
                  <a:pt x="1323362" y="11079"/>
                </a:lnTo>
                <a:lnTo>
                  <a:pt x="1239988" y="4989"/>
                </a:lnTo>
                <a:lnTo>
                  <a:pt x="1154376" y="1263"/>
                </a:lnTo>
                <a:lnTo>
                  <a:pt x="1066799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 txBox="1"/>
          <p:nvPr/>
        </p:nvSpPr>
        <p:spPr>
          <a:xfrm>
            <a:off x="6353052" y="6316135"/>
            <a:ext cx="1010919" cy="203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spc="-10" dirty="0">
                <a:latin typeface="Times New Roman"/>
                <a:cs typeface="Times New Roman"/>
              </a:rPr>
              <a:t>V</a:t>
            </a:r>
            <a:r>
              <a:rPr sz="1400" b="1" spc="5" dirty="0">
                <a:latin typeface="Times New Roman"/>
                <a:cs typeface="Times New Roman"/>
              </a:rPr>
              <a:t>i</a:t>
            </a:r>
            <a:r>
              <a:rPr sz="1400" b="1" spc="-15" dirty="0">
                <a:latin typeface="Times New Roman"/>
                <a:cs typeface="Times New Roman"/>
              </a:rPr>
              <a:t>e</a:t>
            </a:r>
            <a:r>
              <a:rPr sz="1400" b="1" dirty="0">
                <a:latin typeface="Times New Roman"/>
                <a:cs typeface="Times New Roman"/>
              </a:rPr>
              <a:t>w</a:t>
            </a:r>
            <a:r>
              <a:rPr sz="1400" b="1" spc="15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R</a:t>
            </a:r>
            <a:r>
              <a:rPr sz="1400" b="1" dirty="0">
                <a:latin typeface="Times New Roman"/>
                <a:cs typeface="Times New Roman"/>
              </a:rPr>
              <a:t>e</a:t>
            </a:r>
            <a:r>
              <a:rPr sz="1400" b="1" spc="5" dirty="0">
                <a:latin typeface="Times New Roman"/>
                <a:cs typeface="Times New Roman"/>
              </a:rPr>
              <a:t>s</a:t>
            </a:r>
            <a:r>
              <a:rPr sz="1400" b="1" spc="-15" dirty="0">
                <a:latin typeface="Times New Roman"/>
                <a:cs typeface="Times New Roman"/>
              </a:rPr>
              <a:t>u</a:t>
            </a:r>
            <a:r>
              <a:rPr sz="1400" b="1" spc="5" dirty="0">
                <a:latin typeface="Times New Roman"/>
                <a:cs typeface="Times New Roman"/>
              </a:rPr>
              <a:t>l</a:t>
            </a:r>
            <a:r>
              <a:rPr sz="1400" b="1" dirty="0">
                <a:latin typeface="Times New Roman"/>
                <a:cs typeface="Times New Roman"/>
              </a:rPr>
              <a:t>ts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977900" y="3304709"/>
            <a:ext cx="1635125" cy="203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spc="-10" dirty="0">
                <a:latin typeface="Times New Roman"/>
                <a:cs typeface="Times New Roman"/>
              </a:rPr>
              <a:t>D</a:t>
            </a:r>
            <a:r>
              <a:rPr sz="1400" b="1" spc="5" dirty="0">
                <a:latin typeface="Times New Roman"/>
                <a:cs typeface="Times New Roman"/>
              </a:rPr>
              <a:t>a</a:t>
            </a:r>
            <a:r>
              <a:rPr sz="1400" b="1" dirty="0">
                <a:latin typeface="Times New Roman"/>
                <a:cs typeface="Times New Roman"/>
              </a:rPr>
              <a:t>ta </a:t>
            </a:r>
            <a:r>
              <a:rPr sz="1400" b="1" spc="-15" dirty="0">
                <a:latin typeface="Times New Roman"/>
                <a:cs typeface="Times New Roman"/>
              </a:rPr>
              <a:t>E</a:t>
            </a:r>
            <a:r>
              <a:rPr sz="1400" b="1" spc="-5" dirty="0">
                <a:latin typeface="Times New Roman"/>
                <a:cs typeface="Times New Roman"/>
              </a:rPr>
              <a:t>n</a:t>
            </a:r>
            <a:r>
              <a:rPr sz="1400" b="1" dirty="0">
                <a:latin typeface="Times New Roman"/>
                <a:cs typeface="Times New Roman"/>
              </a:rPr>
              <a:t>t</a:t>
            </a:r>
            <a:r>
              <a:rPr sz="1400" b="1" spc="-15" dirty="0">
                <a:latin typeface="Times New Roman"/>
                <a:cs typeface="Times New Roman"/>
              </a:rPr>
              <a:t>r</a:t>
            </a:r>
            <a:r>
              <a:rPr sz="1400" b="1" dirty="0">
                <a:latin typeface="Times New Roman"/>
                <a:cs typeface="Times New Roman"/>
              </a:rPr>
              <a:t>y </a:t>
            </a:r>
            <a:r>
              <a:rPr sz="1400" b="1" spc="-5" dirty="0">
                <a:latin typeface="Times New Roman"/>
                <a:cs typeface="Times New Roman"/>
              </a:rPr>
              <a:t>Op</a:t>
            </a:r>
            <a:r>
              <a:rPr sz="1400" b="1" dirty="0">
                <a:latin typeface="Times New Roman"/>
                <a:cs typeface="Times New Roman"/>
              </a:rPr>
              <a:t>e</a:t>
            </a:r>
            <a:r>
              <a:rPr sz="1400" b="1" spc="-15" dirty="0">
                <a:latin typeface="Times New Roman"/>
                <a:cs typeface="Times New Roman"/>
              </a:rPr>
              <a:t>r</a:t>
            </a:r>
            <a:r>
              <a:rPr sz="1400" b="1" spc="5" dirty="0">
                <a:latin typeface="Times New Roman"/>
                <a:cs typeface="Times New Roman"/>
              </a:rPr>
              <a:t>a</a:t>
            </a:r>
            <a:r>
              <a:rPr sz="1400" b="1" spc="-15" dirty="0">
                <a:latin typeface="Times New Roman"/>
                <a:cs typeface="Times New Roman"/>
              </a:rPr>
              <a:t>t</a:t>
            </a:r>
            <a:r>
              <a:rPr sz="1400" b="1" spc="-10" dirty="0">
                <a:latin typeface="Times New Roman"/>
                <a:cs typeface="Times New Roman"/>
              </a:rPr>
              <a:t>o</a:t>
            </a:r>
            <a:r>
              <a:rPr sz="1400" b="1" dirty="0">
                <a:latin typeface="Times New Roman"/>
                <a:cs typeface="Times New Roman"/>
              </a:rPr>
              <a:t>r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2130551" y="1656588"/>
            <a:ext cx="3584575" cy="870585"/>
          </a:xfrm>
          <a:custGeom>
            <a:avLst/>
            <a:gdLst/>
            <a:ahLst/>
            <a:cxnLst/>
            <a:rect l="l" t="t" r="r" b="b"/>
            <a:pathLst>
              <a:path w="3584575" h="870585">
                <a:moveTo>
                  <a:pt x="3507615" y="24339"/>
                </a:moveTo>
                <a:lnTo>
                  <a:pt x="0" y="845819"/>
                </a:lnTo>
                <a:lnTo>
                  <a:pt x="6095" y="870203"/>
                </a:lnTo>
                <a:lnTo>
                  <a:pt x="3513368" y="49966"/>
                </a:lnTo>
                <a:lnTo>
                  <a:pt x="3507615" y="24339"/>
                </a:lnTo>
                <a:close/>
              </a:path>
              <a:path w="3584575" h="870585">
                <a:moveTo>
                  <a:pt x="3582627" y="21335"/>
                </a:moveTo>
                <a:lnTo>
                  <a:pt x="3520439" y="21335"/>
                </a:lnTo>
                <a:lnTo>
                  <a:pt x="3525011" y="47243"/>
                </a:lnTo>
                <a:lnTo>
                  <a:pt x="3513368" y="49966"/>
                </a:lnTo>
                <a:lnTo>
                  <a:pt x="3518915" y="74675"/>
                </a:lnTo>
                <a:lnTo>
                  <a:pt x="3582627" y="21335"/>
                </a:lnTo>
                <a:close/>
              </a:path>
              <a:path w="3584575" h="870585">
                <a:moveTo>
                  <a:pt x="3520439" y="21335"/>
                </a:moveTo>
                <a:lnTo>
                  <a:pt x="3507615" y="24339"/>
                </a:lnTo>
                <a:lnTo>
                  <a:pt x="3513368" y="49966"/>
                </a:lnTo>
                <a:lnTo>
                  <a:pt x="3525011" y="47243"/>
                </a:lnTo>
                <a:lnTo>
                  <a:pt x="3520439" y="21335"/>
                </a:lnTo>
                <a:close/>
              </a:path>
              <a:path w="3584575" h="870585">
                <a:moveTo>
                  <a:pt x="3502151" y="0"/>
                </a:moveTo>
                <a:lnTo>
                  <a:pt x="3507615" y="24339"/>
                </a:lnTo>
                <a:lnTo>
                  <a:pt x="3520439" y="21335"/>
                </a:lnTo>
                <a:lnTo>
                  <a:pt x="3582627" y="21335"/>
                </a:lnTo>
                <a:lnTo>
                  <a:pt x="3584447" y="19811"/>
                </a:lnTo>
                <a:lnTo>
                  <a:pt x="3502151" y="0"/>
                </a:lnTo>
                <a:close/>
              </a:path>
            </a:pathLst>
          </a:custGeom>
          <a:solidFill>
            <a:srgbClr val="3232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2133600" y="2578608"/>
            <a:ext cx="3505200" cy="125095"/>
          </a:xfrm>
          <a:custGeom>
            <a:avLst/>
            <a:gdLst/>
            <a:ahLst/>
            <a:cxnLst/>
            <a:rect l="l" t="t" r="r" b="b"/>
            <a:pathLst>
              <a:path w="3505200" h="125094">
                <a:moveTo>
                  <a:pt x="3430523" y="48767"/>
                </a:moveTo>
                <a:lnTo>
                  <a:pt x="3429497" y="74422"/>
                </a:lnTo>
                <a:lnTo>
                  <a:pt x="3441191" y="74675"/>
                </a:lnTo>
                <a:lnTo>
                  <a:pt x="3441191" y="99059"/>
                </a:lnTo>
                <a:lnTo>
                  <a:pt x="3428512" y="99059"/>
                </a:lnTo>
                <a:lnTo>
                  <a:pt x="3427475" y="124967"/>
                </a:lnTo>
                <a:lnTo>
                  <a:pt x="3482530" y="99059"/>
                </a:lnTo>
                <a:lnTo>
                  <a:pt x="3441191" y="99059"/>
                </a:lnTo>
                <a:lnTo>
                  <a:pt x="3428523" y="98785"/>
                </a:lnTo>
                <a:lnTo>
                  <a:pt x="3483114" y="98785"/>
                </a:lnTo>
                <a:lnTo>
                  <a:pt x="3505199" y="88391"/>
                </a:lnTo>
                <a:lnTo>
                  <a:pt x="3430523" y="48767"/>
                </a:lnTo>
                <a:close/>
              </a:path>
              <a:path w="3505200" h="125094">
                <a:moveTo>
                  <a:pt x="3429497" y="74422"/>
                </a:moveTo>
                <a:lnTo>
                  <a:pt x="3428523" y="98785"/>
                </a:lnTo>
                <a:lnTo>
                  <a:pt x="3441191" y="99059"/>
                </a:lnTo>
                <a:lnTo>
                  <a:pt x="3441191" y="74675"/>
                </a:lnTo>
                <a:lnTo>
                  <a:pt x="3429497" y="74422"/>
                </a:lnTo>
                <a:close/>
              </a:path>
              <a:path w="3505200" h="125094">
                <a:moveTo>
                  <a:pt x="0" y="0"/>
                </a:moveTo>
                <a:lnTo>
                  <a:pt x="0" y="24383"/>
                </a:lnTo>
                <a:lnTo>
                  <a:pt x="3428523" y="98785"/>
                </a:lnTo>
                <a:lnTo>
                  <a:pt x="3429497" y="74422"/>
                </a:lnTo>
                <a:lnTo>
                  <a:pt x="0" y="0"/>
                </a:lnTo>
                <a:close/>
              </a:path>
            </a:pathLst>
          </a:custGeom>
          <a:solidFill>
            <a:srgbClr val="3232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2130551" y="2654808"/>
            <a:ext cx="3508375" cy="944880"/>
          </a:xfrm>
          <a:custGeom>
            <a:avLst/>
            <a:gdLst/>
            <a:ahLst/>
            <a:cxnLst/>
            <a:rect l="l" t="t" r="r" b="b"/>
            <a:pathLst>
              <a:path w="3508375" h="944879">
                <a:moveTo>
                  <a:pt x="3431005" y="920088"/>
                </a:moveTo>
                <a:lnTo>
                  <a:pt x="3424427" y="944879"/>
                </a:lnTo>
                <a:lnTo>
                  <a:pt x="3508247" y="926591"/>
                </a:lnTo>
                <a:lnTo>
                  <a:pt x="3504788" y="923543"/>
                </a:lnTo>
                <a:lnTo>
                  <a:pt x="3444239" y="923543"/>
                </a:lnTo>
                <a:lnTo>
                  <a:pt x="3431005" y="920088"/>
                </a:lnTo>
                <a:close/>
              </a:path>
              <a:path w="3508375" h="944879">
                <a:moveTo>
                  <a:pt x="3437826" y="894375"/>
                </a:moveTo>
                <a:lnTo>
                  <a:pt x="3431005" y="920088"/>
                </a:lnTo>
                <a:lnTo>
                  <a:pt x="3444239" y="923543"/>
                </a:lnTo>
                <a:lnTo>
                  <a:pt x="3450335" y="897635"/>
                </a:lnTo>
                <a:lnTo>
                  <a:pt x="3437826" y="894375"/>
                </a:lnTo>
                <a:close/>
              </a:path>
              <a:path w="3508375" h="944879">
                <a:moveTo>
                  <a:pt x="3444239" y="870203"/>
                </a:moveTo>
                <a:lnTo>
                  <a:pt x="3437826" y="894375"/>
                </a:lnTo>
                <a:lnTo>
                  <a:pt x="3450335" y="897635"/>
                </a:lnTo>
                <a:lnTo>
                  <a:pt x="3444239" y="923543"/>
                </a:lnTo>
                <a:lnTo>
                  <a:pt x="3504788" y="923543"/>
                </a:lnTo>
                <a:lnTo>
                  <a:pt x="3444239" y="870203"/>
                </a:lnTo>
                <a:close/>
              </a:path>
              <a:path w="3508375" h="944879">
                <a:moveTo>
                  <a:pt x="6095" y="0"/>
                </a:moveTo>
                <a:lnTo>
                  <a:pt x="0" y="24383"/>
                </a:lnTo>
                <a:lnTo>
                  <a:pt x="3431005" y="920088"/>
                </a:lnTo>
                <a:lnTo>
                  <a:pt x="3437826" y="894375"/>
                </a:lnTo>
                <a:lnTo>
                  <a:pt x="6095" y="0"/>
                </a:lnTo>
                <a:close/>
              </a:path>
            </a:pathLst>
          </a:custGeom>
          <a:solidFill>
            <a:srgbClr val="3232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2127503" y="2731008"/>
            <a:ext cx="2901950" cy="1385570"/>
          </a:xfrm>
          <a:custGeom>
            <a:avLst/>
            <a:gdLst/>
            <a:ahLst/>
            <a:cxnLst/>
            <a:rect l="l" t="t" r="r" b="b"/>
            <a:pathLst>
              <a:path w="2901950" h="1385570">
                <a:moveTo>
                  <a:pt x="2826898" y="1362715"/>
                </a:moveTo>
                <a:lnTo>
                  <a:pt x="2816351" y="1385315"/>
                </a:lnTo>
                <a:lnTo>
                  <a:pt x="2901695" y="1383791"/>
                </a:lnTo>
                <a:lnTo>
                  <a:pt x="2889573" y="1368551"/>
                </a:lnTo>
                <a:lnTo>
                  <a:pt x="2839211" y="1368551"/>
                </a:lnTo>
                <a:lnTo>
                  <a:pt x="2826898" y="1362715"/>
                </a:lnTo>
                <a:close/>
              </a:path>
              <a:path w="2901950" h="1385570">
                <a:moveTo>
                  <a:pt x="2837567" y="1339853"/>
                </a:moveTo>
                <a:lnTo>
                  <a:pt x="2826898" y="1362715"/>
                </a:lnTo>
                <a:lnTo>
                  <a:pt x="2839211" y="1368551"/>
                </a:lnTo>
                <a:lnTo>
                  <a:pt x="2849879" y="1345691"/>
                </a:lnTo>
                <a:lnTo>
                  <a:pt x="2837567" y="1339853"/>
                </a:lnTo>
                <a:close/>
              </a:path>
              <a:path w="2901950" h="1385570">
                <a:moveTo>
                  <a:pt x="2848355" y="1316735"/>
                </a:moveTo>
                <a:lnTo>
                  <a:pt x="2837567" y="1339853"/>
                </a:lnTo>
                <a:lnTo>
                  <a:pt x="2849879" y="1345691"/>
                </a:lnTo>
                <a:lnTo>
                  <a:pt x="2839211" y="1368551"/>
                </a:lnTo>
                <a:lnTo>
                  <a:pt x="2889573" y="1368551"/>
                </a:lnTo>
                <a:lnTo>
                  <a:pt x="2848355" y="1316735"/>
                </a:lnTo>
                <a:close/>
              </a:path>
              <a:path w="2901950" h="1385570">
                <a:moveTo>
                  <a:pt x="12191" y="0"/>
                </a:moveTo>
                <a:lnTo>
                  <a:pt x="0" y="22859"/>
                </a:lnTo>
                <a:lnTo>
                  <a:pt x="2826898" y="1362715"/>
                </a:lnTo>
                <a:lnTo>
                  <a:pt x="2837567" y="1339853"/>
                </a:lnTo>
                <a:lnTo>
                  <a:pt x="12191" y="0"/>
                </a:lnTo>
                <a:close/>
              </a:path>
            </a:pathLst>
          </a:custGeom>
          <a:solidFill>
            <a:srgbClr val="3232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 txBox="1"/>
          <p:nvPr/>
        </p:nvSpPr>
        <p:spPr>
          <a:xfrm>
            <a:off x="1054089" y="4981110"/>
            <a:ext cx="1428750" cy="203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spc="-10" dirty="0">
                <a:latin typeface="Times New Roman"/>
                <a:cs typeface="Times New Roman"/>
              </a:rPr>
              <a:t>A</a:t>
            </a:r>
            <a:r>
              <a:rPr sz="1400" b="1" spc="-5" dirty="0">
                <a:latin typeface="Times New Roman"/>
                <a:cs typeface="Times New Roman"/>
              </a:rPr>
              <a:t>d</a:t>
            </a:r>
            <a:r>
              <a:rPr sz="1400" b="1" spc="-20" dirty="0">
                <a:latin typeface="Times New Roman"/>
                <a:cs typeface="Times New Roman"/>
              </a:rPr>
              <a:t>m</a:t>
            </a:r>
            <a:r>
              <a:rPr sz="1400" b="1" spc="5" dirty="0">
                <a:latin typeface="Times New Roman"/>
                <a:cs typeface="Times New Roman"/>
              </a:rPr>
              <a:t>i</a:t>
            </a:r>
            <a:r>
              <a:rPr sz="1400" b="1" spc="-5" dirty="0">
                <a:latin typeface="Times New Roman"/>
                <a:cs typeface="Times New Roman"/>
              </a:rPr>
              <a:t>n</a:t>
            </a:r>
            <a:r>
              <a:rPr sz="1400" b="1" spc="5" dirty="0">
                <a:latin typeface="Times New Roman"/>
                <a:cs typeface="Times New Roman"/>
              </a:rPr>
              <a:t>i</a:t>
            </a:r>
            <a:r>
              <a:rPr sz="1400" b="1" spc="-10" dirty="0">
                <a:latin typeface="Times New Roman"/>
                <a:cs typeface="Times New Roman"/>
              </a:rPr>
              <a:t>s</a:t>
            </a:r>
            <a:r>
              <a:rPr sz="1400" b="1" dirty="0">
                <a:latin typeface="Times New Roman"/>
                <a:cs typeface="Times New Roman"/>
              </a:rPr>
              <a:t>tr</a:t>
            </a:r>
            <a:r>
              <a:rPr sz="1400" b="1" spc="-10" dirty="0">
                <a:latin typeface="Times New Roman"/>
                <a:cs typeface="Times New Roman"/>
              </a:rPr>
              <a:t>a</a:t>
            </a:r>
            <a:r>
              <a:rPr sz="1400" b="1" dirty="0">
                <a:latin typeface="Times New Roman"/>
                <a:cs typeface="Times New Roman"/>
              </a:rPr>
              <a:t>t</a:t>
            </a:r>
            <a:r>
              <a:rPr sz="1400" b="1" spc="5" dirty="0">
                <a:latin typeface="Times New Roman"/>
                <a:cs typeface="Times New Roman"/>
              </a:rPr>
              <a:t>o</a:t>
            </a:r>
            <a:r>
              <a:rPr sz="1400" b="1" spc="-15" dirty="0">
                <a:latin typeface="Times New Roman"/>
                <a:cs typeface="Times New Roman"/>
              </a:rPr>
              <a:t>r</a:t>
            </a:r>
            <a:r>
              <a:rPr sz="1400" b="1" spc="5" dirty="0">
                <a:latin typeface="Times New Roman"/>
                <a:cs typeface="Times New Roman"/>
              </a:rPr>
              <a:t>/</a:t>
            </a:r>
            <a:r>
              <a:rPr sz="1400" b="1" spc="-10" dirty="0">
                <a:latin typeface="Times New Roman"/>
                <a:cs typeface="Times New Roman"/>
              </a:rPr>
              <a:t>D</a:t>
            </a:r>
            <a:r>
              <a:rPr sz="1400" b="1" dirty="0">
                <a:latin typeface="Times New Roman"/>
                <a:cs typeface="Times New Roman"/>
              </a:rPr>
              <a:t>R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1206489" y="6733712"/>
            <a:ext cx="1290320" cy="203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spc="-5" dirty="0">
                <a:latin typeface="Times New Roman"/>
                <a:cs typeface="Times New Roman"/>
              </a:rPr>
              <a:t>S</a:t>
            </a:r>
            <a:r>
              <a:rPr sz="1400" b="1" dirty="0">
                <a:latin typeface="Times New Roman"/>
                <a:cs typeface="Times New Roman"/>
              </a:rPr>
              <a:t>t</a:t>
            </a:r>
            <a:r>
              <a:rPr sz="1400" b="1" spc="-15" dirty="0">
                <a:latin typeface="Times New Roman"/>
                <a:cs typeface="Times New Roman"/>
              </a:rPr>
              <a:t>u</a:t>
            </a:r>
            <a:r>
              <a:rPr sz="1400" b="1" spc="-5" dirty="0">
                <a:latin typeface="Times New Roman"/>
                <a:cs typeface="Times New Roman"/>
              </a:rPr>
              <a:t>d</a:t>
            </a:r>
            <a:r>
              <a:rPr sz="1400" b="1" dirty="0">
                <a:latin typeface="Times New Roman"/>
                <a:cs typeface="Times New Roman"/>
              </a:rPr>
              <a:t>e</a:t>
            </a:r>
            <a:r>
              <a:rPr sz="1400" b="1" spc="-15" dirty="0">
                <a:latin typeface="Times New Roman"/>
                <a:cs typeface="Times New Roman"/>
              </a:rPr>
              <a:t>n</a:t>
            </a:r>
            <a:r>
              <a:rPr sz="1400" b="1" dirty="0">
                <a:latin typeface="Times New Roman"/>
                <a:cs typeface="Times New Roman"/>
              </a:rPr>
              <a:t>t</a:t>
            </a:r>
            <a:r>
              <a:rPr sz="1400" b="1" spc="5" dirty="0">
                <a:latin typeface="Times New Roman"/>
                <a:cs typeface="Times New Roman"/>
              </a:rPr>
              <a:t>/</a:t>
            </a:r>
            <a:r>
              <a:rPr sz="1400" b="1" spc="-5" dirty="0">
                <a:latin typeface="Times New Roman"/>
                <a:cs typeface="Times New Roman"/>
              </a:rPr>
              <a:t>T</a:t>
            </a:r>
            <a:r>
              <a:rPr sz="1400" b="1" spc="-15" dirty="0">
                <a:latin typeface="Times New Roman"/>
                <a:cs typeface="Times New Roman"/>
              </a:rPr>
              <a:t>e</a:t>
            </a:r>
            <a:r>
              <a:rPr sz="1400" b="1" spc="5" dirty="0">
                <a:latin typeface="Times New Roman"/>
                <a:cs typeface="Times New Roman"/>
              </a:rPr>
              <a:t>a</a:t>
            </a:r>
            <a:r>
              <a:rPr sz="1400" b="1" dirty="0">
                <a:latin typeface="Times New Roman"/>
                <a:cs typeface="Times New Roman"/>
              </a:rPr>
              <a:t>c</a:t>
            </a:r>
            <a:r>
              <a:rPr sz="1400" b="1" spc="-5" dirty="0">
                <a:latin typeface="Times New Roman"/>
                <a:cs typeface="Times New Roman"/>
              </a:rPr>
              <a:t>h</a:t>
            </a:r>
            <a:r>
              <a:rPr sz="1400" b="1" dirty="0">
                <a:latin typeface="Times New Roman"/>
                <a:cs typeface="Times New Roman"/>
              </a:rPr>
              <a:t>er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2359151" y="4483608"/>
            <a:ext cx="3355975" cy="868680"/>
          </a:xfrm>
          <a:custGeom>
            <a:avLst/>
            <a:gdLst/>
            <a:ahLst/>
            <a:cxnLst/>
            <a:rect l="l" t="t" r="r" b="b"/>
            <a:pathLst>
              <a:path w="3355975" h="868679">
                <a:moveTo>
                  <a:pt x="3278696" y="844058"/>
                </a:moveTo>
                <a:lnTo>
                  <a:pt x="3272027" y="868679"/>
                </a:lnTo>
                <a:lnTo>
                  <a:pt x="3355847" y="850391"/>
                </a:lnTo>
                <a:lnTo>
                  <a:pt x="3352291" y="847343"/>
                </a:lnTo>
                <a:lnTo>
                  <a:pt x="3291839" y="847343"/>
                </a:lnTo>
                <a:lnTo>
                  <a:pt x="3278696" y="844058"/>
                </a:lnTo>
                <a:close/>
              </a:path>
              <a:path w="3355975" h="868679">
                <a:moveTo>
                  <a:pt x="3285268" y="819793"/>
                </a:moveTo>
                <a:lnTo>
                  <a:pt x="3278696" y="844058"/>
                </a:lnTo>
                <a:lnTo>
                  <a:pt x="3291839" y="847343"/>
                </a:lnTo>
                <a:lnTo>
                  <a:pt x="3297935" y="822959"/>
                </a:lnTo>
                <a:lnTo>
                  <a:pt x="3285268" y="819793"/>
                </a:lnTo>
                <a:close/>
              </a:path>
              <a:path w="3355975" h="868679">
                <a:moveTo>
                  <a:pt x="3291839" y="795527"/>
                </a:moveTo>
                <a:lnTo>
                  <a:pt x="3285268" y="819793"/>
                </a:lnTo>
                <a:lnTo>
                  <a:pt x="3297935" y="822959"/>
                </a:lnTo>
                <a:lnTo>
                  <a:pt x="3291839" y="847343"/>
                </a:lnTo>
                <a:lnTo>
                  <a:pt x="3352291" y="847343"/>
                </a:lnTo>
                <a:lnTo>
                  <a:pt x="3291839" y="795527"/>
                </a:lnTo>
                <a:close/>
              </a:path>
              <a:path w="3355975" h="868679">
                <a:moveTo>
                  <a:pt x="6095" y="0"/>
                </a:moveTo>
                <a:lnTo>
                  <a:pt x="0" y="24383"/>
                </a:lnTo>
                <a:lnTo>
                  <a:pt x="3278696" y="844058"/>
                </a:lnTo>
                <a:lnTo>
                  <a:pt x="3285268" y="819793"/>
                </a:lnTo>
                <a:lnTo>
                  <a:pt x="6095" y="0"/>
                </a:lnTo>
                <a:close/>
              </a:path>
            </a:pathLst>
          </a:custGeom>
          <a:solidFill>
            <a:srgbClr val="3232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2356103" y="4561332"/>
            <a:ext cx="3359150" cy="1763395"/>
          </a:xfrm>
          <a:custGeom>
            <a:avLst/>
            <a:gdLst/>
            <a:ahLst/>
            <a:cxnLst/>
            <a:rect l="l" t="t" r="r" b="b"/>
            <a:pathLst>
              <a:path w="3359150" h="1763395">
                <a:moveTo>
                  <a:pt x="3285340" y="1739191"/>
                </a:moveTo>
                <a:lnTo>
                  <a:pt x="3273551" y="1761743"/>
                </a:lnTo>
                <a:lnTo>
                  <a:pt x="3358895" y="1763267"/>
                </a:lnTo>
                <a:lnTo>
                  <a:pt x="3345484" y="1744979"/>
                </a:lnTo>
                <a:lnTo>
                  <a:pt x="3296411" y="1744979"/>
                </a:lnTo>
                <a:lnTo>
                  <a:pt x="3285340" y="1739191"/>
                </a:lnTo>
                <a:close/>
              </a:path>
              <a:path w="3359150" h="1763395">
                <a:moveTo>
                  <a:pt x="3297340" y="1716235"/>
                </a:moveTo>
                <a:lnTo>
                  <a:pt x="3285340" y="1739191"/>
                </a:lnTo>
                <a:lnTo>
                  <a:pt x="3296411" y="1744979"/>
                </a:lnTo>
                <a:lnTo>
                  <a:pt x="3308603" y="1722119"/>
                </a:lnTo>
                <a:lnTo>
                  <a:pt x="3297340" y="1716235"/>
                </a:lnTo>
                <a:close/>
              </a:path>
              <a:path w="3359150" h="1763395">
                <a:moveTo>
                  <a:pt x="3308603" y="1694687"/>
                </a:moveTo>
                <a:lnTo>
                  <a:pt x="3297340" y="1716235"/>
                </a:lnTo>
                <a:lnTo>
                  <a:pt x="3308603" y="1722119"/>
                </a:lnTo>
                <a:lnTo>
                  <a:pt x="3296411" y="1744979"/>
                </a:lnTo>
                <a:lnTo>
                  <a:pt x="3345484" y="1744979"/>
                </a:lnTo>
                <a:lnTo>
                  <a:pt x="3308603" y="1694687"/>
                </a:lnTo>
                <a:close/>
              </a:path>
              <a:path w="3359150" h="1763395">
                <a:moveTo>
                  <a:pt x="12191" y="0"/>
                </a:moveTo>
                <a:lnTo>
                  <a:pt x="0" y="21335"/>
                </a:lnTo>
                <a:lnTo>
                  <a:pt x="3285340" y="1739191"/>
                </a:lnTo>
                <a:lnTo>
                  <a:pt x="3297340" y="1716235"/>
                </a:lnTo>
                <a:lnTo>
                  <a:pt x="12191" y="0"/>
                </a:lnTo>
                <a:close/>
              </a:path>
            </a:pathLst>
          </a:custGeom>
          <a:solidFill>
            <a:srgbClr val="3232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2362200" y="4381500"/>
            <a:ext cx="2362200" cy="76200"/>
          </a:xfrm>
          <a:custGeom>
            <a:avLst/>
            <a:gdLst/>
            <a:ahLst/>
            <a:cxnLst/>
            <a:rect l="l" t="t" r="r" b="b"/>
            <a:pathLst>
              <a:path w="2362200" h="76200">
                <a:moveTo>
                  <a:pt x="2285999" y="0"/>
                </a:moveTo>
                <a:lnTo>
                  <a:pt x="2285999" y="76199"/>
                </a:lnTo>
                <a:lnTo>
                  <a:pt x="2337815" y="50291"/>
                </a:lnTo>
                <a:lnTo>
                  <a:pt x="2298191" y="50291"/>
                </a:lnTo>
                <a:lnTo>
                  <a:pt x="2298191" y="25907"/>
                </a:lnTo>
                <a:lnTo>
                  <a:pt x="2337815" y="25907"/>
                </a:lnTo>
                <a:lnTo>
                  <a:pt x="2285999" y="0"/>
                </a:lnTo>
                <a:close/>
              </a:path>
              <a:path w="2362200" h="76200">
                <a:moveTo>
                  <a:pt x="2285999" y="25907"/>
                </a:moveTo>
                <a:lnTo>
                  <a:pt x="0" y="25907"/>
                </a:lnTo>
                <a:lnTo>
                  <a:pt x="0" y="50291"/>
                </a:lnTo>
                <a:lnTo>
                  <a:pt x="2285999" y="50291"/>
                </a:lnTo>
                <a:lnTo>
                  <a:pt x="2285999" y="25907"/>
                </a:lnTo>
                <a:close/>
              </a:path>
              <a:path w="2362200" h="76200">
                <a:moveTo>
                  <a:pt x="2337815" y="25907"/>
                </a:moveTo>
                <a:lnTo>
                  <a:pt x="2298191" y="25907"/>
                </a:lnTo>
                <a:lnTo>
                  <a:pt x="2298191" y="50291"/>
                </a:lnTo>
                <a:lnTo>
                  <a:pt x="2337815" y="50291"/>
                </a:lnTo>
                <a:lnTo>
                  <a:pt x="2362199" y="38099"/>
                </a:lnTo>
                <a:lnTo>
                  <a:pt x="2337815" y="25907"/>
                </a:lnTo>
                <a:close/>
              </a:path>
            </a:pathLst>
          </a:custGeom>
          <a:solidFill>
            <a:srgbClr val="3232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2514600" y="6438900"/>
            <a:ext cx="3200400" cy="76200"/>
          </a:xfrm>
          <a:custGeom>
            <a:avLst/>
            <a:gdLst/>
            <a:ahLst/>
            <a:cxnLst/>
            <a:rect l="l" t="t" r="r" b="b"/>
            <a:pathLst>
              <a:path w="3200400" h="76200">
                <a:moveTo>
                  <a:pt x="3124199" y="0"/>
                </a:moveTo>
                <a:lnTo>
                  <a:pt x="3124199" y="76199"/>
                </a:lnTo>
                <a:lnTo>
                  <a:pt x="3176015" y="50291"/>
                </a:lnTo>
                <a:lnTo>
                  <a:pt x="3136391" y="50291"/>
                </a:lnTo>
                <a:lnTo>
                  <a:pt x="3136391" y="25907"/>
                </a:lnTo>
                <a:lnTo>
                  <a:pt x="3176015" y="25907"/>
                </a:lnTo>
                <a:lnTo>
                  <a:pt x="3124199" y="0"/>
                </a:lnTo>
                <a:close/>
              </a:path>
              <a:path w="3200400" h="76200">
                <a:moveTo>
                  <a:pt x="3124199" y="25907"/>
                </a:moveTo>
                <a:lnTo>
                  <a:pt x="0" y="25907"/>
                </a:lnTo>
                <a:lnTo>
                  <a:pt x="0" y="50291"/>
                </a:lnTo>
                <a:lnTo>
                  <a:pt x="3124199" y="50291"/>
                </a:lnTo>
                <a:lnTo>
                  <a:pt x="3124199" y="25907"/>
                </a:lnTo>
                <a:close/>
              </a:path>
              <a:path w="3200400" h="76200">
                <a:moveTo>
                  <a:pt x="3176015" y="25907"/>
                </a:moveTo>
                <a:lnTo>
                  <a:pt x="3136391" y="25907"/>
                </a:lnTo>
                <a:lnTo>
                  <a:pt x="3136391" y="50291"/>
                </a:lnTo>
                <a:lnTo>
                  <a:pt x="3176015" y="50291"/>
                </a:lnTo>
                <a:lnTo>
                  <a:pt x="3200399" y="38099"/>
                </a:lnTo>
                <a:lnTo>
                  <a:pt x="3176015" y="25907"/>
                </a:lnTo>
                <a:close/>
              </a:path>
            </a:pathLst>
          </a:custGeom>
          <a:solidFill>
            <a:srgbClr val="3232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2555">
              <a:lnSpc>
                <a:spcPct val="100000"/>
              </a:lnSpc>
            </a:pPr>
            <a:fld id="{81D60167-4931-47E6-BA6A-407CBD079E47}" type="slidenum">
              <a:rPr dirty="0"/>
              <a:pPr marL="122555">
                <a:lnSpc>
                  <a:spcPct val="100000"/>
                </a:lnSpc>
              </a:pPr>
              <a:t>35</a:t>
            </a:fld>
            <a:endParaRPr dirty="0"/>
          </a:p>
        </p:txBody>
      </p:sp>
      <p:sp>
        <p:nvSpPr>
          <p:cNvPr id="51" name="object 5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S</a:t>
            </a:r>
            <a:r>
              <a:rPr spc="-10" dirty="0"/>
              <a:t>o</a:t>
            </a:r>
            <a:r>
              <a:rPr spc="-5" dirty="0"/>
              <a:t>f</a:t>
            </a:r>
            <a:r>
              <a:rPr dirty="0"/>
              <a:t>t</a:t>
            </a:r>
            <a:r>
              <a:rPr spc="-20" dirty="0"/>
              <a:t>w</a:t>
            </a:r>
            <a:r>
              <a:rPr dirty="0"/>
              <a:t>a</a:t>
            </a:r>
            <a:r>
              <a:rPr spc="-5" dirty="0"/>
              <a:t>r</a:t>
            </a:r>
            <a:r>
              <a:rPr dirty="0"/>
              <a:t>e</a:t>
            </a:r>
            <a:r>
              <a:rPr spc="-5" dirty="0"/>
              <a:t> </a:t>
            </a:r>
            <a:r>
              <a:rPr dirty="0"/>
              <a:t>E</a:t>
            </a:r>
            <a:r>
              <a:rPr spc="5" dirty="0"/>
              <a:t>n</a:t>
            </a:r>
            <a:r>
              <a:rPr spc="-10" dirty="0"/>
              <a:t>g</a:t>
            </a:r>
            <a:r>
              <a:rPr dirty="0"/>
              <a:t>i</a:t>
            </a:r>
            <a:r>
              <a:rPr spc="5" dirty="0"/>
              <a:t>n</a:t>
            </a:r>
            <a:r>
              <a:rPr spc="-10" dirty="0"/>
              <a:t>ee</a:t>
            </a:r>
            <a:r>
              <a:rPr spc="-5" dirty="0"/>
              <a:t>r</a:t>
            </a:r>
            <a:r>
              <a:rPr spc="-10" dirty="0"/>
              <a:t>i</a:t>
            </a:r>
            <a:r>
              <a:rPr spc="5" dirty="0"/>
              <a:t>n</a:t>
            </a:r>
            <a:r>
              <a:rPr dirty="0"/>
              <a:t>g</a:t>
            </a:r>
            <a:r>
              <a:rPr spc="-5" dirty="0"/>
              <a:t> </a:t>
            </a:r>
            <a:r>
              <a:rPr spc="-20" dirty="0"/>
              <a:t>(</a:t>
            </a:r>
            <a:r>
              <a:rPr spc="-10" dirty="0"/>
              <a:t>3</a:t>
            </a:r>
            <a:r>
              <a:rPr sz="750" baseline="22222" dirty="0"/>
              <a:t>rd </a:t>
            </a:r>
            <a:r>
              <a:rPr sz="750" spc="-75" baseline="22222" dirty="0"/>
              <a:t> </a:t>
            </a:r>
            <a:r>
              <a:rPr sz="800" spc="-10" dirty="0"/>
              <a:t>ed</a:t>
            </a:r>
            <a:r>
              <a:rPr sz="800" dirty="0"/>
              <a:t>.</a:t>
            </a:r>
            <a:r>
              <a:rPr sz="800" spc="-5" dirty="0"/>
              <a:t>)</a:t>
            </a:r>
            <a:r>
              <a:rPr sz="800" dirty="0"/>
              <a:t>,</a:t>
            </a:r>
            <a:r>
              <a:rPr sz="800" spc="-5" dirty="0"/>
              <a:t> </a:t>
            </a:r>
            <a:r>
              <a:rPr sz="800" dirty="0"/>
              <a:t>By</a:t>
            </a:r>
            <a:r>
              <a:rPr sz="800" spc="-15" dirty="0"/>
              <a:t> </a:t>
            </a:r>
            <a:r>
              <a:rPr sz="800" spc="-20" dirty="0"/>
              <a:t>K</a:t>
            </a:r>
            <a:r>
              <a:rPr sz="800" spc="15" dirty="0"/>
              <a:t>.</a:t>
            </a:r>
            <a:r>
              <a:rPr sz="800" dirty="0"/>
              <a:t>K</a:t>
            </a:r>
            <a:r>
              <a:rPr sz="800" spc="-15" dirty="0"/>
              <a:t> </a:t>
            </a:r>
            <a:r>
              <a:rPr sz="800" spc="-5" dirty="0"/>
              <a:t>A</a:t>
            </a:r>
            <a:r>
              <a:rPr sz="800" spc="-10" dirty="0"/>
              <a:t>gg</a:t>
            </a:r>
            <a:r>
              <a:rPr sz="800" dirty="0"/>
              <a:t>a</a:t>
            </a:r>
            <a:r>
              <a:rPr sz="800" spc="-5" dirty="0"/>
              <a:t>r</a:t>
            </a:r>
            <a:r>
              <a:rPr sz="800" spc="-20" dirty="0"/>
              <a:t>w</a:t>
            </a:r>
            <a:r>
              <a:rPr sz="800" dirty="0"/>
              <a:t>al</a:t>
            </a:r>
            <a:r>
              <a:rPr sz="800" spc="5" dirty="0"/>
              <a:t> </a:t>
            </a:r>
            <a:r>
              <a:rPr sz="800" dirty="0"/>
              <a:t>&amp;</a:t>
            </a:r>
            <a:r>
              <a:rPr sz="800" spc="-10" dirty="0"/>
              <a:t> </a:t>
            </a:r>
            <a:r>
              <a:rPr sz="800" spc="-5" dirty="0"/>
              <a:t>Y</a:t>
            </a:r>
            <a:r>
              <a:rPr sz="800" spc="-10" dirty="0"/>
              <a:t>oge</a:t>
            </a:r>
            <a:r>
              <a:rPr sz="800" spc="-5" dirty="0"/>
              <a:t>s</a:t>
            </a:r>
            <a:r>
              <a:rPr sz="800" dirty="0"/>
              <a:t>h</a:t>
            </a:r>
            <a:r>
              <a:rPr sz="800" spc="10" dirty="0"/>
              <a:t> </a:t>
            </a:r>
            <a:r>
              <a:rPr sz="800" spc="-5" dirty="0"/>
              <a:t>S</a:t>
            </a:r>
            <a:r>
              <a:rPr sz="800" dirty="0"/>
              <a:t>i</a:t>
            </a:r>
            <a:r>
              <a:rPr sz="800" spc="5" dirty="0"/>
              <a:t>n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dirty="0"/>
              <a:t>C</a:t>
            </a:r>
            <a:r>
              <a:rPr sz="800" spc="-20" dirty="0"/>
              <a:t>o</a:t>
            </a:r>
            <a:r>
              <a:rPr sz="800" spc="5" dirty="0"/>
              <a:t>p</a:t>
            </a:r>
            <a:r>
              <a:rPr sz="800" spc="-20" dirty="0"/>
              <a:t>y</a:t>
            </a:r>
            <a:r>
              <a:rPr sz="800" spc="-5" dirty="0"/>
              <a:t>r</a:t>
            </a:r>
            <a:r>
              <a:rPr sz="800" dirty="0"/>
              <a:t>i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t</a:t>
            </a:r>
            <a:r>
              <a:rPr sz="800" spc="5" dirty="0"/>
              <a:t> </a:t>
            </a:r>
            <a:r>
              <a:rPr sz="800" dirty="0"/>
              <a:t>©</a:t>
            </a:r>
            <a:r>
              <a:rPr sz="800" spc="5" dirty="0"/>
              <a:t> </a:t>
            </a:r>
            <a:r>
              <a:rPr sz="800" spc="-5" dirty="0"/>
              <a:t>N</a:t>
            </a:r>
            <a:r>
              <a:rPr sz="800" spc="-10" dirty="0"/>
              <a:t>e</a:t>
            </a:r>
            <a:r>
              <a:rPr sz="800" dirty="0"/>
              <a:t>w</a:t>
            </a:r>
            <a:r>
              <a:rPr sz="800" spc="-15" dirty="0"/>
              <a:t> </a:t>
            </a:r>
            <a:r>
              <a:rPr sz="800" spc="-20" dirty="0"/>
              <a:t>A</a:t>
            </a:r>
            <a:r>
              <a:rPr sz="800" spc="-10" dirty="0"/>
              <a:t>g</a:t>
            </a:r>
            <a:r>
              <a:rPr sz="800" dirty="0"/>
              <a:t>e</a:t>
            </a:r>
            <a:r>
              <a:rPr sz="800" spc="5" dirty="0"/>
              <a:t> </a:t>
            </a:r>
            <a:r>
              <a:rPr sz="800" spc="-30" dirty="0"/>
              <a:t>I</a:t>
            </a:r>
            <a:r>
              <a:rPr sz="800" spc="5" dirty="0"/>
              <a:t>n</a:t>
            </a:r>
            <a:r>
              <a:rPr sz="800" dirty="0"/>
              <a:t>t</a:t>
            </a:r>
            <a:r>
              <a:rPr sz="800" spc="-10" dirty="0"/>
              <a:t>e</a:t>
            </a:r>
            <a:r>
              <a:rPr sz="800" spc="-5" dirty="0"/>
              <a:t>r</a:t>
            </a:r>
            <a:r>
              <a:rPr sz="800" spc="5" dirty="0"/>
              <a:t>n</a:t>
            </a:r>
            <a:r>
              <a:rPr sz="800" dirty="0"/>
              <a:t>ati</a:t>
            </a:r>
            <a:r>
              <a:rPr sz="800" spc="-20" dirty="0"/>
              <a:t>o</a:t>
            </a:r>
            <a:r>
              <a:rPr sz="800" spc="-10" dirty="0"/>
              <a:t>n</a:t>
            </a:r>
            <a:r>
              <a:rPr sz="800" dirty="0"/>
              <a:t>al</a:t>
            </a:r>
            <a:r>
              <a:rPr sz="800" spc="-5" dirty="0"/>
              <a:t> P</a:t>
            </a:r>
            <a:r>
              <a:rPr sz="800" spc="5" dirty="0"/>
              <a:t>ub</a:t>
            </a:r>
            <a:r>
              <a:rPr sz="800" spc="-10" dirty="0"/>
              <a:t>l</a:t>
            </a:r>
            <a:r>
              <a:rPr sz="800" dirty="0"/>
              <a:t>i</a:t>
            </a:r>
            <a:r>
              <a:rPr sz="800" spc="-5" dirty="0"/>
              <a:t>s</a:t>
            </a:r>
            <a:r>
              <a:rPr sz="800" spc="-10" dirty="0"/>
              <a:t>he</a:t>
            </a:r>
            <a:r>
              <a:rPr sz="800" spc="-5" dirty="0"/>
              <a:t>rs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spc="-10" dirty="0"/>
              <a:t>20</a:t>
            </a:r>
            <a:r>
              <a:rPr sz="800" spc="5" dirty="0"/>
              <a:t>0</a:t>
            </a:r>
            <a:r>
              <a:rPr sz="800" dirty="0"/>
              <a:t>7</a:t>
            </a:r>
            <a:endParaRPr sz="80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29" y="1074820"/>
            <a:ext cx="8526145" cy="57086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buClr>
                <a:srgbClr val="993200"/>
              </a:buClr>
              <a:buFont typeface="Arial"/>
              <a:buAutoNum type="arabicPeriod"/>
              <a:tabLst>
                <a:tab pos="355600" algn="l"/>
              </a:tabLst>
            </a:pPr>
            <a:r>
              <a:rPr sz="2200" spc="-30" dirty="0">
                <a:solidFill>
                  <a:srgbClr val="993200"/>
                </a:solidFill>
                <a:latin typeface="Arial"/>
                <a:cs typeface="Arial"/>
              </a:rPr>
              <a:t>M</a:t>
            </a:r>
            <a:r>
              <a:rPr sz="2200" spc="-10" dirty="0">
                <a:solidFill>
                  <a:srgbClr val="993200"/>
                </a:solidFill>
                <a:latin typeface="Arial"/>
                <a:cs typeface="Arial"/>
              </a:rPr>
              <a:t>aintain</a:t>
            </a:r>
            <a:r>
              <a:rPr sz="2200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993200"/>
                </a:solidFill>
                <a:latin typeface="Arial"/>
                <a:cs typeface="Arial"/>
              </a:rPr>
              <a:t>st</a:t>
            </a:r>
            <a:r>
              <a:rPr sz="2200" dirty="0">
                <a:solidFill>
                  <a:srgbClr val="993200"/>
                </a:solidFill>
                <a:latin typeface="Arial"/>
                <a:cs typeface="Arial"/>
              </a:rPr>
              <a:t>u</a:t>
            </a:r>
            <a:r>
              <a:rPr sz="2200" spc="-15" dirty="0">
                <a:solidFill>
                  <a:srgbClr val="993200"/>
                </a:solidFill>
                <a:latin typeface="Arial"/>
                <a:cs typeface="Arial"/>
              </a:rPr>
              <a:t>dent</a:t>
            </a:r>
            <a:r>
              <a:rPr sz="2200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200" spc="-25" dirty="0">
                <a:solidFill>
                  <a:srgbClr val="993200"/>
                </a:solidFill>
                <a:latin typeface="Arial"/>
                <a:cs typeface="Arial"/>
              </a:rPr>
              <a:t>D</a:t>
            </a:r>
            <a:r>
              <a:rPr sz="2200" spc="-10" dirty="0">
                <a:solidFill>
                  <a:srgbClr val="993200"/>
                </a:solidFill>
                <a:latin typeface="Arial"/>
                <a:cs typeface="Arial"/>
              </a:rPr>
              <a:t>etails</a:t>
            </a:r>
            <a:endParaRPr sz="22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  <a:spcBef>
                <a:spcPts val="1065"/>
              </a:spcBef>
            </a:pPr>
            <a:r>
              <a:rPr sz="2200" spc="-20" dirty="0">
                <a:solidFill>
                  <a:srgbClr val="007F00"/>
                </a:solidFill>
                <a:latin typeface="Arial"/>
                <a:cs typeface="Arial"/>
              </a:rPr>
              <a:t>A</a:t>
            </a:r>
            <a:r>
              <a:rPr sz="2200" spc="-15" dirty="0">
                <a:solidFill>
                  <a:srgbClr val="007F00"/>
                </a:solidFill>
                <a:latin typeface="Arial"/>
                <a:cs typeface="Arial"/>
              </a:rPr>
              <a:t>dd/</a:t>
            </a:r>
            <a:r>
              <a:rPr sz="2200" spc="-30" dirty="0">
                <a:solidFill>
                  <a:srgbClr val="007F00"/>
                </a:solidFill>
                <a:latin typeface="Arial"/>
                <a:cs typeface="Arial"/>
              </a:rPr>
              <a:t>M</a:t>
            </a:r>
            <a:r>
              <a:rPr sz="2200" spc="-10" dirty="0">
                <a:solidFill>
                  <a:srgbClr val="007F00"/>
                </a:solidFill>
                <a:latin typeface="Arial"/>
                <a:cs typeface="Arial"/>
              </a:rPr>
              <a:t>odi</a:t>
            </a:r>
            <a:r>
              <a:rPr sz="2200" dirty="0">
                <a:solidFill>
                  <a:srgbClr val="007F00"/>
                </a:solidFill>
                <a:latin typeface="Arial"/>
                <a:cs typeface="Arial"/>
              </a:rPr>
              <a:t>f</a:t>
            </a:r>
            <a:r>
              <a:rPr sz="2200" spc="-25" dirty="0">
                <a:solidFill>
                  <a:srgbClr val="007F00"/>
                </a:solidFill>
                <a:latin typeface="Arial"/>
                <a:cs typeface="Arial"/>
              </a:rPr>
              <a:t>y</a:t>
            </a:r>
            <a:r>
              <a:rPr sz="2200" dirty="0">
                <a:solidFill>
                  <a:srgbClr val="007F00"/>
                </a:solidFill>
                <a:latin typeface="Arial"/>
                <a:cs typeface="Arial"/>
              </a:rPr>
              <a:t>/</a:t>
            </a:r>
            <a:r>
              <a:rPr sz="2200" spc="-15" dirty="0">
                <a:solidFill>
                  <a:srgbClr val="007F00"/>
                </a:solidFill>
                <a:latin typeface="Arial"/>
                <a:cs typeface="Arial"/>
              </a:rPr>
              <a:t>update</a:t>
            </a:r>
            <a:r>
              <a:rPr sz="2200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007F00"/>
                </a:solidFill>
                <a:latin typeface="Arial"/>
                <a:cs typeface="Arial"/>
              </a:rPr>
              <a:t>s</a:t>
            </a:r>
            <a:r>
              <a:rPr sz="2200" spc="-15" dirty="0">
                <a:solidFill>
                  <a:srgbClr val="007F00"/>
                </a:solidFill>
                <a:latin typeface="Arial"/>
                <a:cs typeface="Arial"/>
              </a:rPr>
              <a:t>tudents</a:t>
            </a:r>
            <a:r>
              <a:rPr sz="2200" spc="5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007F00"/>
                </a:solidFill>
                <a:latin typeface="Arial"/>
                <a:cs typeface="Arial"/>
              </a:rPr>
              <a:t>details</a:t>
            </a:r>
            <a:r>
              <a:rPr sz="2200" spc="5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007F00"/>
                </a:solidFill>
                <a:latin typeface="Arial"/>
                <a:cs typeface="Arial"/>
              </a:rPr>
              <a:t>l</a:t>
            </a:r>
            <a:r>
              <a:rPr sz="2200" spc="-5" dirty="0">
                <a:solidFill>
                  <a:srgbClr val="007F00"/>
                </a:solidFill>
                <a:latin typeface="Arial"/>
                <a:cs typeface="Arial"/>
              </a:rPr>
              <a:t>i</a:t>
            </a:r>
            <a:r>
              <a:rPr sz="2200" spc="-10" dirty="0">
                <a:solidFill>
                  <a:srgbClr val="007F00"/>
                </a:solidFill>
                <a:latin typeface="Arial"/>
                <a:cs typeface="Arial"/>
              </a:rPr>
              <a:t>k</a:t>
            </a:r>
            <a:r>
              <a:rPr sz="2200" spc="-15" dirty="0">
                <a:solidFill>
                  <a:srgbClr val="007F00"/>
                </a:solidFill>
                <a:latin typeface="Arial"/>
                <a:cs typeface="Arial"/>
              </a:rPr>
              <a:t>e</a:t>
            </a:r>
            <a:r>
              <a:rPr sz="2200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007F00"/>
                </a:solidFill>
                <a:latin typeface="Arial"/>
                <a:cs typeface="Arial"/>
              </a:rPr>
              <a:t>na</a:t>
            </a:r>
            <a:r>
              <a:rPr sz="2200" spc="-30" dirty="0">
                <a:solidFill>
                  <a:srgbClr val="007F00"/>
                </a:solidFill>
                <a:latin typeface="Arial"/>
                <a:cs typeface="Arial"/>
              </a:rPr>
              <a:t>m</a:t>
            </a:r>
            <a:r>
              <a:rPr sz="2200" spc="-10" dirty="0">
                <a:solidFill>
                  <a:srgbClr val="007F00"/>
                </a:solidFill>
                <a:latin typeface="Arial"/>
                <a:cs typeface="Arial"/>
              </a:rPr>
              <a:t>e,</a:t>
            </a:r>
            <a:r>
              <a:rPr sz="2200" dirty="0">
                <a:solidFill>
                  <a:srgbClr val="007F00"/>
                </a:solidFill>
                <a:latin typeface="Arial"/>
                <a:cs typeface="Arial"/>
              </a:rPr>
              <a:t> a</a:t>
            </a:r>
            <a:r>
              <a:rPr sz="2200" spc="-15" dirty="0">
                <a:solidFill>
                  <a:srgbClr val="007F00"/>
                </a:solidFill>
                <a:latin typeface="Arial"/>
                <a:cs typeface="Arial"/>
              </a:rPr>
              <a:t>ddre</a:t>
            </a:r>
            <a:r>
              <a:rPr sz="2200" spc="-10" dirty="0">
                <a:solidFill>
                  <a:srgbClr val="007F00"/>
                </a:solidFill>
                <a:latin typeface="Arial"/>
                <a:cs typeface="Arial"/>
              </a:rPr>
              <a:t>ss.</a:t>
            </a:r>
            <a:endParaRPr sz="2200">
              <a:latin typeface="Arial"/>
              <a:cs typeface="Arial"/>
            </a:endParaRPr>
          </a:p>
          <a:p>
            <a:pPr marL="245745" indent="-233045">
              <a:lnSpc>
                <a:spcPct val="100000"/>
              </a:lnSpc>
              <a:spcBef>
                <a:spcPts val="1055"/>
              </a:spcBef>
              <a:buClr>
                <a:srgbClr val="993200"/>
              </a:buClr>
              <a:buFont typeface="Arial"/>
              <a:buAutoNum type="arabicPeriod" startAt="2"/>
              <a:tabLst>
                <a:tab pos="246379" algn="l"/>
              </a:tabLst>
            </a:pPr>
            <a:r>
              <a:rPr sz="2200" spc="-30" dirty="0">
                <a:solidFill>
                  <a:srgbClr val="993200"/>
                </a:solidFill>
                <a:latin typeface="Arial"/>
                <a:cs typeface="Arial"/>
              </a:rPr>
              <a:t>M</a:t>
            </a:r>
            <a:r>
              <a:rPr sz="2200" spc="-10" dirty="0">
                <a:solidFill>
                  <a:srgbClr val="993200"/>
                </a:solidFill>
                <a:latin typeface="Arial"/>
                <a:cs typeface="Arial"/>
              </a:rPr>
              <a:t>aintain</a:t>
            </a:r>
            <a:r>
              <a:rPr sz="2200" dirty="0">
                <a:solidFill>
                  <a:srgbClr val="993200"/>
                </a:solidFill>
                <a:latin typeface="Arial"/>
                <a:cs typeface="Arial"/>
              </a:rPr>
              <a:t> s</a:t>
            </a:r>
            <a:r>
              <a:rPr sz="2200" spc="-15" dirty="0">
                <a:solidFill>
                  <a:srgbClr val="993200"/>
                </a:solidFill>
                <a:latin typeface="Arial"/>
                <a:cs typeface="Arial"/>
              </a:rPr>
              <a:t>ubje</a:t>
            </a:r>
            <a:r>
              <a:rPr sz="2200" spc="-10" dirty="0">
                <a:solidFill>
                  <a:srgbClr val="993200"/>
                </a:solidFill>
                <a:latin typeface="Arial"/>
                <a:cs typeface="Arial"/>
              </a:rPr>
              <a:t>ct</a:t>
            </a:r>
            <a:r>
              <a:rPr sz="2200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200" spc="-25" dirty="0">
                <a:solidFill>
                  <a:srgbClr val="993200"/>
                </a:solidFill>
                <a:latin typeface="Arial"/>
                <a:cs typeface="Arial"/>
              </a:rPr>
              <a:t>D</a:t>
            </a:r>
            <a:r>
              <a:rPr sz="2200" spc="-10" dirty="0">
                <a:solidFill>
                  <a:srgbClr val="993200"/>
                </a:solidFill>
                <a:latin typeface="Arial"/>
                <a:cs typeface="Arial"/>
              </a:rPr>
              <a:t>etai</a:t>
            </a:r>
            <a:r>
              <a:rPr sz="2200" spc="-15" dirty="0">
                <a:solidFill>
                  <a:srgbClr val="993200"/>
                </a:solidFill>
                <a:latin typeface="Arial"/>
                <a:cs typeface="Arial"/>
              </a:rPr>
              <a:t>ls</a:t>
            </a:r>
            <a:endParaRPr sz="2200">
              <a:latin typeface="Arial"/>
              <a:cs typeface="Arial"/>
            </a:endParaRPr>
          </a:p>
          <a:p>
            <a:pPr marL="12700" marR="1447800" indent="342900">
              <a:lnSpc>
                <a:spcPts val="3710"/>
              </a:lnSpc>
              <a:spcBef>
                <a:spcPts val="285"/>
              </a:spcBef>
            </a:pPr>
            <a:r>
              <a:rPr sz="2200" spc="-20" dirty="0">
                <a:solidFill>
                  <a:srgbClr val="323299"/>
                </a:solidFill>
                <a:latin typeface="Arial"/>
                <a:cs typeface="Arial"/>
              </a:rPr>
              <a:t>A</a:t>
            </a:r>
            <a:r>
              <a:rPr sz="2200" spc="-15" dirty="0">
                <a:solidFill>
                  <a:srgbClr val="323299"/>
                </a:solidFill>
                <a:latin typeface="Arial"/>
                <a:cs typeface="Arial"/>
              </a:rPr>
              <a:t>dd/</a:t>
            </a:r>
            <a:r>
              <a:rPr sz="2200" spc="-30" dirty="0">
                <a:solidFill>
                  <a:srgbClr val="323299"/>
                </a:solidFill>
                <a:latin typeface="Arial"/>
                <a:cs typeface="Arial"/>
              </a:rPr>
              <a:t>M</a:t>
            </a:r>
            <a:r>
              <a:rPr sz="2200" spc="-10" dirty="0">
                <a:solidFill>
                  <a:srgbClr val="323299"/>
                </a:solidFill>
                <a:latin typeface="Arial"/>
                <a:cs typeface="Arial"/>
              </a:rPr>
              <a:t>odi</a:t>
            </a:r>
            <a:r>
              <a:rPr sz="2200" dirty="0">
                <a:solidFill>
                  <a:srgbClr val="323299"/>
                </a:solidFill>
                <a:latin typeface="Arial"/>
                <a:cs typeface="Arial"/>
              </a:rPr>
              <a:t>f</a:t>
            </a:r>
            <a:r>
              <a:rPr sz="2200" spc="-25" dirty="0">
                <a:solidFill>
                  <a:srgbClr val="323299"/>
                </a:solidFill>
                <a:latin typeface="Arial"/>
                <a:cs typeface="Arial"/>
              </a:rPr>
              <a:t>y</a:t>
            </a:r>
            <a:r>
              <a:rPr sz="2200" dirty="0">
                <a:solidFill>
                  <a:srgbClr val="323299"/>
                </a:solidFill>
                <a:latin typeface="Arial"/>
                <a:cs typeface="Arial"/>
              </a:rPr>
              <a:t>/</a:t>
            </a:r>
            <a:r>
              <a:rPr sz="2200" spc="-25" dirty="0">
                <a:solidFill>
                  <a:srgbClr val="323299"/>
                </a:solidFill>
                <a:latin typeface="Arial"/>
                <a:cs typeface="Arial"/>
              </a:rPr>
              <a:t>U</a:t>
            </a:r>
            <a:r>
              <a:rPr sz="2200" spc="-15" dirty="0">
                <a:solidFill>
                  <a:srgbClr val="323299"/>
                </a:solidFill>
                <a:latin typeface="Arial"/>
                <a:cs typeface="Arial"/>
              </a:rPr>
              <a:t>pdate</a:t>
            </a:r>
            <a:r>
              <a:rPr sz="2200" dirty="0">
                <a:solidFill>
                  <a:srgbClr val="323299"/>
                </a:solidFill>
                <a:latin typeface="Arial"/>
                <a:cs typeface="Arial"/>
              </a:rPr>
              <a:t> </a:t>
            </a:r>
            <a:r>
              <a:rPr sz="2200" spc="-20" dirty="0">
                <a:solidFill>
                  <a:srgbClr val="323299"/>
                </a:solidFill>
                <a:latin typeface="Arial"/>
                <a:cs typeface="Arial"/>
              </a:rPr>
              <a:t>S</a:t>
            </a:r>
            <a:r>
              <a:rPr sz="2200" spc="-15" dirty="0">
                <a:solidFill>
                  <a:srgbClr val="323299"/>
                </a:solidFill>
                <a:latin typeface="Arial"/>
                <a:cs typeface="Arial"/>
              </a:rPr>
              <a:t>ubje</a:t>
            </a:r>
            <a:r>
              <a:rPr sz="2200" spc="-10" dirty="0">
                <a:solidFill>
                  <a:srgbClr val="323299"/>
                </a:solidFill>
                <a:latin typeface="Arial"/>
                <a:cs typeface="Arial"/>
              </a:rPr>
              <a:t>ct</a:t>
            </a:r>
            <a:r>
              <a:rPr sz="2200" dirty="0">
                <a:solidFill>
                  <a:srgbClr val="323299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323299"/>
                </a:solidFill>
                <a:latin typeface="Arial"/>
                <a:cs typeface="Arial"/>
              </a:rPr>
              <a:t>infor</a:t>
            </a:r>
            <a:r>
              <a:rPr sz="2200" spc="-30" dirty="0">
                <a:solidFill>
                  <a:srgbClr val="323299"/>
                </a:solidFill>
                <a:latin typeface="Arial"/>
                <a:cs typeface="Arial"/>
              </a:rPr>
              <a:t>m</a:t>
            </a:r>
            <a:r>
              <a:rPr sz="2200" spc="-10" dirty="0">
                <a:solidFill>
                  <a:srgbClr val="323299"/>
                </a:solidFill>
                <a:latin typeface="Arial"/>
                <a:cs typeface="Arial"/>
              </a:rPr>
              <a:t>at</a:t>
            </a:r>
            <a:r>
              <a:rPr sz="2200" spc="5" dirty="0">
                <a:solidFill>
                  <a:srgbClr val="323299"/>
                </a:solidFill>
                <a:latin typeface="Arial"/>
                <a:cs typeface="Arial"/>
              </a:rPr>
              <a:t>i</a:t>
            </a:r>
            <a:r>
              <a:rPr sz="2200" spc="-15" dirty="0">
                <a:solidFill>
                  <a:srgbClr val="323299"/>
                </a:solidFill>
                <a:latin typeface="Arial"/>
                <a:cs typeface="Arial"/>
              </a:rPr>
              <a:t>on</a:t>
            </a:r>
            <a:r>
              <a:rPr sz="2200" dirty="0">
                <a:solidFill>
                  <a:srgbClr val="323299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323299"/>
                </a:solidFill>
                <a:latin typeface="Arial"/>
                <a:cs typeface="Arial"/>
              </a:rPr>
              <a:t>s</a:t>
            </a:r>
            <a:r>
              <a:rPr sz="2200" spc="-15" dirty="0">
                <a:solidFill>
                  <a:srgbClr val="323299"/>
                </a:solidFill>
                <a:latin typeface="Arial"/>
                <a:cs typeface="Arial"/>
              </a:rPr>
              <a:t>e</a:t>
            </a:r>
            <a:r>
              <a:rPr sz="2200" spc="-30" dirty="0">
                <a:solidFill>
                  <a:srgbClr val="323299"/>
                </a:solidFill>
                <a:latin typeface="Arial"/>
                <a:cs typeface="Arial"/>
              </a:rPr>
              <a:t>m</a:t>
            </a:r>
            <a:r>
              <a:rPr sz="2200" spc="-15" dirty="0">
                <a:solidFill>
                  <a:srgbClr val="323299"/>
                </a:solidFill>
                <a:latin typeface="Arial"/>
                <a:cs typeface="Arial"/>
              </a:rPr>
              <a:t>e</a:t>
            </a:r>
            <a:r>
              <a:rPr sz="2200" spc="-10" dirty="0">
                <a:solidFill>
                  <a:srgbClr val="323299"/>
                </a:solidFill>
                <a:latin typeface="Arial"/>
                <a:cs typeface="Arial"/>
              </a:rPr>
              <a:t>ster</a:t>
            </a:r>
            <a:r>
              <a:rPr sz="2200" spc="10" dirty="0">
                <a:solidFill>
                  <a:srgbClr val="323299"/>
                </a:solidFill>
                <a:latin typeface="Arial"/>
                <a:cs typeface="Arial"/>
              </a:rPr>
              <a:t> </a:t>
            </a:r>
            <a:r>
              <a:rPr sz="2200" spc="-25" dirty="0">
                <a:solidFill>
                  <a:srgbClr val="323299"/>
                </a:solidFill>
                <a:latin typeface="Arial"/>
                <a:cs typeface="Arial"/>
              </a:rPr>
              <a:t>w</a:t>
            </a:r>
            <a:r>
              <a:rPr sz="2200" spc="-5" dirty="0">
                <a:solidFill>
                  <a:srgbClr val="323299"/>
                </a:solidFill>
                <a:latin typeface="Arial"/>
                <a:cs typeface="Arial"/>
              </a:rPr>
              <a:t>i</a:t>
            </a:r>
            <a:r>
              <a:rPr sz="2200" spc="-10" dirty="0">
                <a:solidFill>
                  <a:srgbClr val="323299"/>
                </a:solidFill>
                <a:latin typeface="Arial"/>
                <a:cs typeface="Arial"/>
              </a:rPr>
              <a:t>s</a:t>
            </a:r>
            <a:r>
              <a:rPr sz="2200" spc="-15" dirty="0">
                <a:solidFill>
                  <a:srgbClr val="323299"/>
                </a:solidFill>
                <a:latin typeface="Arial"/>
                <a:cs typeface="Arial"/>
              </a:rPr>
              <a:t>e</a:t>
            </a:r>
            <a:r>
              <a:rPr sz="2200" spc="-10" dirty="0">
                <a:solidFill>
                  <a:srgbClr val="323299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653200"/>
                </a:solidFill>
                <a:latin typeface="Arial"/>
                <a:cs typeface="Arial"/>
              </a:rPr>
              <a:t>3.</a:t>
            </a:r>
            <a:r>
              <a:rPr sz="2200" spc="-30" dirty="0">
                <a:solidFill>
                  <a:srgbClr val="993200"/>
                </a:solidFill>
                <a:latin typeface="Arial"/>
                <a:cs typeface="Arial"/>
              </a:rPr>
              <a:t>M</a:t>
            </a:r>
            <a:r>
              <a:rPr sz="2200" spc="-10" dirty="0">
                <a:solidFill>
                  <a:srgbClr val="993200"/>
                </a:solidFill>
                <a:latin typeface="Arial"/>
                <a:cs typeface="Arial"/>
              </a:rPr>
              <a:t>aintain</a:t>
            </a:r>
            <a:r>
              <a:rPr sz="2200" spc="15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200" spc="-25" dirty="0">
                <a:solidFill>
                  <a:srgbClr val="993200"/>
                </a:solidFill>
                <a:latin typeface="Arial"/>
                <a:cs typeface="Arial"/>
              </a:rPr>
              <a:t>R</a:t>
            </a:r>
            <a:r>
              <a:rPr sz="2200" spc="-15" dirty="0">
                <a:solidFill>
                  <a:srgbClr val="993200"/>
                </a:solidFill>
                <a:latin typeface="Arial"/>
                <a:cs typeface="Arial"/>
              </a:rPr>
              <a:t>e</a:t>
            </a:r>
            <a:r>
              <a:rPr sz="2200" spc="-10" dirty="0">
                <a:solidFill>
                  <a:srgbClr val="993200"/>
                </a:solidFill>
                <a:latin typeface="Arial"/>
                <a:cs typeface="Arial"/>
              </a:rPr>
              <a:t>sult</a:t>
            </a:r>
            <a:r>
              <a:rPr sz="2200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200" spc="-25" dirty="0">
                <a:solidFill>
                  <a:srgbClr val="993200"/>
                </a:solidFill>
                <a:latin typeface="Arial"/>
                <a:cs typeface="Arial"/>
              </a:rPr>
              <a:t>D</a:t>
            </a:r>
            <a:r>
              <a:rPr sz="2200" spc="-10" dirty="0">
                <a:solidFill>
                  <a:srgbClr val="993200"/>
                </a:solidFill>
                <a:latin typeface="Arial"/>
                <a:cs typeface="Arial"/>
              </a:rPr>
              <a:t>etails</a:t>
            </a:r>
            <a:endParaRPr sz="2200">
              <a:latin typeface="Arial"/>
              <a:cs typeface="Arial"/>
            </a:endParaRPr>
          </a:p>
          <a:p>
            <a:pPr marL="355600" marR="5080">
              <a:lnSpc>
                <a:spcPct val="70000"/>
              </a:lnSpc>
              <a:spcBef>
                <a:spcPts val="1545"/>
              </a:spcBef>
            </a:pPr>
            <a:r>
              <a:rPr sz="2200" spc="-10" dirty="0">
                <a:latin typeface="Arial"/>
                <a:cs typeface="Arial"/>
              </a:rPr>
              <a:t>Inc</a:t>
            </a:r>
            <a:r>
              <a:rPr sz="2200" spc="-15" dirty="0">
                <a:latin typeface="Arial"/>
                <a:cs typeface="Arial"/>
              </a:rPr>
              <a:t>lude</a:t>
            </a:r>
            <a:r>
              <a:rPr sz="2200" spc="290" dirty="0">
                <a:latin typeface="Arial"/>
                <a:cs typeface="Arial"/>
              </a:rPr>
              <a:t> </a:t>
            </a:r>
            <a:r>
              <a:rPr sz="2200" spc="-10" dirty="0">
                <a:latin typeface="Arial"/>
                <a:cs typeface="Arial"/>
              </a:rPr>
              <a:t>entry</a:t>
            </a:r>
            <a:r>
              <a:rPr sz="2200" spc="280" dirty="0">
                <a:latin typeface="Arial"/>
                <a:cs typeface="Arial"/>
              </a:rPr>
              <a:t> </a:t>
            </a:r>
            <a:r>
              <a:rPr sz="2200" spc="-10" dirty="0">
                <a:latin typeface="Arial"/>
                <a:cs typeface="Arial"/>
              </a:rPr>
              <a:t>of</a:t>
            </a:r>
            <a:r>
              <a:rPr sz="2200" spc="300" dirty="0">
                <a:latin typeface="Arial"/>
                <a:cs typeface="Arial"/>
              </a:rPr>
              <a:t> </a:t>
            </a:r>
            <a:r>
              <a:rPr sz="2200" spc="-30" dirty="0">
                <a:latin typeface="Arial"/>
                <a:cs typeface="Arial"/>
              </a:rPr>
              <a:t>m</a:t>
            </a:r>
            <a:r>
              <a:rPr sz="2200" spc="-10" dirty="0">
                <a:latin typeface="Arial"/>
                <a:cs typeface="Arial"/>
              </a:rPr>
              <a:t>ark</a:t>
            </a:r>
            <a:r>
              <a:rPr sz="2200" spc="-15" dirty="0">
                <a:latin typeface="Arial"/>
                <a:cs typeface="Arial"/>
              </a:rPr>
              <a:t>s</a:t>
            </a:r>
            <a:r>
              <a:rPr sz="2200" dirty="0">
                <a:latin typeface="Arial"/>
                <a:cs typeface="Arial"/>
              </a:rPr>
              <a:t> </a:t>
            </a:r>
            <a:r>
              <a:rPr sz="2200" spc="-310" dirty="0">
                <a:latin typeface="Arial"/>
                <a:cs typeface="Arial"/>
              </a:rPr>
              <a:t> </a:t>
            </a:r>
            <a:r>
              <a:rPr sz="2200" spc="-15" dirty="0">
                <a:latin typeface="Arial"/>
                <a:cs typeface="Arial"/>
              </a:rPr>
              <a:t>and</a:t>
            </a:r>
            <a:r>
              <a:rPr sz="2200" spc="290" dirty="0">
                <a:latin typeface="Arial"/>
                <a:cs typeface="Arial"/>
              </a:rPr>
              <a:t> </a:t>
            </a:r>
            <a:r>
              <a:rPr sz="2200" spc="-15" dirty="0">
                <a:latin typeface="Arial"/>
                <a:cs typeface="Arial"/>
              </a:rPr>
              <a:t>a</a:t>
            </a:r>
            <a:r>
              <a:rPr sz="2200" spc="-10" dirty="0">
                <a:latin typeface="Arial"/>
                <a:cs typeface="Arial"/>
              </a:rPr>
              <a:t>ssig</a:t>
            </a:r>
            <a:r>
              <a:rPr sz="2200" spc="-30" dirty="0">
                <a:latin typeface="Arial"/>
                <a:cs typeface="Arial"/>
              </a:rPr>
              <a:t>nm</a:t>
            </a:r>
            <a:r>
              <a:rPr sz="2200" spc="-15" dirty="0">
                <a:latin typeface="Arial"/>
                <a:cs typeface="Arial"/>
              </a:rPr>
              <a:t>ent</a:t>
            </a:r>
            <a:r>
              <a:rPr sz="2200" spc="290" dirty="0">
                <a:latin typeface="Arial"/>
                <a:cs typeface="Arial"/>
              </a:rPr>
              <a:t> </a:t>
            </a:r>
            <a:r>
              <a:rPr sz="2200" spc="-10" dirty="0">
                <a:latin typeface="Arial"/>
                <a:cs typeface="Arial"/>
              </a:rPr>
              <a:t>of</a:t>
            </a:r>
            <a:r>
              <a:rPr sz="2200" spc="290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c</a:t>
            </a:r>
            <a:r>
              <a:rPr sz="2200" spc="-10" dirty="0">
                <a:latin typeface="Arial"/>
                <a:cs typeface="Arial"/>
              </a:rPr>
              <a:t>r</a:t>
            </a:r>
            <a:r>
              <a:rPr sz="2200" dirty="0">
                <a:latin typeface="Arial"/>
                <a:cs typeface="Arial"/>
              </a:rPr>
              <a:t>e</a:t>
            </a:r>
            <a:r>
              <a:rPr sz="2200" spc="-10" dirty="0">
                <a:latin typeface="Arial"/>
                <a:cs typeface="Arial"/>
              </a:rPr>
              <a:t>dit</a:t>
            </a:r>
            <a:r>
              <a:rPr sz="2200" spc="290" dirty="0">
                <a:latin typeface="Arial"/>
                <a:cs typeface="Arial"/>
              </a:rPr>
              <a:t> </a:t>
            </a:r>
            <a:r>
              <a:rPr sz="2200" spc="-10" dirty="0">
                <a:latin typeface="Arial"/>
                <a:cs typeface="Arial"/>
              </a:rPr>
              <a:t>points</a:t>
            </a:r>
            <a:r>
              <a:rPr sz="2200" dirty="0">
                <a:latin typeface="Arial"/>
                <a:cs typeface="Arial"/>
              </a:rPr>
              <a:t> </a:t>
            </a:r>
            <a:r>
              <a:rPr sz="2200" spc="-310" dirty="0">
                <a:latin typeface="Arial"/>
                <a:cs typeface="Arial"/>
              </a:rPr>
              <a:t> </a:t>
            </a:r>
            <a:r>
              <a:rPr sz="2200" spc="-10" dirty="0">
                <a:latin typeface="Arial"/>
                <a:cs typeface="Arial"/>
              </a:rPr>
              <a:t>f</a:t>
            </a:r>
            <a:r>
              <a:rPr sz="2200" spc="-25" dirty="0">
                <a:latin typeface="Arial"/>
                <a:cs typeface="Arial"/>
              </a:rPr>
              <a:t>o</a:t>
            </a:r>
            <a:r>
              <a:rPr sz="2200" spc="-10" dirty="0">
                <a:latin typeface="Arial"/>
                <a:cs typeface="Arial"/>
              </a:rPr>
              <a:t>r</a:t>
            </a:r>
            <a:r>
              <a:rPr sz="2200" spc="300" dirty="0">
                <a:latin typeface="Arial"/>
                <a:cs typeface="Arial"/>
              </a:rPr>
              <a:t> </a:t>
            </a:r>
            <a:r>
              <a:rPr sz="2200" spc="-15" dirty="0">
                <a:latin typeface="Arial"/>
                <a:cs typeface="Arial"/>
              </a:rPr>
              <a:t>ea</a:t>
            </a:r>
            <a:r>
              <a:rPr sz="2200" spc="-10" dirty="0">
                <a:latin typeface="Arial"/>
                <a:cs typeface="Arial"/>
              </a:rPr>
              <a:t>c</a:t>
            </a:r>
            <a:r>
              <a:rPr sz="2200" spc="-15" dirty="0">
                <a:latin typeface="Arial"/>
                <a:cs typeface="Arial"/>
              </a:rPr>
              <a:t>h</a:t>
            </a:r>
            <a:r>
              <a:rPr sz="2200" spc="-10" dirty="0">
                <a:latin typeface="Arial"/>
                <a:cs typeface="Arial"/>
              </a:rPr>
              <a:t> paper.</a:t>
            </a:r>
            <a:endParaRPr sz="2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065"/>
              </a:spcBef>
              <a:buClr>
                <a:srgbClr val="653200"/>
              </a:buClr>
              <a:buFont typeface="Arial"/>
              <a:buAutoNum type="arabicPeriod" startAt="4"/>
              <a:tabLst>
                <a:tab pos="323850" algn="l"/>
              </a:tabLst>
            </a:pPr>
            <a:r>
              <a:rPr sz="2200" spc="-15" dirty="0">
                <a:solidFill>
                  <a:srgbClr val="993200"/>
                </a:solidFill>
                <a:latin typeface="Arial"/>
                <a:cs typeface="Arial"/>
              </a:rPr>
              <a:t>Login</a:t>
            </a:r>
            <a:endParaRPr sz="22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  <a:spcBef>
                <a:spcPts val="1055"/>
              </a:spcBef>
            </a:pPr>
            <a:r>
              <a:rPr sz="2200" spc="-25" dirty="0">
                <a:solidFill>
                  <a:srgbClr val="CC0065"/>
                </a:solidFill>
                <a:latin typeface="Arial"/>
                <a:cs typeface="Arial"/>
              </a:rPr>
              <a:t>U</a:t>
            </a:r>
            <a:r>
              <a:rPr sz="2200" spc="-10" dirty="0">
                <a:solidFill>
                  <a:srgbClr val="CC0065"/>
                </a:solidFill>
                <a:latin typeface="Arial"/>
                <a:cs typeface="Arial"/>
              </a:rPr>
              <a:t>s</a:t>
            </a:r>
            <a:r>
              <a:rPr sz="2200" spc="-15" dirty="0">
                <a:solidFill>
                  <a:srgbClr val="CC0065"/>
                </a:solidFill>
                <a:latin typeface="Arial"/>
                <a:cs typeface="Arial"/>
              </a:rPr>
              <a:t>e</a:t>
            </a:r>
            <a:r>
              <a:rPr sz="2200" dirty="0">
                <a:solidFill>
                  <a:srgbClr val="CC0065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CC0065"/>
                </a:solidFill>
                <a:latin typeface="Arial"/>
                <a:cs typeface="Arial"/>
              </a:rPr>
              <a:t>to</a:t>
            </a:r>
            <a:r>
              <a:rPr sz="2200" dirty="0">
                <a:solidFill>
                  <a:srgbClr val="CC0065"/>
                </a:solidFill>
                <a:latin typeface="Arial"/>
                <a:cs typeface="Arial"/>
              </a:rPr>
              <a:t> </a:t>
            </a:r>
            <a:r>
              <a:rPr sz="2200" spc="-20" dirty="0">
                <a:solidFill>
                  <a:srgbClr val="CC0065"/>
                </a:solidFill>
                <a:latin typeface="Arial"/>
                <a:cs typeface="Arial"/>
              </a:rPr>
              <a:t>P</a:t>
            </a:r>
            <a:r>
              <a:rPr sz="2200" spc="-10" dirty="0">
                <a:solidFill>
                  <a:srgbClr val="CC0065"/>
                </a:solidFill>
                <a:latin typeface="Arial"/>
                <a:cs typeface="Arial"/>
              </a:rPr>
              <a:t>ro</a:t>
            </a:r>
            <a:r>
              <a:rPr sz="2200" spc="-25" dirty="0">
                <a:solidFill>
                  <a:srgbClr val="CC0065"/>
                </a:solidFill>
                <a:latin typeface="Arial"/>
                <a:cs typeface="Arial"/>
              </a:rPr>
              <a:t>v</a:t>
            </a:r>
            <a:r>
              <a:rPr sz="2200" spc="5" dirty="0">
                <a:solidFill>
                  <a:srgbClr val="CC0065"/>
                </a:solidFill>
                <a:latin typeface="Arial"/>
                <a:cs typeface="Arial"/>
              </a:rPr>
              <a:t>i</a:t>
            </a:r>
            <a:r>
              <a:rPr sz="2200" spc="-15" dirty="0">
                <a:solidFill>
                  <a:srgbClr val="CC0065"/>
                </a:solidFill>
                <a:latin typeface="Arial"/>
                <a:cs typeface="Arial"/>
              </a:rPr>
              <a:t>de</a:t>
            </a:r>
            <a:r>
              <a:rPr sz="2200" dirty="0">
                <a:solidFill>
                  <a:srgbClr val="CC0065"/>
                </a:solidFill>
                <a:latin typeface="Arial"/>
                <a:cs typeface="Arial"/>
              </a:rPr>
              <a:t> </a:t>
            </a:r>
            <a:r>
              <a:rPr sz="2200" spc="-25" dirty="0">
                <a:solidFill>
                  <a:srgbClr val="CC0065"/>
                </a:solidFill>
                <a:latin typeface="Arial"/>
                <a:cs typeface="Arial"/>
              </a:rPr>
              <a:t>w</a:t>
            </a:r>
            <a:r>
              <a:rPr sz="2200" spc="-15" dirty="0">
                <a:solidFill>
                  <a:srgbClr val="CC0065"/>
                </a:solidFill>
                <a:latin typeface="Arial"/>
                <a:cs typeface="Arial"/>
              </a:rPr>
              <a:t>ay</a:t>
            </a:r>
            <a:r>
              <a:rPr sz="2200" spc="-10" dirty="0">
                <a:solidFill>
                  <a:srgbClr val="CC0065"/>
                </a:solidFill>
                <a:latin typeface="Arial"/>
                <a:cs typeface="Arial"/>
              </a:rPr>
              <a:t> to</a:t>
            </a:r>
            <a:r>
              <a:rPr sz="2200" spc="15" dirty="0">
                <a:solidFill>
                  <a:srgbClr val="CC0065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CC0065"/>
                </a:solidFill>
                <a:latin typeface="Arial"/>
                <a:cs typeface="Arial"/>
              </a:rPr>
              <a:t>e</a:t>
            </a:r>
            <a:r>
              <a:rPr sz="2200" spc="-10" dirty="0">
                <a:solidFill>
                  <a:srgbClr val="CC0065"/>
                </a:solidFill>
                <a:latin typeface="Arial"/>
                <a:cs typeface="Arial"/>
              </a:rPr>
              <a:t>nter</a:t>
            </a:r>
            <a:r>
              <a:rPr sz="2200" dirty="0">
                <a:solidFill>
                  <a:srgbClr val="CC0065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CC0065"/>
                </a:solidFill>
                <a:latin typeface="Arial"/>
                <a:cs typeface="Arial"/>
              </a:rPr>
              <a:t>thro</a:t>
            </a:r>
            <a:r>
              <a:rPr sz="2200" dirty="0">
                <a:solidFill>
                  <a:srgbClr val="CC0065"/>
                </a:solidFill>
                <a:latin typeface="Arial"/>
                <a:cs typeface="Arial"/>
              </a:rPr>
              <a:t>u</a:t>
            </a:r>
            <a:r>
              <a:rPr sz="2200" spc="-15" dirty="0">
                <a:solidFill>
                  <a:srgbClr val="CC0065"/>
                </a:solidFill>
                <a:latin typeface="Arial"/>
                <a:cs typeface="Arial"/>
              </a:rPr>
              <a:t>gh</a:t>
            </a:r>
            <a:r>
              <a:rPr sz="2200" spc="15" dirty="0">
                <a:solidFill>
                  <a:srgbClr val="CC0065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CC0065"/>
                </a:solidFill>
                <a:latin typeface="Arial"/>
                <a:cs typeface="Arial"/>
              </a:rPr>
              <a:t>u</a:t>
            </a:r>
            <a:r>
              <a:rPr sz="2200" spc="-10" dirty="0">
                <a:solidFill>
                  <a:srgbClr val="CC0065"/>
                </a:solidFill>
                <a:latin typeface="Arial"/>
                <a:cs typeface="Arial"/>
              </a:rPr>
              <a:t>ser</a:t>
            </a:r>
            <a:r>
              <a:rPr sz="2200" dirty="0">
                <a:solidFill>
                  <a:srgbClr val="CC0065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CC0065"/>
                </a:solidFill>
                <a:latin typeface="Arial"/>
                <a:cs typeface="Arial"/>
              </a:rPr>
              <a:t>id</a:t>
            </a:r>
            <a:r>
              <a:rPr sz="2200" dirty="0">
                <a:solidFill>
                  <a:srgbClr val="CC0065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CC0065"/>
                </a:solidFill>
                <a:latin typeface="Arial"/>
                <a:cs typeface="Arial"/>
              </a:rPr>
              <a:t>&amp;</a:t>
            </a:r>
            <a:r>
              <a:rPr sz="2200" spc="-5" dirty="0">
                <a:solidFill>
                  <a:srgbClr val="CC0065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CC0065"/>
                </a:solidFill>
                <a:latin typeface="Arial"/>
                <a:cs typeface="Arial"/>
              </a:rPr>
              <a:t>pa</a:t>
            </a:r>
            <a:r>
              <a:rPr sz="2200" spc="-10" dirty="0">
                <a:solidFill>
                  <a:srgbClr val="CC0065"/>
                </a:solidFill>
                <a:latin typeface="Arial"/>
                <a:cs typeface="Arial"/>
              </a:rPr>
              <a:t>ss</a:t>
            </a:r>
            <a:r>
              <a:rPr sz="2200" spc="-25" dirty="0">
                <a:solidFill>
                  <a:srgbClr val="CC0065"/>
                </a:solidFill>
                <a:latin typeface="Arial"/>
                <a:cs typeface="Arial"/>
              </a:rPr>
              <a:t>w</a:t>
            </a:r>
            <a:r>
              <a:rPr sz="2200" spc="-15" dirty="0">
                <a:solidFill>
                  <a:srgbClr val="CC0065"/>
                </a:solidFill>
                <a:latin typeface="Arial"/>
                <a:cs typeface="Arial"/>
              </a:rPr>
              <a:t>ord</a:t>
            </a:r>
            <a:r>
              <a:rPr sz="2200" spc="-10" dirty="0">
                <a:solidFill>
                  <a:srgbClr val="3232FF"/>
                </a:solidFill>
                <a:latin typeface="Arial"/>
                <a:cs typeface="Arial"/>
              </a:rPr>
              <a:t>.</a:t>
            </a:r>
            <a:endParaRPr sz="2200">
              <a:latin typeface="Arial"/>
              <a:cs typeface="Arial"/>
            </a:endParaRPr>
          </a:p>
          <a:p>
            <a:pPr marL="355600" marR="4804410" indent="-342900">
              <a:lnSpc>
                <a:spcPts val="3710"/>
              </a:lnSpc>
              <a:spcBef>
                <a:spcPts val="285"/>
              </a:spcBef>
              <a:buClr>
                <a:srgbClr val="653200"/>
              </a:buClr>
              <a:buFont typeface="Arial"/>
              <a:buAutoNum type="arabicPeriod" startAt="5"/>
              <a:tabLst>
                <a:tab pos="323850" algn="l"/>
              </a:tabLst>
            </a:pPr>
            <a:r>
              <a:rPr sz="2200" spc="-25" dirty="0">
                <a:solidFill>
                  <a:srgbClr val="993200"/>
                </a:solidFill>
                <a:latin typeface="Arial"/>
                <a:cs typeface="Arial"/>
              </a:rPr>
              <a:t>G</a:t>
            </a:r>
            <a:r>
              <a:rPr sz="2200" spc="-15" dirty="0">
                <a:solidFill>
                  <a:srgbClr val="993200"/>
                </a:solidFill>
                <a:latin typeface="Arial"/>
                <a:cs typeface="Arial"/>
              </a:rPr>
              <a:t>en</a:t>
            </a:r>
            <a:r>
              <a:rPr sz="2200" dirty="0">
                <a:solidFill>
                  <a:srgbClr val="993200"/>
                </a:solidFill>
                <a:latin typeface="Arial"/>
                <a:cs typeface="Arial"/>
              </a:rPr>
              <a:t>e</a:t>
            </a:r>
            <a:r>
              <a:rPr sz="2200" spc="-10" dirty="0">
                <a:solidFill>
                  <a:srgbClr val="993200"/>
                </a:solidFill>
                <a:latin typeface="Arial"/>
                <a:cs typeface="Arial"/>
              </a:rPr>
              <a:t>rate</a:t>
            </a:r>
            <a:r>
              <a:rPr sz="2200" spc="15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200" spc="-25" dirty="0">
                <a:solidFill>
                  <a:srgbClr val="993200"/>
                </a:solidFill>
                <a:latin typeface="Arial"/>
                <a:cs typeface="Arial"/>
              </a:rPr>
              <a:t>R</a:t>
            </a:r>
            <a:r>
              <a:rPr sz="2200" spc="-15" dirty="0">
                <a:solidFill>
                  <a:srgbClr val="993200"/>
                </a:solidFill>
                <a:latin typeface="Arial"/>
                <a:cs typeface="Arial"/>
              </a:rPr>
              <a:t>e</a:t>
            </a:r>
            <a:r>
              <a:rPr sz="2200" spc="-10" dirty="0">
                <a:solidFill>
                  <a:srgbClr val="993200"/>
                </a:solidFill>
                <a:latin typeface="Arial"/>
                <a:cs typeface="Arial"/>
              </a:rPr>
              <a:t>sult</a:t>
            </a:r>
            <a:r>
              <a:rPr sz="2200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200" spc="-25" dirty="0">
                <a:solidFill>
                  <a:srgbClr val="993200"/>
                </a:solidFill>
                <a:latin typeface="Arial"/>
                <a:cs typeface="Arial"/>
              </a:rPr>
              <a:t>R</a:t>
            </a:r>
            <a:r>
              <a:rPr sz="2200" spc="-10" dirty="0">
                <a:solidFill>
                  <a:srgbClr val="993200"/>
                </a:solidFill>
                <a:latin typeface="Arial"/>
                <a:cs typeface="Arial"/>
              </a:rPr>
              <a:t>eport </a:t>
            </a:r>
            <a:r>
              <a:rPr sz="2200" spc="-25" dirty="0">
                <a:solidFill>
                  <a:srgbClr val="323299"/>
                </a:solidFill>
                <a:latin typeface="Arial"/>
                <a:cs typeface="Arial"/>
              </a:rPr>
              <a:t>U</a:t>
            </a:r>
            <a:r>
              <a:rPr sz="2200" spc="-10" dirty="0">
                <a:solidFill>
                  <a:srgbClr val="323299"/>
                </a:solidFill>
                <a:latin typeface="Arial"/>
                <a:cs typeface="Arial"/>
              </a:rPr>
              <a:t>s</a:t>
            </a:r>
            <a:r>
              <a:rPr sz="2200" spc="-15" dirty="0">
                <a:solidFill>
                  <a:srgbClr val="323299"/>
                </a:solidFill>
                <a:latin typeface="Arial"/>
                <a:cs typeface="Arial"/>
              </a:rPr>
              <a:t>e</a:t>
            </a:r>
            <a:r>
              <a:rPr sz="2200" dirty="0">
                <a:solidFill>
                  <a:srgbClr val="323299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323299"/>
                </a:solidFill>
                <a:latin typeface="Arial"/>
                <a:cs typeface="Arial"/>
              </a:rPr>
              <a:t>to</a:t>
            </a:r>
            <a:r>
              <a:rPr sz="2200" dirty="0">
                <a:solidFill>
                  <a:srgbClr val="323299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323299"/>
                </a:solidFill>
                <a:latin typeface="Arial"/>
                <a:cs typeface="Arial"/>
              </a:rPr>
              <a:t>print</a:t>
            </a:r>
            <a:r>
              <a:rPr sz="2200" spc="10" dirty="0">
                <a:solidFill>
                  <a:srgbClr val="323299"/>
                </a:solidFill>
                <a:latin typeface="Arial"/>
                <a:cs typeface="Arial"/>
              </a:rPr>
              <a:t> </a:t>
            </a:r>
            <a:r>
              <a:rPr sz="2200" spc="-25" dirty="0">
                <a:solidFill>
                  <a:srgbClr val="323299"/>
                </a:solidFill>
                <a:latin typeface="Arial"/>
                <a:cs typeface="Arial"/>
              </a:rPr>
              <a:t>v</a:t>
            </a:r>
            <a:r>
              <a:rPr sz="2200" spc="-10" dirty="0">
                <a:solidFill>
                  <a:srgbClr val="323299"/>
                </a:solidFill>
                <a:latin typeface="Arial"/>
                <a:cs typeface="Arial"/>
              </a:rPr>
              <a:t>arious</a:t>
            </a:r>
            <a:r>
              <a:rPr sz="2200" spc="5" dirty="0">
                <a:solidFill>
                  <a:srgbClr val="323299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323299"/>
                </a:solidFill>
                <a:latin typeface="Arial"/>
                <a:cs typeface="Arial"/>
              </a:rPr>
              <a:t>rep</a:t>
            </a:r>
            <a:r>
              <a:rPr sz="2200" dirty="0">
                <a:solidFill>
                  <a:srgbClr val="323299"/>
                </a:solidFill>
                <a:latin typeface="Arial"/>
                <a:cs typeface="Arial"/>
              </a:rPr>
              <a:t>o</a:t>
            </a:r>
            <a:r>
              <a:rPr sz="2200" spc="-10" dirty="0">
                <a:solidFill>
                  <a:srgbClr val="323299"/>
                </a:solidFill>
                <a:latin typeface="Arial"/>
                <a:cs typeface="Arial"/>
              </a:rPr>
              <a:t>rts</a:t>
            </a:r>
            <a:endParaRPr sz="2200">
              <a:latin typeface="Arial"/>
              <a:cs typeface="Arial"/>
            </a:endParaRPr>
          </a:p>
          <a:p>
            <a:pPr marL="323215" indent="-310515">
              <a:lnSpc>
                <a:spcPts val="2245"/>
              </a:lnSpc>
              <a:spcBef>
                <a:spcPts val="755"/>
              </a:spcBef>
              <a:buClr>
                <a:srgbClr val="653200"/>
              </a:buClr>
              <a:buFont typeface="Arial"/>
              <a:buAutoNum type="arabicPeriod" startAt="5"/>
              <a:tabLst>
                <a:tab pos="323850" algn="l"/>
              </a:tabLst>
            </a:pPr>
            <a:r>
              <a:rPr sz="2200" spc="-20" dirty="0">
                <a:solidFill>
                  <a:srgbClr val="993200"/>
                </a:solidFill>
                <a:latin typeface="Arial"/>
                <a:cs typeface="Arial"/>
              </a:rPr>
              <a:t>V</a:t>
            </a:r>
            <a:r>
              <a:rPr sz="2200" spc="-15" dirty="0">
                <a:solidFill>
                  <a:srgbClr val="993200"/>
                </a:solidFill>
                <a:latin typeface="Arial"/>
                <a:cs typeface="Arial"/>
              </a:rPr>
              <a:t>iew</a:t>
            </a:r>
            <a:r>
              <a:rPr sz="2200" spc="-5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200" spc="-25" dirty="0">
                <a:solidFill>
                  <a:srgbClr val="993200"/>
                </a:solidFill>
                <a:latin typeface="Arial"/>
                <a:cs typeface="Arial"/>
              </a:rPr>
              <a:t>R</a:t>
            </a:r>
            <a:r>
              <a:rPr sz="2200" spc="-15" dirty="0">
                <a:solidFill>
                  <a:srgbClr val="993200"/>
                </a:solidFill>
                <a:latin typeface="Arial"/>
                <a:cs typeface="Arial"/>
              </a:rPr>
              <a:t>e</a:t>
            </a:r>
            <a:r>
              <a:rPr sz="2200" spc="-10" dirty="0">
                <a:solidFill>
                  <a:srgbClr val="993200"/>
                </a:solidFill>
                <a:latin typeface="Arial"/>
                <a:cs typeface="Arial"/>
              </a:rPr>
              <a:t>sult</a:t>
            </a:r>
            <a:endParaRPr sz="2200">
              <a:latin typeface="Arial"/>
              <a:cs typeface="Arial"/>
            </a:endParaRPr>
          </a:p>
          <a:p>
            <a:pPr marL="927100" lvl="1" indent="-571500">
              <a:lnSpc>
                <a:spcPts val="1850"/>
              </a:lnSpc>
              <a:buClr>
                <a:srgbClr val="007F00"/>
              </a:buClr>
              <a:buFont typeface="Arial"/>
              <a:buAutoNum type="romanLcParenBoth"/>
              <a:tabLst>
                <a:tab pos="927100" algn="l"/>
              </a:tabLst>
            </a:pPr>
            <a:r>
              <a:rPr sz="2200" spc="-20" dirty="0">
                <a:solidFill>
                  <a:srgbClr val="007F00"/>
                </a:solidFill>
                <a:latin typeface="Arial"/>
                <a:cs typeface="Arial"/>
              </a:rPr>
              <a:t>A</a:t>
            </a:r>
            <a:r>
              <a:rPr sz="2200" spc="-10" dirty="0">
                <a:solidFill>
                  <a:srgbClr val="007F00"/>
                </a:solidFill>
                <a:latin typeface="Arial"/>
                <a:cs typeface="Arial"/>
              </a:rPr>
              <a:t>cc</a:t>
            </a:r>
            <a:r>
              <a:rPr sz="2200" spc="-15" dirty="0">
                <a:solidFill>
                  <a:srgbClr val="007F00"/>
                </a:solidFill>
                <a:latin typeface="Arial"/>
                <a:cs typeface="Arial"/>
              </a:rPr>
              <a:t>ording</a:t>
            </a:r>
            <a:r>
              <a:rPr sz="2200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007F00"/>
                </a:solidFill>
                <a:latin typeface="Arial"/>
                <a:cs typeface="Arial"/>
              </a:rPr>
              <a:t>to</a:t>
            </a:r>
            <a:r>
              <a:rPr sz="2200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007F00"/>
                </a:solidFill>
                <a:latin typeface="Arial"/>
                <a:cs typeface="Arial"/>
              </a:rPr>
              <a:t>c</a:t>
            </a:r>
            <a:r>
              <a:rPr sz="2200" spc="-15" dirty="0">
                <a:solidFill>
                  <a:srgbClr val="007F00"/>
                </a:solidFill>
                <a:latin typeface="Arial"/>
                <a:cs typeface="Arial"/>
              </a:rPr>
              <a:t>our</a:t>
            </a:r>
            <a:r>
              <a:rPr sz="2200" spc="-10" dirty="0">
                <a:solidFill>
                  <a:srgbClr val="007F00"/>
                </a:solidFill>
                <a:latin typeface="Arial"/>
                <a:cs typeface="Arial"/>
              </a:rPr>
              <a:t>s</a:t>
            </a:r>
            <a:r>
              <a:rPr sz="2200" spc="-15" dirty="0">
                <a:solidFill>
                  <a:srgbClr val="007F00"/>
                </a:solidFill>
                <a:latin typeface="Arial"/>
                <a:cs typeface="Arial"/>
              </a:rPr>
              <a:t>e</a:t>
            </a:r>
            <a:r>
              <a:rPr sz="2200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007F00"/>
                </a:solidFill>
                <a:latin typeface="Arial"/>
                <a:cs typeface="Arial"/>
              </a:rPr>
              <a:t>c</a:t>
            </a:r>
            <a:r>
              <a:rPr sz="2200" spc="-15" dirty="0">
                <a:solidFill>
                  <a:srgbClr val="007F00"/>
                </a:solidFill>
                <a:latin typeface="Arial"/>
                <a:cs typeface="Arial"/>
              </a:rPr>
              <a:t>ode</a:t>
            </a:r>
            <a:endParaRPr sz="2200">
              <a:latin typeface="Arial"/>
              <a:cs typeface="Arial"/>
            </a:endParaRPr>
          </a:p>
          <a:p>
            <a:pPr marL="927100" lvl="1" indent="-571500">
              <a:lnSpc>
                <a:spcPts val="2245"/>
              </a:lnSpc>
              <a:buClr>
                <a:srgbClr val="007F00"/>
              </a:buClr>
              <a:buFont typeface="Arial"/>
              <a:buAutoNum type="romanLcParenBoth"/>
              <a:tabLst>
                <a:tab pos="927100" algn="l"/>
              </a:tabLst>
            </a:pPr>
            <a:r>
              <a:rPr sz="2200" spc="-20" dirty="0">
                <a:solidFill>
                  <a:srgbClr val="007F00"/>
                </a:solidFill>
                <a:latin typeface="Arial"/>
                <a:cs typeface="Arial"/>
              </a:rPr>
              <a:t>A</a:t>
            </a:r>
            <a:r>
              <a:rPr sz="2200" spc="-10" dirty="0">
                <a:solidFill>
                  <a:srgbClr val="007F00"/>
                </a:solidFill>
                <a:latin typeface="Arial"/>
                <a:cs typeface="Arial"/>
              </a:rPr>
              <a:t>cc</a:t>
            </a:r>
            <a:r>
              <a:rPr sz="2200" spc="-15" dirty="0">
                <a:solidFill>
                  <a:srgbClr val="007F00"/>
                </a:solidFill>
                <a:latin typeface="Arial"/>
                <a:cs typeface="Arial"/>
              </a:rPr>
              <a:t>ording</a:t>
            </a:r>
            <a:r>
              <a:rPr sz="2200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007F00"/>
                </a:solidFill>
                <a:latin typeface="Arial"/>
                <a:cs typeface="Arial"/>
              </a:rPr>
              <a:t>to</a:t>
            </a:r>
            <a:r>
              <a:rPr sz="2200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2200" spc="-20" dirty="0">
                <a:solidFill>
                  <a:srgbClr val="007F00"/>
                </a:solidFill>
                <a:latin typeface="Arial"/>
                <a:cs typeface="Arial"/>
              </a:rPr>
              <a:t>E</a:t>
            </a:r>
            <a:r>
              <a:rPr sz="2200" spc="-10" dirty="0">
                <a:solidFill>
                  <a:srgbClr val="007F00"/>
                </a:solidFill>
                <a:latin typeface="Arial"/>
                <a:cs typeface="Arial"/>
              </a:rPr>
              <a:t>nroll</a:t>
            </a:r>
            <a:r>
              <a:rPr sz="2200" spc="-30" dirty="0">
                <a:solidFill>
                  <a:srgbClr val="007F00"/>
                </a:solidFill>
                <a:latin typeface="Arial"/>
                <a:cs typeface="Arial"/>
              </a:rPr>
              <a:t>m</a:t>
            </a:r>
            <a:r>
              <a:rPr sz="2200" spc="-15" dirty="0">
                <a:solidFill>
                  <a:srgbClr val="007F00"/>
                </a:solidFill>
                <a:latin typeface="Arial"/>
                <a:cs typeface="Arial"/>
              </a:rPr>
              <a:t>ent</a:t>
            </a:r>
            <a:r>
              <a:rPr sz="2200" spc="10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007F00"/>
                </a:solidFill>
                <a:latin typeface="Arial"/>
                <a:cs typeface="Arial"/>
              </a:rPr>
              <a:t>nu</a:t>
            </a:r>
            <a:r>
              <a:rPr sz="2200" spc="-30" dirty="0">
                <a:solidFill>
                  <a:srgbClr val="007F00"/>
                </a:solidFill>
                <a:latin typeface="Arial"/>
                <a:cs typeface="Arial"/>
              </a:rPr>
              <a:t>m</a:t>
            </a:r>
            <a:r>
              <a:rPr sz="2200" spc="-15" dirty="0">
                <a:solidFill>
                  <a:srgbClr val="007F00"/>
                </a:solidFill>
                <a:latin typeface="Arial"/>
                <a:cs typeface="Arial"/>
              </a:rPr>
              <a:t>b</a:t>
            </a:r>
            <a:r>
              <a:rPr sz="2200" dirty="0">
                <a:solidFill>
                  <a:srgbClr val="007F00"/>
                </a:solidFill>
                <a:latin typeface="Arial"/>
                <a:cs typeface="Arial"/>
              </a:rPr>
              <a:t>e</a:t>
            </a:r>
            <a:r>
              <a:rPr sz="2200" spc="-10" dirty="0">
                <a:solidFill>
                  <a:srgbClr val="007F00"/>
                </a:solidFill>
                <a:latin typeface="Arial"/>
                <a:cs typeface="Arial"/>
              </a:rPr>
              <a:t>r/roll</a:t>
            </a:r>
            <a:r>
              <a:rPr sz="2200" spc="15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007F00"/>
                </a:solidFill>
                <a:latin typeface="Arial"/>
                <a:cs typeface="Arial"/>
              </a:rPr>
              <a:t>nu</a:t>
            </a:r>
            <a:r>
              <a:rPr sz="2200" spc="-30" dirty="0">
                <a:solidFill>
                  <a:srgbClr val="007F00"/>
                </a:solidFill>
                <a:latin typeface="Arial"/>
                <a:cs typeface="Arial"/>
              </a:rPr>
              <a:t>m</a:t>
            </a:r>
            <a:r>
              <a:rPr sz="2200" spc="-15" dirty="0">
                <a:solidFill>
                  <a:srgbClr val="007F00"/>
                </a:solidFill>
                <a:latin typeface="Arial"/>
                <a:cs typeface="Arial"/>
              </a:rPr>
              <a:t>b</a:t>
            </a:r>
            <a:r>
              <a:rPr sz="2200" dirty="0">
                <a:solidFill>
                  <a:srgbClr val="007F00"/>
                </a:solidFill>
                <a:latin typeface="Arial"/>
                <a:cs typeface="Arial"/>
              </a:rPr>
              <a:t>e</a:t>
            </a:r>
            <a:r>
              <a:rPr sz="2200" spc="-10" dirty="0">
                <a:solidFill>
                  <a:srgbClr val="007F00"/>
                </a:solidFill>
                <a:latin typeface="Arial"/>
                <a:cs typeface="Arial"/>
              </a:rPr>
              <a:t>r</a:t>
            </a:r>
            <a:endParaRPr sz="2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50241" y="455316"/>
            <a:ext cx="4051935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1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44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6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7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2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6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 </a:t>
            </a:r>
            <a:r>
              <a:rPr sz="3600" spc="-110" dirty="0">
                <a:solidFill>
                  <a:srgbClr val="3232FF"/>
                </a:solidFill>
                <a:latin typeface="Times New Roman"/>
                <a:cs typeface="Times New Roman"/>
              </a:rPr>
              <a:t> </a:t>
            </a:r>
            <a:r>
              <a:rPr sz="3600" spc="12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6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09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43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6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endParaRPr sz="36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85787" y="990600"/>
            <a:ext cx="8610600" cy="0"/>
          </a:xfrm>
          <a:custGeom>
            <a:avLst/>
            <a:gdLst/>
            <a:ahLst/>
            <a:cxnLst/>
            <a:rect l="l" t="t" r="r" b="b"/>
            <a:pathLst>
              <a:path w="8610600">
                <a:moveTo>
                  <a:pt x="0" y="0"/>
                </a:moveTo>
                <a:lnTo>
                  <a:pt x="8610611" y="0"/>
                </a:lnTo>
              </a:path>
            </a:pathLst>
          </a:custGeom>
          <a:ln w="571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2555">
              <a:lnSpc>
                <a:spcPct val="100000"/>
              </a:lnSpc>
            </a:pPr>
            <a:fld id="{81D60167-4931-47E6-BA6A-407CBD079E47}" type="slidenum">
              <a:rPr dirty="0"/>
              <a:pPr marL="122555">
                <a:lnSpc>
                  <a:spcPct val="100000"/>
                </a:lnSpc>
              </a:pPr>
              <a:t>36</a:t>
            </a:fld>
            <a:endParaRPr dirty="0"/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S</a:t>
            </a:r>
            <a:r>
              <a:rPr spc="-10" dirty="0"/>
              <a:t>o</a:t>
            </a:r>
            <a:r>
              <a:rPr spc="-5" dirty="0"/>
              <a:t>f</a:t>
            </a:r>
            <a:r>
              <a:rPr dirty="0"/>
              <a:t>t</a:t>
            </a:r>
            <a:r>
              <a:rPr spc="-20" dirty="0"/>
              <a:t>w</a:t>
            </a:r>
            <a:r>
              <a:rPr dirty="0"/>
              <a:t>a</a:t>
            </a:r>
            <a:r>
              <a:rPr spc="-5" dirty="0"/>
              <a:t>r</a:t>
            </a:r>
            <a:r>
              <a:rPr dirty="0"/>
              <a:t>e</a:t>
            </a:r>
            <a:r>
              <a:rPr spc="-5" dirty="0"/>
              <a:t> </a:t>
            </a:r>
            <a:r>
              <a:rPr dirty="0"/>
              <a:t>E</a:t>
            </a:r>
            <a:r>
              <a:rPr spc="5" dirty="0"/>
              <a:t>n</a:t>
            </a:r>
            <a:r>
              <a:rPr spc="-10" dirty="0"/>
              <a:t>g</a:t>
            </a:r>
            <a:r>
              <a:rPr dirty="0"/>
              <a:t>i</a:t>
            </a:r>
            <a:r>
              <a:rPr spc="5" dirty="0"/>
              <a:t>n</a:t>
            </a:r>
            <a:r>
              <a:rPr spc="-10" dirty="0"/>
              <a:t>ee</a:t>
            </a:r>
            <a:r>
              <a:rPr spc="-5" dirty="0"/>
              <a:t>r</a:t>
            </a:r>
            <a:r>
              <a:rPr spc="-10" dirty="0"/>
              <a:t>i</a:t>
            </a:r>
            <a:r>
              <a:rPr spc="5" dirty="0"/>
              <a:t>n</a:t>
            </a:r>
            <a:r>
              <a:rPr dirty="0"/>
              <a:t>g</a:t>
            </a:r>
            <a:r>
              <a:rPr spc="-5" dirty="0"/>
              <a:t> </a:t>
            </a:r>
            <a:r>
              <a:rPr spc="-20" dirty="0"/>
              <a:t>(</a:t>
            </a:r>
            <a:r>
              <a:rPr spc="-10" dirty="0"/>
              <a:t>3</a:t>
            </a:r>
            <a:r>
              <a:rPr sz="750" baseline="22222" dirty="0"/>
              <a:t>rd </a:t>
            </a:r>
            <a:r>
              <a:rPr sz="750" spc="-75" baseline="22222" dirty="0"/>
              <a:t> </a:t>
            </a:r>
            <a:r>
              <a:rPr sz="800" spc="-10" dirty="0"/>
              <a:t>ed</a:t>
            </a:r>
            <a:r>
              <a:rPr sz="800" dirty="0"/>
              <a:t>.</a:t>
            </a:r>
            <a:r>
              <a:rPr sz="800" spc="-5" dirty="0"/>
              <a:t>)</a:t>
            </a:r>
            <a:r>
              <a:rPr sz="800" dirty="0"/>
              <a:t>,</a:t>
            </a:r>
            <a:r>
              <a:rPr sz="800" spc="-5" dirty="0"/>
              <a:t> </a:t>
            </a:r>
            <a:r>
              <a:rPr sz="800" dirty="0"/>
              <a:t>By</a:t>
            </a:r>
            <a:r>
              <a:rPr sz="800" spc="-15" dirty="0"/>
              <a:t> </a:t>
            </a:r>
            <a:r>
              <a:rPr sz="800" spc="-20" dirty="0"/>
              <a:t>K</a:t>
            </a:r>
            <a:r>
              <a:rPr sz="800" spc="15" dirty="0"/>
              <a:t>.</a:t>
            </a:r>
            <a:r>
              <a:rPr sz="800" dirty="0"/>
              <a:t>K</a:t>
            </a:r>
            <a:r>
              <a:rPr sz="800" spc="-15" dirty="0"/>
              <a:t> </a:t>
            </a:r>
            <a:r>
              <a:rPr sz="800" spc="-5" dirty="0"/>
              <a:t>A</a:t>
            </a:r>
            <a:r>
              <a:rPr sz="800" spc="-10" dirty="0"/>
              <a:t>gg</a:t>
            </a:r>
            <a:r>
              <a:rPr sz="800" dirty="0"/>
              <a:t>a</a:t>
            </a:r>
            <a:r>
              <a:rPr sz="800" spc="-5" dirty="0"/>
              <a:t>r</a:t>
            </a:r>
            <a:r>
              <a:rPr sz="800" spc="-20" dirty="0"/>
              <a:t>w</a:t>
            </a:r>
            <a:r>
              <a:rPr sz="800" dirty="0"/>
              <a:t>al</a:t>
            </a:r>
            <a:r>
              <a:rPr sz="800" spc="5" dirty="0"/>
              <a:t> </a:t>
            </a:r>
            <a:r>
              <a:rPr sz="800" dirty="0"/>
              <a:t>&amp;</a:t>
            </a:r>
            <a:r>
              <a:rPr sz="800" spc="-10" dirty="0"/>
              <a:t> </a:t>
            </a:r>
            <a:r>
              <a:rPr sz="800" spc="-5" dirty="0"/>
              <a:t>Y</a:t>
            </a:r>
            <a:r>
              <a:rPr sz="800" spc="-10" dirty="0"/>
              <a:t>oge</a:t>
            </a:r>
            <a:r>
              <a:rPr sz="800" spc="-5" dirty="0"/>
              <a:t>s</a:t>
            </a:r>
            <a:r>
              <a:rPr sz="800" dirty="0"/>
              <a:t>h</a:t>
            </a:r>
            <a:r>
              <a:rPr sz="800" spc="10" dirty="0"/>
              <a:t> </a:t>
            </a:r>
            <a:r>
              <a:rPr sz="800" spc="-5" dirty="0"/>
              <a:t>S</a:t>
            </a:r>
            <a:r>
              <a:rPr sz="800" dirty="0"/>
              <a:t>i</a:t>
            </a:r>
            <a:r>
              <a:rPr sz="800" spc="5" dirty="0"/>
              <a:t>n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dirty="0"/>
              <a:t>C</a:t>
            </a:r>
            <a:r>
              <a:rPr sz="800" spc="-20" dirty="0"/>
              <a:t>o</a:t>
            </a:r>
            <a:r>
              <a:rPr sz="800" spc="5" dirty="0"/>
              <a:t>p</a:t>
            </a:r>
            <a:r>
              <a:rPr sz="800" spc="-20" dirty="0"/>
              <a:t>y</a:t>
            </a:r>
            <a:r>
              <a:rPr sz="800" spc="-5" dirty="0"/>
              <a:t>r</a:t>
            </a:r>
            <a:r>
              <a:rPr sz="800" dirty="0"/>
              <a:t>i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t</a:t>
            </a:r>
            <a:r>
              <a:rPr sz="800" spc="5" dirty="0"/>
              <a:t> </a:t>
            </a:r>
            <a:r>
              <a:rPr sz="800" dirty="0"/>
              <a:t>©</a:t>
            </a:r>
            <a:r>
              <a:rPr sz="800" spc="5" dirty="0"/>
              <a:t> </a:t>
            </a:r>
            <a:r>
              <a:rPr sz="800" spc="-5" dirty="0"/>
              <a:t>N</a:t>
            </a:r>
            <a:r>
              <a:rPr sz="800" spc="-10" dirty="0"/>
              <a:t>e</a:t>
            </a:r>
            <a:r>
              <a:rPr sz="800" dirty="0"/>
              <a:t>w</a:t>
            </a:r>
            <a:r>
              <a:rPr sz="800" spc="-15" dirty="0"/>
              <a:t> </a:t>
            </a:r>
            <a:r>
              <a:rPr sz="800" spc="-20" dirty="0"/>
              <a:t>A</a:t>
            </a:r>
            <a:r>
              <a:rPr sz="800" spc="-10" dirty="0"/>
              <a:t>g</a:t>
            </a:r>
            <a:r>
              <a:rPr sz="800" dirty="0"/>
              <a:t>e</a:t>
            </a:r>
            <a:r>
              <a:rPr sz="800" spc="5" dirty="0"/>
              <a:t> </a:t>
            </a:r>
            <a:r>
              <a:rPr sz="800" spc="-30" dirty="0"/>
              <a:t>I</a:t>
            </a:r>
            <a:r>
              <a:rPr sz="800" spc="5" dirty="0"/>
              <a:t>n</a:t>
            </a:r>
            <a:r>
              <a:rPr sz="800" dirty="0"/>
              <a:t>t</a:t>
            </a:r>
            <a:r>
              <a:rPr sz="800" spc="-10" dirty="0"/>
              <a:t>e</a:t>
            </a:r>
            <a:r>
              <a:rPr sz="800" spc="-5" dirty="0"/>
              <a:t>r</a:t>
            </a:r>
            <a:r>
              <a:rPr sz="800" spc="5" dirty="0"/>
              <a:t>n</a:t>
            </a:r>
            <a:r>
              <a:rPr sz="800" dirty="0"/>
              <a:t>ati</a:t>
            </a:r>
            <a:r>
              <a:rPr sz="800" spc="-20" dirty="0"/>
              <a:t>o</a:t>
            </a:r>
            <a:r>
              <a:rPr sz="800" spc="-10" dirty="0"/>
              <a:t>n</a:t>
            </a:r>
            <a:r>
              <a:rPr sz="800" dirty="0"/>
              <a:t>al</a:t>
            </a:r>
            <a:r>
              <a:rPr sz="800" spc="-5" dirty="0"/>
              <a:t> P</a:t>
            </a:r>
            <a:r>
              <a:rPr sz="800" spc="5" dirty="0"/>
              <a:t>ub</a:t>
            </a:r>
            <a:r>
              <a:rPr sz="800" spc="-10" dirty="0"/>
              <a:t>l</a:t>
            </a:r>
            <a:r>
              <a:rPr sz="800" dirty="0"/>
              <a:t>i</a:t>
            </a:r>
            <a:r>
              <a:rPr sz="800" spc="-5" dirty="0"/>
              <a:t>s</a:t>
            </a:r>
            <a:r>
              <a:rPr sz="800" spc="-10" dirty="0"/>
              <a:t>he</a:t>
            </a:r>
            <a:r>
              <a:rPr sz="800" spc="-5" dirty="0"/>
              <a:t>rs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spc="-10" dirty="0"/>
              <a:t>20</a:t>
            </a:r>
            <a:r>
              <a:rPr sz="800" spc="5" dirty="0"/>
              <a:t>0</a:t>
            </a:r>
            <a:r>
              <a:rPr sz="800" dirty="0"/>
              <a:t>7</a:t>
            </a:r>
            <a:endParaRPr sz="80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80596" rIns="0" bIns="0" rtlCol="0">
            <a:spAutoFit/>
          </a:bodyPr>
          <a:lstStyle/>
          <a:p>
            <a:pPr marL="127000">
              <a:lnSpc>
                <a:spcPct val="100000"/>
              </a:lnSpc>
            </a:pPr>
            <a:r>
              <a:rPr sz="2800" spc="-15" dirty="0">
                <a:solidFill>
                  <a:srgbClr val="653200"/>
                </a:solidFill>
              </a:rPr>
              <a:t>Login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878829" y="2277050"/>
            <a:ext cx="8613775" cy="7327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10000"/>
              </a:lnSpc>
              <a:tabLst>
                <a:tab pos="688975" algn="l"/>
              </a:tabLst>
            </a:pP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1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.1	</a:t>
            </a:r>
            <a:r>
              <a:rPr sz="2400" dirty="0">
                <a:latin typeface="Arial"/>
                <a:cs typeface="Arial"/>
              </a:rPr>
              <a:t>I</a:t>
            </a:r>
            <a:r>
              <a:rPr sz="2400" spc="-5" dirty="0">
                <a:latin typeface="Arial"/>
                <a:cs typeface="Arial"/>
              </a:rPr>
              <a:t>n</a:t>
            </a:r>
            <a:r>
              <a:rPr sz="2400" spc="-10" dirty="0">
                <a:latin typeface="Arial"/>
                <a:cs typeface="Arial"/>
              </a:rPr>
              <a:t>t</a:t>
            </a:r>
            <a:r>
              <a:rPr sz="2400" dirty="0">
                <a:latin typeface="Arial"/>
                <a:cs typeface="Arial"/>
              </a:rPr>
              <a:t>r</a:t>
            </a:r>
            <a:r>
              <a:rPr sz="2400" spc="-5" dirty="0">
                <a:latin typeface="Arial"/>
                <a:cs typeface="Arial"/>
              </a:rPr>
              <a:t>odu</a:t>
            </a:r>
            <a:r>
              <a:rPr sz="2400" dirty="0">
                <a:latin typeface="Arial"/>
                <a:cs typeface="Arial"/>
              </a:rPr>
              <a:t>ct</a:t>
            </a:r>
            <a:r>
              <a:rPr sz="2400" spc="-5" dirty="0">
                <a:latin typeface="Arial"/>
                <a:cs typeface="Arial"/>
              </a:rPr>
              <a:t>io</a:t>
            </a:r>
            <a:r>
              <a:rPr sz="2400" dirty="0">
                <a:latin typeface="Arial"/>
                <a:cs typeface="Arial"/>
              </a:rPr>
              <a:t>n :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Thi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se c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se</a:t>
            </a:r>
            <a:r>
              <a:rPr sz="2400" spc="-1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de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scr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be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h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w a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log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to 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Re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u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l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ana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g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m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y</a:t>
            </a:r>
            <a:r>
              <a:rPr sz="2400" spc="-15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m.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78829" y="3482535"/>
            <a:ext cx="1733550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690245" algn="l"/>
              </a:tabLst>
            </a:pP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1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.2	</a:t>
            </a:r>
            <a:r>
              <a:rPr sz="2400" spc="-5" dirty="0">
                <a:latin typeface="Arial"/>
                <a:cs typeface="Arial"/>
              </a:rPr>
              <a:t>A</a:t>
            </a:r>
            <a:r>
              <a:rPr sz="2400" spc="-15" dirty="0">
                <a:latin typeface="Arial"/>
                <a:cs typeface="Arial"/>
              </a:rPr>
              <a:t>c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5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rs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: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279142" y="3482535"/>
            <a:ext cx="363220" cy="7315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(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)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75"/>
              </a:spcBef>
            </a:pP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(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)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193543" y="3482535"/>
            <a:ext cx="4194810" cy="7315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9600"/>
              </a:lnSpc>
            </a:pP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Da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ta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try</a:t>
            </a:r>
            <a:r>
              <a:rPr sz="2400" spc="-1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pe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Ad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m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ni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str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r/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Depu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ty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gi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str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78829" y="4688020"/>
            <a:ext cx="8583295" cy="15341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lvl="1">
              <a:lnSpc>
                <a:spcPct val="100000"/>
              </a:lnSpc>
              <a:buClr>
                <a:srgbClr val="FF6500"/>
              </a:buClr>
              <a:buFont typeface="Arial"/>
              <a:buAutoNum type="arabicPeriod" startAt="3"/>
              <a:tabLst>
                <a:tab pos="690880" algn="l"/>
              </a:tabLst>
            </a:pPr>
            <a:r>
              <a:rPr sz="2400" spc="-5" dirty="0">
                <a:latin typeface="Arial"/>
                <a:cs typeface="Arial"/>
              </a:rPr>
              <a:t>P</a:t>
            </a:r>
            <a:r>
              <a:rPr sz="2400" dirty="0">
                <a:latin typeface="Arial"/>
                <a:cs typeface="Arial"/>
              </a:rPr>
              <a:t>re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Con</a:t>
            </a:r>
            <a:r>
              <a:rPr sz="2400" spc="5" dirty="0">
                <a:latin typeface="Arial"/>
                <a:cs typeface="Arial"/>
              </a:rPr>
              <a:t>d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5" dirty="0">
                <a:latin typeface="Arial"/>
                <a:cs typeface="Arial"/>
              </a:rPr>
              <a:t>i</a:t>
            </a:r>
            <a:r>
              <a:rPr sz="2400" spc="-5" dirty="0">
                <a:latin typeface="Arial"/>
                <a:cs typeface="Arial"/>
              </a:rPr>
              <a:t>on</a:t>
            </a:r>
            <a:r>
              <a:rPr sz="2400" dirty="0">
                <a:latin typeface="Arial"/>
                <a:cs typeface="Arial"/>
              </a:rPr>
              <a:t>s :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endParaRPr sz="24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5"/>
              </a:spcBef>
              <a:buClr>
                <a:srgbClr val="FF6500"/>
              </a:buClr>
              <a:buFont typeface="Arial"/>
              <a:buAutoNum type="arabicPeriod" startAt="3"/>
            </a:pPr>
            <a:endParaRPr sz="2750">
              <a:latin typeface="Times New Roman"/>
              <a:cs typeface="Times New Roman"/>
            </a:endParaRPr>
          </a:p>
          <a:p>
            <a:pPr marL="12700" marR="5080" lvl="1" indent="39370">
              <a:lnSpc>
                <a:spcPct val="109600"/>
              </a:lnSpc>
              <a:buClr>
                <a:srgbClr val="FF6500"/>
              </a:buClr>
              <a:buFont typeface="Arial"/>
              <a:buAutoNum type="arabicPeriod" startAt="3"/>
              <a:tabLst>
                <a:tab pos="728980" algn="l"/>
              </a:tabLst>
            </a:pPr>
            <a:r>
              <a:rPr sz="2400" spc="-5" dirty="0">
                <a:latin typeface="Arial"/>
                <a:cs typeface="Arial"/>
              </a:rPr>
              <a:t>Po</a:t>
            </a:r>
            <a:r>
              <a:rPr sz="2400" dirty="0">
                <a:latin typeface="Arial"/>
                <a:cs typeface="Arial"/>
              </a:rPr>
              <a:t>st</a:t>
            </a:r>
            <a:r>
              <a:rPr sz="2400" spc="-5" dirty="0">
                <a:latin typeface="Arial"/>
                <a:cs typeface="Arial"/>
              </a:rPr>
              <a:t> Co</a:t>
            </a:r>
            <a:r>
              <a:rPr sz="2400" spc="5" dirty="0">
                <a:latin typeface="Arial"/>
                <a:cs typeface="Arial"/>
              </a:rPr>
              <a:t>n</a:t>
            </a:r>
            <a:r>
              <a:rPr sz="2400" spc="-5" dirty="0">
                <a:latin typeface="Arial"/>
                <a:cs typeface="Arial"/>
              </a:rPr>
              <a:t>di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5" dirty="0">
                <a:latin typeface="Arial"/>
                <a:cs typeface="Arial"/>
              </a:rPr>
              <a:t>io</a:t>
            </a:r>
            <a:r>
              <a:rPr sz="2400" spc="-5" dirty="0">
                <a:latin typeface="Arial"/>
                <a:cs typeface="Arial"/>
              </a:rPr>
              <a:t>n</a:t>
            </a:r>
            <a:r>
              <a:rPr sz="2400" dirty="0">
                <a:latin typeface="Arial"/>
                <a:cs typeface="Arial"/>
              </a:rPr>
              <a:t>s :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f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 </a:t>
            </a:r>
            <a:r>
              <a:rPr sz="2400" spc="-15" dirty="0">
                <a:solidFill>
                  <a:srgbClr val="3232FF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se c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se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 s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cc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ssf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ul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,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ct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20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l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g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g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d 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to</a:t>
            </a:r>
            <a:r>
              <a:rPr sz="2400" spc="-1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 syst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spc="-10" dirty="0">
                <a:solidFill>
                  <a:srgbClr val="3232FF"/>
                </a:solidFill>
                <a:latin typeface="Arial"/>
                <a:cs typeface="Arial"/>
              </a:rPr>
              <a:t>m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.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f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 no</a:t>
            </a:r>
            <a:r>
              <a:rPr sz="2400" spc="-1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,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spc="-1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syst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m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15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1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spc="-1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un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h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ng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d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50252" y="501049"/>
            <a:ext cx="5845175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1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44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6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7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2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6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 </a:t>
            </a:r>
            <a:r>
              <a:rPr sz="3600" spc="-110" dirty="0">
                <a:solidFill>
                  <a:srgbClr val="3232FF"/>
                </a:solidFill>
                <a:latin typeface="Times New Roman"/>
                <a:cs typeface="Times New Roman"/>
              </a:rPr>
              <a:t> </a:t>
            </a:r>
            <a:r>
              <a:rPr sz="3600" spc="12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6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09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43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6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10" dirty="0">
                <a:solidFill>
                  <a:srgbClr val="3232FF"/>
                </a:solidFill>
                <a:latin typeface="Times New Roman"/>
                <a:cs typeface="Times New Roman"/>
              </a:rPr>
              <a:t> </a:t>
            </a:r>
            <a:r>
              <a:rPr sz="3600" spc="-7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66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10" dirty="0">
                <a:solidFill>
                  <a:srgbClr val="3232FF"/>
                </a:solidFill>
                <a:latin typeface="Times New Roman"/>
                <a:cs typeface="Times New Roman"/>
              </a:rPr>
              <a:t> </a:t>
            </a:r>
            <a:r>
              <a:rPr sz="3600" spc="86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09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21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endParaRPr sz="36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685787" y="1066800"/>
            <a:ext cx="8610600" cy="0"/>
          </a:xfrm>
          <a:custGeom>
            <a:avLst/>
            <a:gdLst/>
            <a:ahLst/>
            <a:cxnLst/>
            <a:rect l="l" t="t" r="r" b="b"/>
            <a:pathLst>
              <a:path w="8610600">
                <a:moveTo>
                  <a:pt x="0" y="0"/>
                </a:moveTo>
                <a:lnTo>
                  <a:pt x="8610611" y="0"/>
                </a:lnTo>
              </a:path>
            </a:pathLst>
          </a:custGeom>
          <a:ln w="571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2555">
              <a:lnSpc>
                <a:spcPct val="100000"/>
              </a:lnSpc>
            </a:pPr>
            <a:fld id="{81D60167-4931-47E6-BA6A-407CBD079E47}" type="slidenum">
              <a:rPr dirty="0"/>
              <a:pPr marL="122555">
                <a:lnSpc>
                  <a:spcPct val="100000"/>
                </a:lnSpc>
              </a:pPr>
              <a:t>37</a:t>
            </a:fld>
            <a:endParaRPr dirty="0"/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S</a:t>
            </a:r>
            <a:r>
              <a:rPr spc="-10" dirty="0"/>
              <a:t>o</a:t>
            </a:r>
            <a:r>
              <a:rPr spc="-5" dirty="0"/>
              <a:t>f</a:t>
            </a:r>
            <a:r>
              <a:rPr dirty="0"/>
              <a:t>t</a:t>
            </a:r>
            <a:r>
              <a:rPr spc="-20" dirty="0"/>
              <a:t>w</a:t>
            </a:r>
            <a:r>
              <a:rPr dirty="0"/>
              <a:t>a</a:t>
            </a:r>
            <a:r>
              <a:rPr spc="-5" dirty="0"/>
              <a:t>r</a:t>
            </a:r>
            <a:r>
              <a:rPr dirty="0"/>
              <a:t>e</a:t>
            </a:r>
            <a:r>
              <a:rPr spc="-5" dirty="0"/>
              <a:t> </a:t>
            </a:r>
            <a:r>
              <a:rPr dirty="0"/>
              <a:t>E</a:t>
            </a:r>
            <a:r>
              <a:rPr spc="5" dirty="0"/>
              <a:t>n</a:t>
            </a:r>
            <a:r>
              <a:rPr spc="-10" dirty="0"/>
              <a:t>g</a:t>
            </a:r>
            <a:r>
              <a:rPr dirty="0"/>
              <a:t>i</a:t>
            </a:r>
            <a:r>
              <a:rPr spc="5" dirty="0"/>
              <a:t>n</a:t>
            </a:r>
            <a:r>
              <a:rPr spc="-10" dirty="0"/>
              <a:t>ee</a:t>
            </a:r>
            <a:r>
              <a:rPr spc="-5" dirty="0"/>
              <a:t>r</a:t>
            </a:r>
            <a:r>
              <a:rPr spc="-10" dirty="0"/>
              <a:t>i</a:t>
            </a:r>
            <a:r>
              <a:rPr spc="5" dirty="0"/>
              <a:t>n</a:t>
            </a:r>
            <a:r>
              <a:rPr dirty="0"/>
              <a:t>g</a:t>
            </a:r>
            <a:r>
              <a:rPr spc="-5" dirty="0"/>
              <a:t> </a:t>
            </a:r>
            <a:r>
              <a:rPr spc="-20" dirty="0"/>
              <a:t>(</a:t>
            </a:r>
            <a:r>
              <a:rPr spc="-10" dirty="0"/>
              <a:t>3</a:t>
            </a:r>
            <a:r>
              <a:rPr sz="750" baseline="22222" dirty="0"/>
              <a:t>rd </a:t>
            </a:r>
            <a:r>
              <a:rPr sz="750" spc="-75" baseline="22222" dirty="0"/>
              <a:t> </a:t>
            </a:r>
            <a:r>
              <a:rPr sz="800" spc="-10" dirty="0"/>
              <a:t>ed</a:t>
            </a:r>
            <a:r>
              <a:rPr sz="800" dirty="0"/>
              <a:t>.</a:t>
            </a:r>
            <a:r>
              <a:rPr sz="800" spc="-5" dirty="0"/>
              <a:t>)</a:t>
            </a:r>
            <a:r>
              <a:rPr sz="800" dirty="0"/>
              <a:t>,</a:t>
            </a:r>
            <a:r>
              <a:rPr sz="800" spc="-5" dirty="0"/>
              <a:t> </a:t>
            </a:r>
            <a:r>
              <a:rPr sz="800" dirty="0"/>
              <a:t>By</a:t>
            </a:r>
            <a:r>
              <a:rPr sz="800" spc="-15" dirty="0"/>
              <a:t> </a:t>
            </a:r>
            <a:r>
              <a:rPr sz="800" spc="-20" dirty="0"/>
              <a:t>K</a:t>
            </a:r>
            <a:r>
              <a:rPr sz="800" spc="15" dirty="0"/>
              <a:t>.</a:t>
            </a:r>
            <a:r>
              <a:rPr sz="800" dirty="0"/>
              <a:t>K</a:t>
            </a:r>
            <a:r>
              <a:rPr sz="800" spc="-15" dirty="0"/>
              <a:t> </a:t>
            </a:r>
            <a:r>
              <a:rPr sz="800" spc="-5" dirty="0"/>
              <a:t>A</a:t>
            </a:r>
            <a:r>
              <a:rPr sz="800" spc="-10" dirty="0"/>
              <a:t>gg</a:t>
            </a:r>
            <a:r>
              <a:rPr sz="800" dirty="0"/>
              <a:t>a</a:t>
            </a:r>
            <a:r>
              <a:rPr sz="800" spc="-5" dirty="0"/>
              <a:t>r</a:t>
            </a:r>
            <a:r>
              <a:rPr sz="800" spc="-20" dirty="0"/>
              <a:t>w</a:t>
            </a:r>
            <a:r>
              <a:rPr sz="800" dirty="0"/>
              <a:t>al</a:t>
            </a:r>
            <a:r>
              <a:rPr sz="800" spc="5" dirty="0"/>
              <a:t> </a:t>
            </a:r>
            <a:r>
              <a:rPr sz="800" dirty="0"/>
              <a:t>&amp;</a:t>
            </a:r>
            <a:r>
              <a:rPr sz="800" spc="-10" dirty="0"/>
              <a:t> </a:t>
            </a:r>
            <a:r>
              <a:rPr sz="800" spc="-5" dirty="0"/>
              <a:t>Y</a:t>
            </a:r>
            <a:r>
              <a:rPr sz="800" spc="-10" dirty="0"/>
              <a:t>oge</a:t>
            </a:r>
            <a:r>
              <a:rPr sz="800" spc="-5" dirty="0"/>
              <a:t>s</a:t>
            </a:r>
            <a:r>
              <a:rPr sz="800" dirty="0"/>
              <a:t>h</a:t>
            </a:r>
            <a:r>
              <a:rPr sz="800" spc="10" dirty="0"/>
              <a:t> </a:t>
            </a:r>
            <a:r>
              <a:rPr sz="800" spc="-5" dirty="0"/>
              <a:t>S</a:t>
            </a:r>
            <a:r>
              <a:rPr sz="800" dirty="0"/>
              <a:t>i</a:t>
            </a:r>
            <a:r>
              <a:rPr sz="800" spc="5" dirty="0"/>
              <a:t>n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dirty="0"/>
              <a:t>C</a:t>
            </a:r>
            <a:r>
              <a:rPr sz="800" spc="-20" dirty="0"/>
              <a:t>o</a:t>
            </a:r>
            <a:r>
              <a:rPr sz="800" spc="5" dirty="0"/>
              <a:t>p</a:t>
            </a:r>
            <a:r>
              <a:rPr sz="800" spc="-20" dirty="0"/>
              <a:t>y</a:t>
            </a:r>
            <a:r>
              <a:rPr sz="800" spc="-5" dirty="0"/>
              <a:t>r</a:t>
            </a:r>
            <a:r>
              <a:rPr sz="800" dirty="0"/>
              <a:t>i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t</a:t>
            </a:r>
            <a:r>
              <a:rPr sz="800" spc="5" dirty="0"/>
              <a:t> </a:t>
            </a:r>
            <a:r>
              <a:rPr sz="800" dirty="0"/>
              <a:t>©</a:t>
            </a:r>
            <a:r>
              <a:rPr sz="800" spc="5" dirty="0"/>
              <a:t> </a:t>
            </a:r>
            <a:r>
              <a:rPr sz="800" spc="-5" dirty="0"/>
              <a:t>N</a:t>
            </a:r>
            <a:r>
              <a:rPr sz="800" spc="-10" dirty="0"/>
              <a:t>e</a:t>
            </a:r>
            <a:r>
              <a:rPr sz="800" dirty="0"/>
              <a:t>w</a:t>
            </a:r>
            <a:r>
              <a:rPr sz="800" spc="-15" dirty="0"/>
              <a:t> </a:t>
            </a:r>
            <a:r>
              <a:rPr sz="800" spc="-20" dirty="0"/>
              <a:t>A</a:t>
            </a:r>
            <a:r>
              <a:rPr sz="800" spc="-10" dirty="0"/>
              <a:t>g</a:t>
            </a:r>
            <a:r>
              <a:rPr sz="800" dirty="0"/>
              <a:t>e</a:t>
            </a:r>
            <a:r>
              <a:rPr sz="800" spc="5" dirty="0"/>
              <a:t> </a:t>
            </a:r>
            <a:r>
              <a:rPr sz="800" spc="-30" dirty="0"/>
              <a:t>I</a:t>
            </a:r>
            <a:r>
              <a:rPr sz="800" spc="5" dirty="0"/>
              <a:t>n</a:t>
            </a:r>
            <a:r>
              <a:rPr sz="800" dirty="0"/>
              <a:t>t</a:t>
            </a:r>
            <a:r>
              <a:rPr sz="800" spc="-10" dirty="0"/>
              <a:t>e</a:t>
            </a:r>
            <a:r>
              <a:rPr sz="800" spc="-5" dirty="0"/>
              <a:t>r</a:t>
            </a:r>
            <a:r>
              <a:rPr sz="800" spc="5" dirty="0"/>
              <a:t>n</a:t>
            </a:r>
            <a:r>
              <a:rPr sz="800" dirty="0"/>
              <a:t>ati</a:t>
            </a:r>
            <a:r>
              <a:rPr sz="800" spc="-20" dirty="0"/>
              <a:t>o</a:t>
            </a:r>
            <a:r>
              <a:rPr sz="800" spc="-10" dirty="0"/>
              <a:t>n</a:t>
            </a:r>
            <a:r>
              <a:rPr sz="800" dirty="0"/>
              <a:t>al</a:t>
            </a:r>
            <a:r>
              <a:rPr sz="800" spc="-5" dirty="0"/>
              <a:t> P</a:t>
            </a:r>
            <a:r>
              <a:rPr sz="800" spc="5" dirty="0"/>
              <a:t>ub</a:t>
            </a:r>
            <a:r>
              <a:rPr sz="800" spc="-10" dirty="0"/>
              <a:t>l</a:t>
            </a:r>
            <a:r>
              <a:rPr sz="800" dirty="0"/>
              <a:t>i</a:t>
            </a:r>
            <a:r>
              <a:rPr sz="800" spc="-5" dirty="0"/>
              <a:t>s</a:t>
            </a:r>
            <a:r>
              <a:rPr sz="800" spc="-10" dirty="0"/>
              <a:t>he</a:t>
            </a:r>
            <a:r>
              <a:rPr sz="800" spc="-5" dirty="0"/>
              <a:t>rs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spc="-10" dirty="0"/>
              <a:t>20</a:t>
            </a:r>
            <a:r>
              <a:rPr sz="800" spc="5" dirty="0"/>
              <a:t>0</a:t>
            </a:r>
            <a:r>
              <a:rPr sz="800" dirty="0"/>
              <a:t>7</a:t>
            </a:r>
            <a:endParaRPr sz="80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50241" y="501037"/>
            <a:ext cx="5845175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1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44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6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7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2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6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 </a:t>
            </a:r>
            <a:r>
              <a:rPr sz="3600" spc="-110" dirty="0">
                <a:solidFill>
                  <a:srgbClr val="3232FF"/>
                </a:solidFill>
                <a:latin typeface="Times New Roman"/>
                <a:cs typeface="Times New Roman"/>
              </a:rPr>
              <a:t> </a:t>
            </a:r>
            <a:r>
              <a:rPr sz="3600" spc="12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6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09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43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6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10" dirty="0">
                <a:solidFill>
                  <a:srgbClr val="3232FF"/>
                </a:solidFill>
                <a:latin typeface="Times New Roman"/>
                <a:cs typeface="Times New Roman"/>
              </a:rPr>
              <a:t> </a:t>
            </a:r>
            <a:r>
              <a:rPr sz="3600" spc="-7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66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10" dirty="0">
                <a:solidFill>
                  <a:srgbClr val="3232FF"/>
                </a:solidFill>
                <a:latin typeface="Times New Roman"/>
                <a:cs typeface="Times New Roman"/>
              </a:rPr>
              <a:t> </a:t>
            </a:r>
            <a:r>
              <a:rPr sz="3600" spc="86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09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21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64529" y="1905194"/>
            <a:ext cx="8240395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690245" algn="l"/>
              </a:tabLst>
            </a:pP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1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.5	</a:t>
            </a:r>
            <a:r>
              <a:rPr sz="2400" spc="-5" dirty="0">
                <a:latin typeface="Arial"/>
                <a:cs typeface="Arial"/>
              </a:rPr>
              <a:t>Ba</a:t>
            </a:r>
            <a:r>
              <a:rPr sz="2400" dirty="0">
                <a:latin typeface="Arial"/>
                <a:cs typeface="Arial"/>
              </a:rPr>
              <a:t>s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c </a:t>
            </a:r>
            <a:r>
              <a:rPr sz="2400" spc="-5" dirty="0">
                <a:latin typeface="Arial"/>
                <a:cs typeface="Arial"/>
              </a:rPr>
              <a:t>Fl</a:t>
            </a:r>
            <a:r>
              <a:rPr sz="2400" spc="5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w :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Thi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se c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se s</a:t>
            </a:r>
            <a:r>
              <a:rPr sz="2400" spc="-1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rts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whe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n </a:t>
            </a:r>
            <a:r>
              <a:rPr sz="2400" spc="-1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ct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w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he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64529" y="2325818"/>
            <a:ext cx="8007984" cy="35839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4175">
              <a:lnSpc>
                <a:spcPct val="100000"/>
              </a:lnSpc>
            </a:pP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to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log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n to</a:t>
            </a:r>
            <a:r>
              <a:rPr sz="2400" spc="-10" dirty="0">
                <a:solidFill>
                  <a:srgbClr val="3232FF"/>
                </a:solidFill>
                <a:latin typeface="Arial"/>
                <a:cs typeface="Arial"/>
              </a:rPr>
              <a:t> 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Re</a:t>
            </a:r>
            <a:r>
              <a:rPr sz="2400" spc="10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u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l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ana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g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m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sy</a:t>
            </a:r>
            <a:r>
              <a:rPr sz="2400" spc="-15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spc="-10" dirty="0">
                <a:solidFill>
                  <a:srgbClr val="3232FF"/>
                </a:solidFill>
                <a:latin typeface="Arial"/>
                <a:cs typeface="Arial"/>
              </a:rPr>
              <a:t>m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8"/>
              </a:spcBef>
            </a:pPr>
            <a:endParaRPr sz="2950">
              <a:latin typeface="Times New Roman"/>
              <a:cs typeface="Times New Roman"/>
            </a:endParaRPr>
          </a:p>
          <a:p>
            <a:pPr marL="384175" marR="262890" indent="-371475">
              <a:lnSpc>
                <a:spcPct val="114999"/>
              </a:lnSpc>
              <a:buClr>
                <a:srgbClr val="993200"/>
              </a:buClr>
              <a:buFont typeface="Arial"/>
              <a:buAutoNum type="romanLcParenBoth"/>
              <a:tabLst>
                <a:tab pos="384810" algn="l"/>
              </a:tabLst>
            </a:pP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S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yst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m</a:t>
            </a:r>
            <a:r>
              <a:rPr sz="2400" spc="5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e</a:t>
            </a:r>
            <a:r>
              <a:rPr sz="2400" spc="-15" dirty="0">
                <a:solidFill>
                  <a:srgbClr val="993200"/>
                </a:solidFill>
                <a:latin typeface="Arial"/>
                <a:cs typeface="Arial"/>
              </a:rPr>
              <a:t>q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ue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sts t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ha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t</a:t>
            </a:r>
            <a:r>
              <a:rPr sz="2400" spc="-15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9932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e 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ct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r</a:t>
            </a:r>
            <a:r>
              <a:rPr sz="2400" spc="5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en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r</a:t>
            </a:r>
            <a:r>
              <a:rPr sz="2400" spc="5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hi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s/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he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 na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me 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a</a:t>
            </a:r>
            <a:r>
              <a:rPr sz="2400" spc="5" dirty="0">
                <a:solidFill>
                  <a:srgbClr val="993200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d 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pa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s</a:t>
            </a:r>
            <a:r>
              <a:rPr sz="2400" spc="10" dirty="0">
                <a:solidFill>
                  <a:srgbClr val="993200"/>
                </a:solidFill>
                <a:latin typeface="Arial"/>
                <a:cs typeface="Arial"/>
              </a:rPr>
              <a:t>s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wo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d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 marL="521334" indent="-508634">
              <a:lnSpc>
                <a:spcPct val="100000"/>
              </a:lnSpc>
              <a:spcBef>
                <a:spcPts val="1870"/>
              </a:spcBef>
              <a:buClr>
                <a:srgbClr val="993200"/>
              </a:buClr>
              <a:buFont typeface="Arial"/>
              <a:buAutoNum type="romanLcParenBoth"/>
              <a:tabLst>
                <a:tab pos="521970" algn="l"/>
              </a:tabLst>
            </a:pP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Th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e 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c</a:t>
            </a:r>
            <a:r>
              <a:rPr sz="2400" spc="-10" dirty="0">
                <a:solidFill>
                  <a:srgbClr val="0099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r</a:t>
            </a:r>
            <a:r>
              <a:rPr sz="2400" spc="5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en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rs 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hi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s/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he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r</a:t>
            </a:r>
            <a:r>
              <a:rPr sz="2400" spc="5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na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me &amp; 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pa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ss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wo</a:t>
            </a:r>
            <a:r>
              <a:rPr sz="2400" spc="15" dirty="0">
                <a:solidFill>
                  <a:srgbClr val="009900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d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 marL="384175" marR="5080" indent="-371475">
              <a:lnSpc>
                <a:spcPct val="114999"/>
              </a:lnSpc>
              <a:spcBef>
                <a:spcPts val="1440"/>
              </a:spcBef>
              <a:buClr>
                <a:srgbClr val="993200"/>
              </a:buClr>
              <a:buFont typeface="Arial"/>
              <a:buAutoNum type="romanLcParenBoth"/>
              <a:tabLst>
                <a:tab pos="505459" algn="l"/>
              </a:tabLst>
            </a:pP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S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yst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m</a:t>
            </a:r>
            <a:r>
              <a:rPr sz="2400" spc="5" dirty="0">
                <a:solidFill>
                  <a:srgbClr val="323299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v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al</a:t>
            </a:r>
            <a:r>
              <a:rPr sz="2400" spc="5" dirty="0">
                <a:solidFill>
                  <a:srgbClr val="323299"/>
                </a:solidFill>
                <a:latin typeface="Arial"/>
                <a:cs typeface="Arial"/>
              </a:rPr>
              <a:t>i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da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s 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na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me &amp; 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pa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ss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wo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d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,</a:t>
            </a:r>
            <a:r>
              <a:rPr sz="2400" spc="5" dirty="0">
                <a:solidFill>
                  <a:srgbClr val="323299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an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d</a:t>
            </a:r>
            <a:r>
              <a:rPr sz="2400" spc="10" dirty="0">
                <a:solidFill>
                  <a:srgbClr val="323299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f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f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ind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s c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rr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ct 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a</a:t>
            </a:r>
            <a:r>
              <a:rPr sz="2400" spc="5" dirty="0">
                <a:solidFill>
                  <a:srgbClr val="323299"/>
                </a:solidFill>
                <a:latin typeface="Arial"/>
                <a:cs typeface="Arial"/>
              </a:rPr>
              <a:t>l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l</a:t>
            </a:r>
            <a:r>
              <a:rPr sz="2400" spc="5" dirty="0">
                <a:solidFill>
                  <a:srgbClr val="323299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w t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e 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ct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to</a:t>
            </a:r>
            <a:r>
              <a:rPr sz="2400" spc="-10" dirty="0">
                <a:solidFill>
                  <a:srgbClr val="323299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log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s</a:t>
            </a:r>
            <a:r>
              <a:rPr sz="2400" spc="15" dirty="0">
                <a:solidFill>
                  <a:srgbClr val="323299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in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to t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e s</a:t>
            </a:r>
            <a:r>
              <a:rPr sz="2400" spc="-15" dirty="0">
                <a:solidFill>
                  <a:srgbClr val="323299"/>
                </a:solidFill>
                <a:latin typeface="Arial"/>
                <a:cs typeface="Arial"/>
              </a:rPr>
              <a:t>y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st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m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85787" y="1066800"/>
            <a:ext cx="8610600" cy="0"/>
          </a:xfrm>
          <a:custGeom>
            <a:avLst/>
            <a:gdLst/>
            <a:ahLst/>
            <a:cxnLst/>
            <a:rect l="l" t="t" r="r" b="b"/>
            <a:pathLst>
              <a:path w="8610600">
                <a:moveTo>
                  <a:pt x="0" y="0"/>
                </a:moveTo>
                <a:lnTo>
                  <a:pt x="8610611" y="0"/>
                </a:lnTo>
              </a:path>
            </a:pathLst>
          </a:custGeom>
          <a:ln w="571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2555">
              <a:lnSpc>
                <a:spcPct val="100000"/>
              </a:lnSpc>
            </a:pPr>
            <a:fld id="{81D60167-4931-47E6-BA6A-407CBD079E47}" type="slidenum">
              <a:rPr dirty="0"/>
              <a:pPr marL="122555">
                <a:lnSpc>
                  <a:spcPct val="100000"/>
                </a:lnSpc>
              </a:pPr>
              <a:t>38</a:t>
            </a:fld>
            <a:endParaRPr dirty="0"/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S</a:t>
            </a:r>
            <a:r>
              <a:rPr spc="-10" dirty="0"/>
              <a:t>o</a:t>
            </a:r>
            <a:r>
              <a:rPr spc="-5" dirty="0"/>
              <a:t>f</a:t>
            </a:r>
            <a:r>
              <a:rPr dirty="0"/>
              <a:t>t</a:t>
            </a:r>
            <a:r>
              <a:rPr spc="-20" dirty="0"/>
              <a:t>w</a:t>
            </a:r>
            <a:r>
              <a:rPr dirty="0"/>
              <a:t>a</a:t>
            </a:r>
            <a:r>
              <a:rPr spc="-5" dirty="0"/>
              <a:t>r</a:t>
            </a:r>
            <a:r>
              <a:rPr dirty="0"/>
              <a:t>e</a:t>
            </a:r>
            <a:r>
              <a:rPr spc="-5" dirty="0"/>
              <a:t> </a:t>
            </a:r>
            <a:r>
              <a:rPr dirty="0"/>
              <a:t>E</a:t>
            </a:r>
            <a:r>
              <a:rPr spc="5" dirty="0"/>
              <a:t>n</a:t>
            </a:r>
            <a:r>
              <a:rPr spc="-10" dirty="0"/>
              <a:t>g</a:t>
            </a:r>
            <a:r>
              <a:rPr dirty="0"/>
              <a:t>i</a:t>
            </a:r>
            <a:r>
              <a:rPr spc="5" dirty="0"/>
              <a:t>n</a:t>
            </a:r>
            <a:r>
              <a:rPr spc="-10" dirty="0"/>
              <a:t>ee</a:t>
            </a:r>
            <a:r>
              <a:rPr spc="-5" dirty="0"/>
              <a:t>r</a:t>
            </a:r>
            <a:r>
              <a:rPr spc="-10" dirty="0"/>
              <a:t>i</a:t>
            </a:r>
            <a:r>
              <a:rPr spc="5" dirty="0"/>
              <a:t>n</a:t>
            </a:r>
            <a:r>
              <a:rPr dirty="0"/>
              <a:t>g</a:t>
            </a:r>
            <a:r>
              <a:rPr spc="-5" dirty="0"/>
              <a:t> </a:t>
            </a:r>
            <a:r>
              <a:rPr spc="-20" dirty="0"/>
              <a:t>(</a:t>
            </a:r>
            <a:r>
              <a:rPr spc="-10" dirty="0"/>
              <a:t>3</a:t>
            </a:r>
            <a:r>
              <a:rPr sz="750" baseline="22222" dirty="0"/>
              <a:t>rd </a:t>
            </a:r>
            <a:r>
              <a:rPr sz="750" spc="-75" baseline="22222" dirty="0"/>
              <a:t> </a:t>
            </a:r>
            <a:r>
              <a:rPr sz="800" spc="-10" dirty="0"/>
              <a:t>ed</a:t>
            </a:r>
            <a:r>
              <a:rPr sz="800" dirty="0"/>
              <a:t>.</a:t>
            </a:r>
            <a:r>
              <a:rPr sz="800" spc="-5" dirty="0"/>
              <a:t>)</a:t>
            </a:r>
            <a:r>
              <a:rPr sz="800" dirty="0"/>
              <a:t>,</a:t>
            </a:r>
            <a:r>
              <a:rPr sz="800" spc="-5" dirty="0"/>
              <a:t> </a:t>
            </a:r>
            <a:r>
              <a:rPr sz="800" dirty="0"/>
              <a:t>By</a:t>
            </a:r>
            <a:r>
              <a:rPr sz="800" spc="-15" dirty="0"/>
              <a:t> </a:t>
            </a:r>
            <a:r>
              <a:rPr sz="800" spc="-20" dirty="0"/>
              <a:t>K</a:t>
            </a:r>
            <a:r>
              <a:rPr sz="800" spc="15" dirty="0"/>
              <a:t>.</a:t>
            </a:r>
            <a:r>
              <a:rPr sz="800" dirty="0"/>
              <a:t>K</a:t>
            </a:r>
            <a:r>
              <a:rPr sz="800" spc="-15" dirty="0"/>
              <a:t> </a:t>
            </a:r>
            <a:r>
              <a:rPr sz="800" spc="-5" dirty="0"/>
              <a:t>A</a:t>
            </a:r>
            <a:r>
              <a:rPr sz="800" spc="-10" dirty="0"/>
              <a:t>gg</a:t>
            </a:r>
            <a:r>
              <a:rPr sz="800" dirty="0"/>
              <a:t>a</a:t>
            </a:r>
            <a:r>
              <a:rPr sz="800" spc="-5" dirty="0"/>
              <a:t>r</a:t>
            </a:r>
            <a:r>
              <a:rPr sz="800" spc="-20" dirty="0"/>
              <a:t>w</a:t>
            </a:r>
            <a:r>
              <a:rPr sz="800" dirty="0"/>
              <a:t>al</a:t>
            </a:r>
            <a:r>
              <a:rPr sz="800" spc="5" dirty="0"/>
              <a:t> </a:t>
            </a:r>
            <a:r>
              <a:rPr sz="800" dirty="0"/>
              <a:t>&amp;</a:t>
            </a:r>
            <a:r>
              <a:rPr sz="800" spc="-10" dirty="0"/>
              <a:t> </a:t>
            </a:r>
            <a:r>
              <a:rPr sz="800" spc="-5" dirty="0"/>
              <a:t>Y</a:t>
            </a:r>
            <a:r>
              <a:rPr sz="800" spc="-10" dirty="0"/>
              <a:t>oge</a:t>
            </a:r>
            <a:r>
              <a:rPr sz="800" spc="-5" dirty="0"/>
              <a:t>s</a:t>
            </a:r>
            <a:r>
              <a:rPr sz="800" dirty="0"/>
              <a:t>h</a:t>
            </a:r>
            <a:r>
              <a:rPr sz="800" spc="10" dirty="0"/>
              <a:t> </a:t>
            </a:r>
            <a:r>
              <a:rPr sz="800" spc="-5" dirty="0"/>
              <a:t>S</a:t>
            </a:r>
            <a:r>
              <a:rPr sz="800" dirty="0"/>
              <a:t>i</a:t>
            </a:r>
            <a:r>
              <a:rPr sz="800" spc="5" dirty="0"/>
              <a:t>n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dirty="0"/>
              <a:t>C</a:t>
            </a:r>
            <a:r>
              <a:rPr sz="800" spc="-20" dirty="0"/>
              <a:t>o</a:t>
            </a:r>
            <a:r>
              <a:rPr sz="800" spc="5" dirty="0"/>
              <a:t>p</a:t>
            </a:r>
            <a:r>
              <a:rPr sz="800" spc="-20" dirty="0"/>
              <a:t>y</a:t>
            </a:r>
            <a:r>
              <a:rPr sz="800" spc="-5" dirty="0"/>
              <a:t>r</a:t>
            </a:r>
            <a:r>
              <a:rPr sz="800" dirty="0"/>
              <a:t>i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t</a:t>
            </a:r>
            <a:r>
              <a:rPr sz="800" spc="5" dirty="0"/>
              <a:t> </a:t>
            </a:r>
            <a:r>
              <a:rPr sz="800" dirty="0"/>
              <a:t>©</a:t>
            </a:r>
            <a:r>
              <a:rPr sz="800" spc="5" dirty="0"/>
              <a:t> </a:t>
            </a:r>
            <a:r>
              <a:rPr sz="800" spc="-5" dirty="0"/>
              <a:t>N</a:t>
            </a:r>
            <a:r>
              <a:rPr sz="800" spc="-10" dirty="0"/>
              <a:t>e</a:t>
            </a:r>
            <a:r>
              <a:rPr sz="800" dirty="0"/>
              <a:t>w</a:t>
            </a:r>
            <a:r>
              <a:rPr sz="800" spc="-15" dirty="0"/>
              <a:t> </a:t>
            </a:r>
            <a:r>
              <a:rPr sz="800" spc="-20" dirty="0"/>
              <a:t>A</a:t>
            </a:r>
            <a:r>
              <a:rPr sz="800" spc="-10" dirty="0"/>
              <a:t>g</a:t>
            </a:r>
            <a:r>
              <a:rPr sz="800" dirty="0"/>
              <a:t>e</a:t>
            </a:r>
            <a:r>
              <a:rPr sz="800" spc="5" dirty="0"/>
              <a:t> </a:t>
            </a:r>
            <a:r>
              <a:rPr sz="800" spc="-30" dirty="0"/>
              <a:t>I</a:t>
            </a:r>
            <a:r>
              <a:rPr sz="800" spc="5" dirty="0"/>
              <a:t>n</a:t>
            </a:r>
            <a:r>
              <a:rPr sz="800" dirty="0"/>
              <a:t>t</a:t>
            </a:r>
            <a:r>
              <a:rPr sz="800" spc="-10" dirty="0"/>
              <a:t>e</a:t>
            </a:r>
            <a:r>
              <a:rPr sz="800" spc="-5" dirty="0"/>
              <a:t>r</a:t>
            </a:r>
            <a:r>
              <a:rPr sz="800" spc="5" dirty="0"/>
              <a:t>n</a:t>
            </a:r>
            <a:r>
              <a:rPr sz="800" dirty="0"/>
              <a:t>ati</a:t>
            </a:r>
            <a:r>
              <a:rPr sz="800" spc="-20" dirty="0"/>
              <a:t>o</a:t>
            </a:r>
            <a:r>
              <a:rPr sz="800" spc="-10" dirty="0"/>
              <a:t>n</a:t>
            </a:r>
            <a:r>
              <a:rPr sz="800" dirty="0"/>
              <a:t>al</a:t>
            </a:r>
            <a:r>
              <a:rPr sz="800" spc="-5" dirty="0"/>
              <a:t> P</a:t>
            </a:r>
            <a:r>
              <a:rPr sz="800" spc="5" dirty="0"/>
              <a:t>ub</a:t>
            </a:r>
            <a:r>
              <a:rPr sz="800" spc="-10" dirty="0"/>
              <a:t>l</a:t>
            </a:r>
            <a:r>
              <a:rPr sz="800" dirty="0"/>
              <a:t>i</a:t>
            </a:r>
            <a:r>
              <a:rPr sz="800" spc="-5" dirty="0"/>
              <a:t>s</a:t>
            </a:r>
            <a:r>
              <a:rPr sz="800" spc="-10" dirty="0"/>
              <a:t>he</a:t>
            </a:r>
            <a:r>
              <a:rPr sz="800" spc="-5" dirty="0"/>
              <a:t>rs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spc="-10" dirty="0"/>
              <a:t>20</a:t>
            </a:r>
            <a:r>
              <a:rPr sz="800" spc="5" dirty="0"/>
              <a:t>0</a:t>
            </a:r>
            <a:r>
              <a:rPr sz="800" dirty="0"/>
              <a:t>7</a:t>
            </a:r>
            <a:endParaRPr sz="80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3569" y="1220917"/>
            <a:ext cx="3040380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926465" algn="l"/>
              </a:tabLst>
            </a:pP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1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.6	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Al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na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te 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F</a:t>
            </a:r>
            <a:r>
              <a:rPr sz="2400" spc="5" dirty="0">
                <a:solidFill>
                  <a:srgbClr val="FF6500"/>
                </a:solidFill>
                <a:latin typeface="Arial"/>
                <a:cs typeface="Arial"/>
              </a:rPr>
              <a:t>l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ow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s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93369" y="1917386"/>
            <a:ext cx="704215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-5" dirty="0">
                <a:latin typeface="Arial"/>
                <a:cs typeface="Arial"/>
              </a:rPr>
              <a:t>1</a:t>
            </a:r>
            <a:r>
              <a:rPr sz="2400" dirty="0">
                <a:latin typeface="Arial"/>
                <a:cs typeface="Arial"/>
              </a:rPr>
              <a:t>.</a:t>
            </a:r>
            <a:r>
              <a:rPr sz="2400" spc="-5" dirty="0">
                <a:latin typeface="Arial"/>
                <a:cs typeface="Arial"/>
              </a:rPr>
              <a:t>6</a:t>
            </a:r>
            <a:r>
              <a:rPr sz="2400" dirty="0">
                <a:latin typeface="Arial"/>
                <a:cs typeface="Arial"/>
              </a:rPr>
              <a:t>.1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038605" y="1917386"/>
            <a:ext cx="7039609" cy="6781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0670">
              <a:lnSpc>
                <a:spcPts val="2810"/>
              </a:lnSpc>
            </a:pPr>
            <a:r>
              <a:rPr sz="2400" dirty="0">
                <a:latin typeface="Arial"/>
                <a:cs typeface="Arial"/>
              </a:rPr>
              <a:t>I</a:t>
            </a:r>
            <a:r>
              <a:rPr sz="2400" spc="-5" dirty="0">
                <a:latin typeface="Arial"/>
                <a:cs typeface="Arial"/>
              </a:rPr>
              <a:t>n</a:t>
            </a:r>
            <a:r>
              <a:rPr sz="2400" dirty="0">
                <a:latin typeface="Arial"/>
                <a:cs typeface="Arial"/>
              </a:rPr>
              <a:t>v</a:t>
            </a:r>
            <a:r>
              <a:rPr sz="2400" spc="-5" dirty="0">
                <a:latin typeface="Arial"/>
                <a:cs typeface="Arial"/>
              </a:rPr>
              <a:t>a</a:t>
            </a:r>
            <a:r>
              <a:rPr sz="2400" spc="5" dirty="0">
                <a:latin typeface="Arial"/>
                <a:cs typeface="Arial"/>
              </a:rPr>
              <a:t>l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d </a:t>
            </a:r>
            <a:r>
              <a:rPr sz="2400" spc="-5" dirty="0">
                <a:latin typeface="Arial"/>
                <a:cs typeface="Arial"/>
              </a:rPr>
              <a:t>n</a:t>
            </a:r>
            <a:r>
              <a:rPr sz="2400" spc="5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me &amp; </a:t>
            </a:r>
            <a:r>
              <a:rPr sz="2400" spc="-5" dirty="0">
                <a:latin typeface="Arial"/>
                <a:cs typeface="Arial"/>
              </a:rPr>
              <a:t>pa</a:t>
            </a:r>
            <a:r>
              <a:rPr sz="2400" dirty="0">
                <a:latin typeface="Arial"/>
                <a:cs typeface="Arial"/>
              </a:rPr>
              <a:t>ss</a:t>
            </a:r>
            <a:r>
              <a:rPr sz="2400" spc="-5" dirty="0">
                <a:latin typeface="Arial"/>
                <a:cs typeface="Arial"/>
              </a:rPr>
              <a:t>wo</a:t>
            </a:r>
            <a:r>
              <a:rPr sz="2400" dirty="0">
                <a:latin typeface="Arial"/>
                <a:cs typeface="Arial"/>
              </a:rPr>
              <a:t>rd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ts val="2810"/>
              </a:lnSpc>
              <a:tabLst>
                <a:tab pos="350520" algn="l"/>
              </a:tabLst>
            </a:pPr>
            <a:r>
              <a:rPr sz="2400" spc="-10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f	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n 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spc="-1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ba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c f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low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,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ct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1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rs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n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v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l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d 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me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03580" y="2612331"/>
            <a:ext cx="8310245" cy="38068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ts val="2740"/>
              </a:lnSpc>
            </a:pP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and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/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pa</a:t>
            </a:r>
            <a:r>
              <a:rPr sz="2400" spc="10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wo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d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,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spc="-1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syst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m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di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p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l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ys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n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rr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ss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age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.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Th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ct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n </a:t>
            </a:r>
            <a:r>
              <a:rPr sz="2400" spc="-15" dirty="0">
                <a:solidFill>
                  <a:srgbClr val="3232FF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hoo</a:t>
            </a:r>
            <a:r>
              <a:rPr sz="2400" spc="10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 to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he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2400" spc="-1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rn</a:t>
            </a:r>
            <a:r>
              <a:rPr sz="2400" spc="-1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to</a:t>
            </a:r>
            <a:r>
              <a:rPr sz="2400" spc="-1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beg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g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f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15" dirty="0">
                <a:solidFill>
                  <a:srgbClr val="3232FF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ba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c f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lo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w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l 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lo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gi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,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1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ha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 po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t,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u</a:t>
            </a:r>
            <a:r>
              <a:rPr sz="2400" spc="-15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 c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se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en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d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s.</a:t>
            </a:r>
            <a:endParaRPr sz="2400">
              <a:latin typeface="Arial"/>
              <a:cs typeface="Arial"/>
            </a:endParaRPr>
          </a:p>
          <a:p>
            <a:pPr marL="2755900" marR="2967990" lvl="1" indent="-2321560">
              <a:lnSpc>
                <a:spcPts val="5480"/>
              </a:lnSpc>
              <a:spcBef>
                <a:spcPts val="540"/>
              </a:spcBef>
              <a:buClr>
                <a:srgbClr val="FF6500"/>
              </a:buClr>
              <a:buFont typeface="Arial"/>
              <a:buAutoNum type="arabicPeriod" startAt="7"/>
              <a:tabLst>
                <a:tab pos="2263775" algn="l"/>
              </a:tabLst>
            </a:pP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Spe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c</a:t>
            </a:r>
            <a:r>
              <a:rPr sz="2400" spc="5" dirty="0">
                <a:solidFill>
                  <a:srgbClr val="FF6500"/>
                </a:solidFill>
                <a:latin typeface="Arial"/>
                <a:cs typeface="Arial"/>
              </a:rPr>
              <a:t>i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l</a:t>
            </a:r>
            <a:r>
              <a:rPr sz="2400" spc="10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R</a:t>
            </a:r>
            <a:r>
              <a:rPr sz="2400" spc="5" dirty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q</a:t>
            </a:r>
            <a:r>
              <a:rPr sz="2400" spc="5" dirty="0">
                <a:solidFill>
                  <a:srgbClr val="FF6500"/>
                </a:solidFill>
                <a:latin typeface="Arial"/>
                <a:cs typeface="Arial"/>
              </a:rPr>
              <a:t>u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m</a:t>
            </a:r>
            <a:r>
              <a:rPr sz="2400" spc="5" dirty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ts: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endParaRPr sz="2400">
              <a:latin typeface="Arial"/>
              <a:cs typeface="Arial"/>
            </a:endParaRPr>
          </a:p>
          <a:p>
            <a:pPr marL="1348740" lvl="1" indent="-914400">
              <a:lnSpc>
                <a:spcPct val="100000"/>
              </a:lnSpc>
              <a:spcBef>
                <a:spcPts val="1975"/>
              </a:spcBef>
              <a:buClr>
                <a:srgbClr val="FF6500"/>
              </a:buClr>
              <a:buFont typeface="Arial"/>
              <a:buAutoNum type="arabicPeriod" startAt="7"/>
              <a:tabLst>
                <a:tab pos="1349375" algn="l"/>
              </a:tabLst>
            </a:pP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se c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se 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R</a:t>
            </a:r>
            <a:r>
              <a:rPr sz="2400" spc="5" dirty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la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sz="2400" spc="5" dirty="0">
                <a:solidFill>
                  <a:srgbClr val="FF6500"/>
                </a:solidFill>
                <a:latin typeface="Arial"/>
                <a:cs typeface="Arial"/>
              </a:rPr>
              <a:t>i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on</a:t>
            </a:r>
            <a:r>
              <a:rPr sz="2400" spc="10" dirty="0">
                <a:solidFill>
                  <a:srgbClr val="FF6500"/>
                </a:solidFill>
                <a:latin typeface="Arial"/>
                <a:cs typeface="Arial"/>
              </a:rPr>
              <a:t>s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h</a:t>
            </a:r>
            <a:r>
              <a:rPr sz="2400" spc="5" dirty="0">
                <a:solidFill>
                  <a:srgbClr val="FF6500"/>
                </a:solidFill>
                <a:latin typeface="Arial"/>
                <a:cs typeface="Arial"/>
              </a:rPr>
              <a:t>i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p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s: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"/>
              </a:spcBef>
            </a:pPr>
            <a:endParaRPr sz="2250">
              <a:latin typeface="Times New Roman"/>
              <a:cs typeface="Times New Roman"/>
            </a:endParaRPr>
          </a:p>
          <a:p>
            <a:pPr marL="2755900">
              <a:lnSpc>
                <a:spcPct val="100000"/>
              </a:lnSpc>
            </a:pP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50241" y="455316"/>
            <a:ext cx="1643380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166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10" dirty="0">
                <a:solidFill>
                  <a:srgbClr val="3232FF"/>
                </a:solidFill>
                <a:latin typeface="Times New Roman"/>
                <a:cs typeface="Times New Roman"/>
              </a:rPr>
              <a:t> </a:t>
            </a:r>
            <a:r>
              <a:rPr sz="3600" spc="86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09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04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endParaRPr sz="36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685787" y="1066800"/>
            <a:ext cx="8610600" cy="0"/>
          </a:xfrm>
          <a:custGeom>
            <a:avLst/>
            <a:gdLst/>
            <a:ahLst/>
            <a:cxnLst/>
            <a:rect l="l" t="t" r="r" b="b"/>
            <a:pathLst>
              <a:path w="8610600">
                <a:moveTo>
                  <a:pt x="0" y="0"/>
                </a:moveTo>
                <a:lnTo>
                  <a:pt x="8610611" y="0"/>
                </a:lnTo>
              </a:path>
            </a:pathLst>
          </a:custGeom>
          <a:ln w="571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2555">
              <a:lnSpc>
                <a:spcPct val="100000"/>
              </a:lnSpc>
            </a:pPr>
            <a:fld id="{81D60167-4931-47E6-BA6A-407CBD079E47}" type="slidenum">
              <a:rPr dirty="0"/>
              <a:pPr marL="122555">
                <a:lnSpc>
                  <a:spcPct val="100000"/>
                </a:lnSpc>
              </a:pPr>
              <a:t>39</a:t>
            </a:fld>
            <a:endParaRPr dirty="0"/>
          </a:p>
        </p:txBody>
      </p:sp>
      <p:sp>
        <p:nvSpPr>
          <p:cNvPr id="9" name="object 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S</a:t>
            </a:r>
            <a:r>
              <a:rPr spc="-10" dirty="0"/>
              <a:t>o</a:t>
            </a:r>
            <a:r>
              <a:rPr spc="-5" dirty="0"/>
              <a:t>f</a:t>
            </a:r>
            <a:r>
              <a:rPr dirty="0"/>
              <a:t>t</a:t>
            </a:r>
            <a:r>
              <a:rPr spc="-20" dirty="0"/>
              <a:t>w</a:t>
            </a:r>
            <a:r>
              <a:rPr dirty="0"/>
              <a:t>a</a:t>
            </a:r>
            <a:r>
              <a:rPr spc="-5" dirty="0"/>
              <a:t>r</a:t>
            </a:r>
            <a:r>
              <a:rPr dirty="0"/>
              <a:t>e</a:t>
            </a:r>
            <a:r>
              <a:rPr spc="-5" dirty="0"/>
              <a:t> </a:t>
            </a:r>
            <a:r>
              <a:rPr dirty="0"/>
              <a:t>E</a:t>
            </a:r>
            <a:r>
              <a:rPr spc="5" dirty="0"/>
              <a:t>n</a:t>
            </a:r>
            <a:r>
              <a:rPr spc="-10" dirty="0"/>
              <a:t>g</a:t>
            </a:r>
            <a:r>
              <a:rPr dirty="0"/>
              <a:t>i</a:t>
            </a:r>
            <a:r>
              <a:rPr spc="5" dirty="0"/>
              <a:t>n</a:t>
            </a:r>
            <a:r>
              <a:rPr spc="-10" dirty="0"/>
              <a:t>ee</a:t>
            </a:r>
            <a:r>
              <a:rPr spc="-5" dirty="0"/>
              <a:t>r</a:t>
            </a:r>
            <a:r>
              <a:rPr spc="-10" dirty="0"/>
              <a:t>i</a:t>
            </a:r>
            <a:r>
              <a:rPr spc="5" dirty="0"/>
              <a:t>n</a:t>
            </a:r>
            <a:r>
              <a:rPr dirty="0"/>
              <a:t>g</a:t>
            </a:r>
            <a:r>
              <a:rPr spc="-5" dirty="0"/>
              <a:t> </a:t>
            </a:r>
            <a:r>
              <a:rPr spc="-20" dirty="0"/>
              <a:t>(</a:t>
            </a:r>
            <a:r>
              <a:rPr spc="-10" dirty="0"/>
              <a:t>3</a:t>
            </a:r>
            <a:r>
              <a:rPr sz="750" baseline="22222" dirty="0"/>
              <a:t>rd </a:t>
            </a:r>
            <a:r>
              <a:rPr sz="750" spc="-75" baseline="22222" dirty="0"/>
              <a:t> </a:t>
            </a:r>
            <a:r>
              <a:rPr sz="800" spc="-10" dirty="0"/>
              <a:t>ed</a:t>
            </a:r>
            <a:r>
              <a:rPr sz="800" dirty="0"/>
              <a:t>.</a:t>
            </a:r>
            <a:r>
              <a:rPr sz="800" spc="-5" dirty="0"/>
              <a:t>)</a:t>
            </a:r>
            <a:r>
              <a:rPr sz="800" dirty="0"/>
              <a:t>,</a:t>
            </a:r>
            <a:r>
              <a:rPr sz="800" spc="-5" dirty="0"/>
              <a:t> </a:t>
            </a:r>
            <a:r>
              <a:rPr sz="800" dirty="0"/>
              <a:t>By</a:t>
            </a:r>
            <a:r>
              <a:rPr sz="800" spc="-15" dirty="0"/>
              <a:t> </a:t>
            </a:r>
            <a:r>
              <a:rPr sz="800" spc="-20" dirty="0"/>
              <a:t>K</a:t>
            </a:r>
            <a:r>
              <a:rPr sz="800" spc="15" dirty="0"/>
              <a:t>.</a:t>
            </a:r>
            <a:r>
              <a:rPr sz="800" dirty="0"/>
              <a:t>K</a:t>
            </a:r>
            <a:r>
              <a:rPr sz="800" spc="-15" dirty="0"/>
              <a:t> </a:t>
            </a:r>
            <a:r>
              <a:rPr sz="800" spc="-5" dirty="0"/>
              <a:t>A</a:t>
            </a:r>
            <a:r>
              <a:rPr sz="800" spc="-10" dirty="0"/>
              <a:t>gg</a:t>
            </a:r>
            <a:r>
              <a:rPr sz="800" dirty="0"/>
              <a:t>a</a:t>
            </a:r>
            <a:r>
              <a:rPr sz="800" spc="-5" dirty="0"/>
              <a:t>r</a:t>
            </a:r>
            <a:r>
              <a:rPr sz="800" spc="-20" dirty="0"/>
              <a:t>w</a:t>
            </a:r>
            <a:r>
              <a:rPr sz="800" dirty="0"/>
              <a:t>al</a:t>
            </a:r>
            <a:r>
              <a:rPr sz="800" spc="5" dirty="0"/>
              <a:t> </a:t>
            </a:r>
            <a:r>
              <a:rPr sz="800" dirty="0"/>
              <a:t>&amp;</a:t>
            </a:r>
            <a:r>
              <a:rPr sz="800" spc="-10" dirty="0"/>
              <a:t> </a:t>
            </a:r>
            <a:r>
              <a:rPr sz="800" spc="-5" dirty="0"/>
              <a:t>Y</a:t>
            </a:r>
            <a:r>
              <a:rPr sz="800" spc="-10" dirty="0"/>
              <a:t>oge</a:t>
            </a:r>
            <a:r>
              <a:rPr sz="800" spc="-5" dirty="0"/>
              <a:t>s</a:t>
            </a:r>
            <a:r>
              <a:rPr sz="800" dirty="0"/>
              <a:t>h</a:t>
            </a:r>
            <a:r>
              <a:rPr sz="800" spc="10" dirty="0"/>
              <a:t> </a:t>
            </a:r>
            <a:r>
              <a:rPr sz="800" spc="-5" dirty="0"/>
              <a:t>S</a:t>
            </a:r>
            <a:r>
              <a:rPr sz="800" dirty="0"/>
              <a:t>i</a:t>
            </a:r>
            <a:r>
              <a:rPr sz="800" spc="5" dirty="0"/>
              <a:t>n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dirty="0"/>
              <a:t>C</a:t>
            </a:r>
            <a:r>
              <a:rPr sz="800" spc="-20" dirty="0"/>
              <a:t>o</a:t>
            </a:r>
            <a:r>
              <a:rPr sz="800" spc="5" dirty="0"/>
              <a:t>p</a:t>
            </a:r>
            <a:r>
              <a:rPr sz="800" spc="-20" dirty="0"/>
              <a:t>y</a:t>
            </a:r>
            <a:r>
              <a:rPr sz="800" spc="-5" dirty="0"/>
              <a:t>r</a:t>
            </a:r>
            <a:r>
              <a:rPr sz="800" dirty="0"/>
              <a:t>i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t</a:t>
            </a:r>
            <a:r>
              <a:rPr sz="800" spc="5" dirty="0"/>
              <a:t> </a:t>
            </a:r>
            <a:r>
              <a:rPr sz="800" dirty="0"/>
              <a:t>©</a:t>
            </a:r>
            <a:r>
              <a:rPr sz="800" spc="5" dirty="0"/>
              <a:t> </a:t>
            </a:r>
            <a:r>
              <a:rPr sz="800" spc="-5" dirty="0"/>
              <a:t>N</a:t>
            </a:r>
            <a:r>
              <a:rPr sz="800" spc="-10" dirty="0"/>
              <a:t>e</a:t>
            </a:r>
            <a:r>
              <a:rPr sz="800" dirty="0"/>
              <a:t>w</a:t>
            </a:r>
            <a:r>
              <a:rPr sz="800" spc="-15" dirty="0"/>
              <a:t> </a:t>
            </a:r>
            <a:r>
              <a:rPr sz="800" spc="-20" dirty="0"/>
              <a:t>A</a:t>
            </a:r>
            <a:r>
              <a:rPr sz="800" spc="-10" dirty="0"/>
              <a:t>g</a:t>
            </a:r>
            <a:r>
              <a:rPr sz="800" dirty="0"/>
              <a:t>e</a:t>
            </a:r>
            <a:r>
              <a:rPr sz="800" spc="5" dirty="0"/>
              <a:t> </a:t>
            </a:r>
            <a:r>
              <a:rPr sz="800" spc="-30" dirty="0"/>
              <a:t>I</a:t>
            </a:r>
            <a:r>
              <a:rPr sz="800" spc="5" dirty="0"/>
              <a:t>n</a:t>
            </a:r>
            <a:r>
              <a:rPr sz="800" dirty="0"/>
              <a:t>t</a:t>
            </a:r>
            <a:r>
              <a:rPr sz="800" spc="-10" dirty="0"/>
              <a:t>e</a:t>
            </a:r>
            <a:r>
              <a:rPr sz="800" spc="-5" dirty="0"/>
              <a:t>r</a:t>
            </a:r>
            <a:r>
              <a:rPr sz="800" spc="5" dirty="0"/>
              <a:t>n</a:t>
            </a:r>
            <a:r>
              <a:rPr sz="800" dirty="0"/>
              <a:t>ati</a:t>
            </a:r>
            <a:r>
              <a:rPr sz="800" spc="-20" dirty="0"/>
              <a:t>o</a:t>
            </a:r>
            <a:r>
              <a:rPr sz="800" spc="-10" dirty="0"/>
              <a:t>n</a:t>
            </a:r>
            <a:r>
              <a:rPr sz="800" dirty="0"/>
              <a:t>al</a:t>
            </a:r>
            <a:r>
              <a:rPr sz="800" spc="-5" dirty="0"/>
              <a:t> P</a:t>
            </a:r>
            <a:r>
              <a:rPr sz="800" spc="5" dirty="0"/>
              <a:t>ub</a:t>
            </a:r>
            <a:r>
              <a:rPr sz="800" spc="-10" dirty="0"/>
              <a:t>l</a:t>
            </a:r>
            <a:r>
              <a:rPr sz="800" dirty="0"/>
              <a:t>i</a:t>
            </a:r>
            <a:r>
              <a:rPr sz="800" spc="-5" dirty="0"/>
              <a:t>s</a:t>
            </a:r>
            <a:r>
              <a:rPr sz="800" spc="-10" dirty="0"/>
              <a:t>he</a:t>
            </a:r>
            <a:r>
              <a:rPr sz="800" spc="-5" dirty="0"/>
              <a:t>rs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spc="-10" dirty="0"/>
              <a:t>20</a:t>
            </a:r>
            <a:r>
              <a:rPr sz="800" spc="5" dirty="0"/>
              <a:t>0</a:t>
            </a:r>
            <a:r>
              <a:rPr sz="800" dirty="0"/>
              <a:t>7</a:t>
            </a:r>
            <a:endParaRPr sz="8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06044" y="624989"/>
            <a:ext cx="4100829" cy="457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1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44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6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7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2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6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10" dirty="0">
                <a:solidFill>
                  <a:srgbClr val="3232FF"/>
                </a:solidFill>
                <a:latin typeface="Times New Roman"/>
                <a:cs typeface="Times New Roman"/>
              </a:rPr>
              <a:t> </a:t>
            </a:r>
            <a:r>
              <a:rPr sz="3600" spc="12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6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4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66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 </a:t>
            </a:r>
            <a:r>
              <a:rPr sz="3600" spc="7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6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43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40729" y="1325057"/>
            <a:ext cx="4020185" cy="304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960245" algn="l"/>
                <a:tab pos="3787140" algn="l"/>
              </a:tabLst>
            </a:pP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R</a:t>
            </a:r>
            <a:r>
              <a:rPr sz="2400" spc="5" dirty="0">
                <a:solidFill>
                  <a:srgbClr val="650032"/>
                </a:solidFill>
                <a:latin typeface="Arial"/>
                <a:cs typeface="Arial"/>
              </a:rPr>
              <a:t>e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q</a:t>
            </a:r>
            <a:r>
              <a:rPr sz="2400" spc="5" dirty="0">
                <a:solidFill>
                  <a:srgbClr val="650032"/>
                </a:solidFill>
                <a:latin typeface="Arial"/>
                <a:cs typeface="Arial"/>
              </a:rPr>
              <a:t>u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m</a:t>
            </a:r>
            <a:r>
              <a:rPr sz="2400" spc="5" dirty="0">
                <a:solidFill>
                  <a:srgbClr val="650032"/>
                </a:solidFill>
                <a:latin typeface="Arial"/>
                <a:cs typeface="Arial"/>
              </a:rPr>
              <a:t>e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t	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Engi</a:t>
            </a:r>
            <a:r>
              <a:rPr sz="2400" spc="5" dirty="0">
                <a:solidFill>
                  <a:srgbClr val="650032"/>
                </a:solidFill>
                <a:latin typeface="Arial"/>
                <a:cs typeface="Arial"/>
              </a:rPr>
              <a:t>ne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i</a:t>
            </a:r>
            <a:r>
              <a:rPr sz="2400" spc="5" dirty="0">
                <a:solidFill>
                  <a:srgbClr val="650032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g	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s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034780" y="1312357"/>
            <a:ext cx="2072639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634365" algn="l"/>
              </a:tabLst>
            </a:pP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e	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di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s</a:t>
            </a:r>
            <a:r>
              <a:rPr sz="2400" spc="10" dirty="0">
                <a:solidFill>
                  <a:srgbClr val="650032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i</a:t>
            </a:r>
            <a:r>
              <a:rPr sz="2400" spc="5" dirty="0">
                <a:solidFill>
                  <a:srgbClr val="650032"/>
                </a:solidFill>
                <a:latin typeface="Arial"/>
                <a:cs typeface="Arial"/>
              </a:rPr>
              <a:t>pl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i</a:t>
            </a:r>
            <a:r>
              <a:rPr sz="2400" spc="5" dirty="0">
                <a:solidFill>
                  <a:srgbClr val="650032"/>
                </a:solidFill>
                <a:latin typeface="Arial"/>
                <a:cs typeface="Arial"/>
              </a:rPr>
              <a:t>n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d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279636" y="1312357"/>
            <a:ext cx="1936114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668780" algn="l"/>
              </a:tabLst>
            </a:pP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ap</a:t>
            </a:r>
            <a:r>
              <a:rPr sz="2400" spc="5" dirty="0">
                <a:solidFill>
                  <a:srgbClr val="650032"/>
                </a:solidFill>
                <a:latin typeface="Arial"/>
                <a:cs typeface="Arial"/>
              </a:rPr>
              <a:t>pl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c</a:t>
            </a:r>
            <a:r>
              <a:rPr sz="2400" spc="5" dirty="0">
                <a:solidFill>
                  <a:srgbClr val="650032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io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n	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f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40729" y="1676594"/>
            <a:ext cx="8374380" cy="50914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</a:pP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p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v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n</a:t>
            </a:r>
            <a:r>
              <a:rPr sz="2400" spc="50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p</a:t>
            </a:r>
            <a:r>
              <a:rPr sz="2400" spc="15" dirty="0">
                <a:solidFill>
                  <a:srgbClr val="650032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i</a:t>
            </a:r>
            <a:r>
              <a:rPr sz="2400" spc="5" dirty="0">
                <a:solidFill>
                  <a:srgbClr val="650032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i</a:t>
            </a:r>
            <a:r>
              <a:rPr sz="2400" spc="5" dirty="0">
                <a:solidFill>
                  <a:srgbClr val="650032"/>
                </a:solidFill>
                <a:latin typeface="Arial"/>
                <a:cs typeface="Arial"/>
              </a:rPr>
              <a:t>p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le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s,</a:t>
            </a:r>
            <a:r>
              <a:rPr sz="2400" spc="55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e</a:t>
            </a:r>
            <a:r>
              <a:rPr sz="2400" spc="-10" dirty="0">
                <a:solidFill>
                  <a:srgbClr val="650032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hod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s,</a:t>
            </a:r>
            <a:r>
              <a:rPr sz="2400" spc="65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ool</a:t>
            </a:r>
            <a:r>
              <a:rPr sz="2400" spc="10" dirty="0">
                <a:solidFill>
                  <a:srgbClr val="650032"/>
                </a:solidFill>
                <a:latin typeface="Arial"/>
                <a:cs typeface="Arial"/>
              </a:rPr>
              <a:t>s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,</a:t>
            </a:r>
            <a:r>
              <a:rPr sz="2400" spc="65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an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d</a:t>
            </a:r>
            <a:r>
              <a:rPr sz="2400" spc="60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no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ion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s</a:t>
            </a:r>
            <a:r>
              <a:rPr sz="2400" spc="60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to</a:t>
            </a:r>
            <a:r>
              <a:rPr sz="2400" spc="60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de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scr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ib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e</a:t>
            </a:r>
            <a:r>
              <a:rPr sz="2400" spc="70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a 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p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opo</a:t>
            </a:r>
            <a:r>
              <a:rPr sz="2400" spc="10" dirty="0">
                <a:solidFill>
                  <a:srgbClr val="650032"/>
                </a:solidFill>
                <a:latin typeface="Arial"/>
                <a:cs typeface="Arial"/>
              </a:rPr>
              <a:t>s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d  </a:t>
            </a:r>
            <a:r>
              <a:rPr sz="2400" spc="-315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syst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m</a:t>
            </a:r>
            <a:r>
              <a:rPr sz="2400" spc="-15" dirty="0">
                <a:solidFill>
                  <a:srgbClr val="650032"/>
                </a:solidFill>
                <a:latin typeface="Arial"/>
                <a:cs typeface="Arial"/>
              </a:rPr>
              <a:t>’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s  </a:t>
            </a:r>
            <a:r>
              <a:rPr sz="2400" spc="-325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in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end</a:t>
            </a:r>
            <a:r>
              <a:rPr sz="2400" spc="5" dirty="0">
                <a:solidFill>
                  <a:srgbClr val="650032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d  </a:t>
            </a:r>
            <a:r>
              <a:rPr sz="2400" spc="-325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400" spc="5" dirty="0">
                <a:solidFill>
                  <a:srgbClr val="650032"/>
                </a:solidFill>
                <a:latin typeface="Arial"/>
                <a:cs typeface="Arial"/>
              </a:rPr>
              <a:t>b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eha</a:t>
            </a:r>
            <a:r>
              <a:rPr sz="2400" spc="10" dirty="0">
                <a:solidFill>
                  <a:srgbClr val="650032"/>
                </a:solidFill>
                <a:latin typeface="Arial"/>
                <a:cs typeface="Arial"/>
              </a:rPr>
              <a:t>v</a:t>
            </a:r>
            <a:r>
              <a:rPr sz="2400" spc="5" dirty="0">
                <a:solidFill>
                  <a:srgbClr val="650032"/>
                </a:solidFill>
                <a:latin typeface="Arial"/>
                <a:cs typeface="Arial"/>
              </a:rPr>
              <a:t>i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r  </a:t>
            </a:r>
            <a:r>
              <a:rPr sz="2400" spc="-320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a</a:t>
            </a:r>
            <a:r>
              <a:rPr sz="2400" spc="5" dirty="0">
                <a:solidFill>
                  <a:srgbClr val="650032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d  </a:t>
            </a:r>
            <a:r>
              <a:rPr sz="2400" spc="-325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ts  </a:t>
            </a:r>
            <a:r>
              <a:rPr sz="2400" spc="-335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ss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ia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t</a:t>
            </a:r>
            <a:r>
              <a:rPr sz="2400" spc="5" dirty="0">
                <a:solidFill>
                  <a:srgbClr val="650032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d c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on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str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ain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ts.</a:t>
            </a:r>
            <a:endParaRPr sz="2400">
              <a:latin typeface="Arial"/>
              <a:cs typeface="Arial"/>
            </a:endParaRPr>
          </a:p>
          <a:p>
            <a:pPr marL="12700" algn="just">
              <a:lnSpc>
                <a:spcPct val="100000"/>
              </a:lnSpc>
              <a:spcBef>
                <a:spcPts val="1425"/>
              </a:spcBef>
            </a:pPr>
            <a:r>
              <a:rPr sz="2400" spc="-5" dirty="0">
                <a:latin typeface="Arial"/>
                <a:cs typeface="Arial"/>
              </a:rPr>
              <a:t>SR</a:t>
            </a:r>
            <a:r>
              <a:rPr sz="2400" dirty="0">
                <a:latin typeface="Arial"/>
                <a:cs typeface="Arial"/>
              </a:rPr>
              <a:t>S m</a:t>
            </a:r>
            <a:r>
              <a:rPr sz="2400" spc="-5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y </a:t>
            </a:r>
            <a:r>
              <a:rPr sz="2400" spc="-5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ct</a:t>
            </a:r>
            <a:r>
              <a:rPr sz="2400" spc="-5" dirty="0">
                <a:latin typeface="Arial"/>
                <a:cs typeface="Arial"/>
              </a:rPr>
              <a:t> a</a:t>
            </a:r>
            <a:r>
              <a:rPr sz="2400" dirty="0">
                <a:latin typeface="Arial"/>
                <a:cs typeface="Arial"/>
              </a:rPr>
              <a:t>s a c</a:t>
            </a:r>
            <a:r>
              <a:rPr sz="2400" spc="-5" dirty="0">
                <a:latin typeface="Arial"/>
                <a:cs typeface="Arial"/>
              </a:rPr>
              <a:t>on</a:t>
            </a:r>
            <a:r>
              <a:rPr sz="2400" spc="-10" dirty="0">
                <a:latin typeface="Arial"/>
                <a:cs typeface="Arial"/>
              </a:rPr>
              <a:t>t</a:t>
            </a:r>
            <a:r>
              <a:rPr sz="2400" dirty="0">
                <a:latin typeface="Arial"/>
                <a:cs typeface="Arial"/>
              </a:rPr>
              <a:t>r</a:t>
            </a:r>
            <a:r>
              <a:rPr sz="2400" spc="-5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ct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be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5" dirty="0">
                <a:latin typeface="Arial"/>
                <a:cs typeface="Arial"/>
              </a:rPr>
              <a:t>wee</a:t>
            </a:r>
            <a:r>
              <a:rPr sz="2400" dirty="0">
                <a:latin typeface="Arial"/>
                <a:cs typeface="Arial"/>
              </a:rPr>
              <a:t>n </a:t>
            </a:r>
            <a:r>
              <a:rPr sz="2400" spc="-5" dirty="0">
                <a:latin typeface="Arial"/>
                <a:cs typeface="Arial"/>
              </a:rPr>
              <a:t>de</a:t>
            </a:r>
            <a:r>
              <a:rPr sz="2400" dirty="0">
                <a:latin typeface="Arial"/>
                <a:cs typeface="Arial"/>
              </a:rPr>
              <a:t>v</a:t>
            </a:r>
            <a:r>
              <a:rPr sz="2400" spc="5" dirty="0">
                <a:latin typeface="Arial"/>
                <a:cs typeface="Arial"/>
              </a:rPr>
              <a:t>el</a:t>
            </a:r>
            <a:r>
              <a:rPr sz="2400" spc="-5" dirty="0">
                <a:latin typeface="Arial"/>
                <a:cs typeface="Arial"/>
              </a:rPr>
              <a:t>o</a:t>
            </a:r>
            <a:r>
              <a:rPr sz="2400" spc="5" dirty="0">
                <a:latin typeface="Arial"/>
                <a:cs typeface="Arial"/>
              </a:rPr>
              <a:t>p</a:t>
            </a:r>
            <a:r>
              <a:rPr sz="2400" spc="-5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r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an</a:t>
            </a:r>
            <a:r>
              <a:rPr sz="2400" dirty="0">
                <a:latin typeface="Arial"/>
                <a:cs typeface="Arial"/>
              </a:rPr>
              <a:t>d c</a:t>
            </a:r>
            <a:r>
              <a:rPr sz="2400" spc="-5" dirty="0">
                <a:latin typeface="Arial"/>
                <a:cs typeface="Arial"/>
              </a:rPr>
              <a:t>u</a:t>
            </a:r>
            <a:r>
              <a:rPr sz="2400" dirty="0">
                <a:latin typeface="Arial"/>
                <a:cs typeface="Arial"/>
              </a:rPr>
              <a:t>st</a:t>
            </a:r>
            <a:r>
              <a:rPr sz="2400" spc="-5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m</a:t>
            </a:r>
            <a:r>
              <a:rPr sz="2400" spc="-5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r.</a:t>
            </a:r>
            <a:endParaRPr sz="2400">
              <a:latin typeface="Arial"/>
              <a:cs typeface="Arial"/>
            </a:endParaRPr>
          </a:p>
          <a:p>
            <a:pPr marL="12700" algn="just">
              <a:lnSpc>
                <a:spcPct val="100000"/>
              </a:lnSpc>
              <a:spcBef>
                <a:spcPts val="1685"/>
              </a:spcBef>
            </a:pPr>
            <a:r>
              <a:rPr sz="2800" u="heavy" spc="-25" dirty="0">
                <a:solidFill>
                  <a:srgbClr val="009900"/>
                </a:solidFill>
                <a:latin typeface="Arial"/>
                <a:cs typeface="Arial"/>
              </a:rPr>
              <a:t>S</a:t>
            </a:r>
            <a:r>
              <a:rPr sz="2800" u="heavy" spc="-10" dirty="0">
                <a:solidFill>
                  <a:srgbClr val="009900"/>
                </a:solidFill>
                <a:latin typeface="Arial"/>
                <a:cs typeface="Arial"/>
              </a:rPr>
              <a:t>t</a:t>
            </a:r>
            <a:r>
              <a:rPr sz="2800" u="heavy" spc="-15" dirty="0">
                <a:solidFill>
                  <a:srgbClr val="009900"/>
                </a:solidFill>
                <a:latin typeface="Arial"/>
                <a:cs typeface="Arial"/>
              </a:rPr>
              <a:t>ate</a:t>
            </a:r>
            <a:r>
              <a:rPr sz="2800" u="heavy" spc="-10" dirty="0">
                <a:solidFill>
                  <a:srgbClr val="009900"/>
                </a:solidFill>
                <a:latin typeface="Arial"/>
                <a:cs typeface="Arial"/>
              </a:rPr>
              <a:t> of</a:t>
            </a:r>
            <a:r>
              <a:rPr sz="2800" u="heavy" spc="-5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2800" u="heavy" spc="-30" dirty="0">
                <a:solidFill>
                  <a:srgbClr val="009900"/>
                </a:solidFill>
                <a:latin typeface="Arial"/>
                <a:cs typeface="Arial"/>
              </a:rPr>
              <a:t>p</a:t>
            </a:r>
            <a:r>
              <a:rPr sz="2800" u="heavy" spc="-10" dirty="0">
                <a:solidFill>
                  <a:srgbClr val="009900"/>
                </a:solidFill>
                <a:latin typeface="Arial"/>
                <a:cs typeface="Arial"/>
              </a:rPr>
              <a:t>ractic</a:t>
            </a:r>
            <a:r>
              <a:rPr sz="2800" u="heavy" spc="-20" dirty="0">
                <a:solidFill>
                  <a:srgbClr val="009900"/>
                </a:solidFill>
                <a:latin typeface="Arial"/>
                <a:cs typeface="Arial"/>
              </a:rPr>
              <a:t>e</a:t>
            </a:r>
            <a:endParaRPr sz="2800">
              <a:latin typeface="Arial"/>
              <a:cs typeface="Arial"/>
            </a:endParaRPr>
          </a:p>
          <a:p>
            <a:pPr marL="12700" algn="just">
              <a:lnSpc>
                <a:spcPct val="100000"/>
              </a:lnSpc>
              <a:spcBef>
                <a:spcPts val="505"/>
              </a:spcBef>
            </a:pPr>
            <a:r>
              <a:rPr sz="2400" spc="-5" dirty="0">
                <a:latin typeface="Arial"/>
                <a:cs typeface="Arial"/>
              </a:rPr>
              <a:t>R</a:t>
            </a:r>
            <a:r>
              <a:rPr sz="2400" spc="5" dirty="0">
                <a:latin typeface="Arial"/>
                <a:cs typeface="Arial"/>
              </a:rPr>
              <a:t>e</a:t>
            </a:r>
            <a:r>
              <a:rPr sz="2400" spc="-5" dirty="0">
                <a:latin typeface="Arial"/>
                <a:cs typeface="Arial"/>
              </a:rPr>
              <a:t>q</a:t>
            </a:r>
            <a:r>
              <a:rPr sz="2400" spc="5" dirty="0">
                <a:latin typeface="Arial"/>
                <a:cs typeface="Arial"/>
              </a:rPr>
              <a:t>u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r</a:t>
            </a:r>
            <a:r>
              <a:rPr sz="2400" spc="-5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m</a:t>
            </a:r>
            <a:r>
              <a:rPr sz="2400" spc="5" dirty="0">
                <a:latin typeface="Arial"/>
                <a:cs typeface="Arial"/>
              </a:rPr>
              <a:t>e</a:t>
            </a:r>
            <a:r>
              <a:rPr sz="2400" spc="-5" dirty="0">
                <a:latin typeface="Arial"/>
                <a:cs typeface="Arial"/>
              </a:rPr>
              <a:t>n</a:t>
            </a:r>
            <a:r>
              <a:rPr sz="2400" dirty="0">
                <a:latin typeface="Arial"/>
                <a:cs typeface="Arial"/>
              </a:rPr>
              <a:t>ts </a:t>
            </a:r>
            <a:r>
              <a:rPr sz="2400" spc="-5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re </a:t>
            </a:r>
            <a:r>
              <a:rPr sz="2400" spc="-5" dirty="0">
                <a:latin typeface="Arial"/>
                <a:cs typeface="Arial"/>
              </a:rPr>
              <a:t>di</a:t>
            </a:r>
            <a:r>
              <a:rPr sz="2400" spc="-10" dirty="0">
                <a:latin typeface="Arial"/>
                <a:cs typeface="Arial"/>
              </a:rPr>
              <a:t>f</a:t>
            </a:r>
            <a:r>
              <a:rPr sz="2400" dirty="0">
                <a:latin typeface="Arial"/>
                <a:cs typeface="Arial"/>
              </a:rPr>
              <a:t>f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c</a:t>
            </a:r>
            <a:r>
              <a:rPr sz="2400" spc="-5" dirty="0">
                <a:latin typeface="Arial"/>
                <a:cs typeface="Arial"/>
              </a:rPr>
              <a:t>ul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to </a:t>
            </a:r>
            <a:r>
              <a:rPr sz="2400" spc="-5" dirty="0">
                <a:latin typeface="Arial"/>
                <a:cs typeface="Arial"/>
              </a:rPr>
              <a:t>un</a:t>
            </a:r>
            <a:r>
              <a:rPr sz="2400" dirty="0">
                <a:latin typeface="Arial"/>
                <a:cs typeface="Arial"/>
              </a:rPr>
              <a:t>c</a:t>
            </a:r>
            <a:r>
              <a:rPr sz="2400" spc="-5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v</a:t>
            </a:r>
            <a:r>
              <a:rPr sz="2400" spc="-5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r</a:t>
            </a:r>
            <a:endParaRPr sz="2400">
              <a:latin typeface="Arial"/>
              <a:cs typeface="Arial"/>
            </a:endParaRPr>
          </a:p>
          <a:p>
            <a:pPr marL="927100" indent="-457200">
              <a:lnSpc>
                <a:spcPct val="100000"/>
              </a:lnSpc>
              <a:spcBef>
                <a:spcPts val="285"/>
              </a:spcBef>
              <a:buClr>
                <a:srgbClr val="323299"/>
              </a:buClr>
              <a:buFont typeface="Arial"/>
              <a:buChar char="•"/>
              <a:tabLst>
                <a:tab pos="927100" algn="l"/>
              </a:tabLst>
            </a:pP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R</a:t>
            </a:r>
            <a:r>
              <a:rPr sz="2400" spc="5" dirty="0">
                <a:solidFill>
                  <a:srgbClr val="323299"/>
                </a:solidFill>
                <a:latin typeface="Arial"/>
                <a:cs typeface="Arial"/>
              </a:rPr>
              <a:t>e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q</a:t>
            </a:r>
            <a:r>
              <a:rPr sz="2400" spc="5" dirty="0">
                <a:solidFill>
                  <a:srgbClr val="323299"/>
                </a:solidFill>
                <a:latin typeface="Arial"/>
                <a:cs typeface="Arial"/>
              </a:rPr>
              <a:t>u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m</a:t>
            </a:r>
            <a:r>
              <a:rPr sz="2400" spc="5" dirty="0">
                <a:solidFill>
                  <a:srgbClr val="323299"/>
                </a:solidFill>
                <a:latin typeface="Arial"/>
                <a:cs typeface="Arial"/>
              </a:rPr>
              <a:t>e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ts c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hang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e</a:t>
            </a:r>
            <a:endParaRPr sz="2400">
              <a:latin typeface="Arial"/>
              <a:cs typeface="Arial"/>
            </a:endParaRPr>
          </a:p>
          <a:p>
            <a:pPr marL="927100" indent="-457200">
              <a:lnSpc>
                <a:spcPct val="100000"/>
              </a:lnSpc>
              <a:spcBef>
                <a:spcPts val="275"/>
              </a:spcBef>
              <a:buClr>
                <a:srgbClr val="323299"/>
              </a:buClr>
              <a:buFont typeface="Arial"/>
              <a:buChar char="•"/>
              <a:tabLst>
                <a:tab pos="927100" algn="l"/>
              </a:tabLst>
            </a:pP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Ov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el</a:t>
            </a:r>
            <a:r>
              <a:rPr sz="2400" spc="5" dirty="0">
                <a:solidFill>
                  <a:srgbClr val="A50020"/>
                </a:solidFill>
                <a:latin typeface="Arial"/>
                <a:cs typeface="Arial"/>
              </a:rPr>
              <a:t>i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a</a:t>
            </a:r>
            <a:r>
              <a:rPr sz="2400" spc="5" dirty="0">
                <a:solidFill>
                  <a:srgbClr val="A50020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ce 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n 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CA</a:t>
            </a:r>
            <a:r>
              <a:rPr sz="2400" spc="5" dirty="0">
                <a:solidFill>
                  <a:srgbClr val="A50020"/>
                </a:solidFill>
                <a:latin typeface="Arial"/>
                <a:cs typeface="Arial"/>
              </a:rPr>
              <a:t>S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E 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Tool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s</a:t>
            </a:r>
            <a:endParaRPr sz="2400">
              <a:latin typeface="Arial"/>
              <a:cs typeface="Arial"/>
            </a:endParaRPr>
          </a:p>
          <a:p>
            <a:pPr marL="927100" indent="-457200">
              <a:lnSpc>
                <a:spcPct val="100000"/>
              </a:lnSpc>
              <a:spcBef>
                <a:spcPts val="285"/>
              </a:spcBef>
              <a:buClr>
                <a:srgbClr val="323299"/>
              </a:buClr>
              <a:buFont typeface="Arial"/>
              <a:buChar char="•"/>
              <a:tabLst>
                <a:tab pos="927100" algn="l"/>
              </a:tabLst>
            </a:pP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Ti</a:t>
            </a:r>
            <a:r>
              <a:rPr sz="2400" spc="5" dirty="0">
                <a:solidFill>
                  <a:srgbClr val="323299"/>
                </a:solidFill>
                <a:latin typeface="Arial"/>
                <a:cs typeface="Arial"/>
              </a:rPr>
              <a:t>g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t</a:t>
            </a:r>
            <a:r>
              <a:rPr sz="2400" spc="5" dirty="0">
                <a:solidFill>
                  <a:srgbClr val="323299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p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o</a:t>
            </a:r>
            <a:r>
              <a:rPr sz="2400" spc="5" dirty="0">
                <a:solidFill>
                  <a:srgbClr val="323299"/>
                </a:solidFill>
                <a:latin typeface="Arial"/>
                <a:cs typeface="Arial"/>
              </a:rPr>
              <a:t>j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ct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 S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he</a:t>
            </a:r>
            <a:r>
              <a:rPr sz="2400" spc="5" dirty="0">
                <a:solidFill>
                  <a:srgbClr val="323299"/>
                </a:solidFill>
                <a:latin typeface="Arial"/>
                <a:cs typeface="Arial"/>
              </a:rPr>
              <a:t>d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u</a:t>
            </a:r>
            <a:r>
              <a:rPr sz="2400" spc="5" dirty="0">
                <a:solidFill>
                  <a:srgbClr val="323299"/>
                </a:solidFill>
                <a:latin typeface="Arial"/>
                <a:cs typeface="Arial"/>
              </a:rPr>
              <a:t>l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e</a:t>
            </a:r>
            <a:endParaRPr sz="2400">
              <a:latin typeface="Arial"/>
              <a:cs typeface="Arial"/>
            </a:endParaRPr>
          </a:p>
          <a:p>
            <a:pPr marL="927100" indent="-457200">
              <a:lnSpc>
                <a:spcPct val="100000"/>
              </a:lnSpc>
              <a:spcBef>
                <a:spcPts val="275"/>
              </a:spcBef>
              <a:buClr>
                <a:srgbClr val="323299"/>
              </a:buClr>
              <a:buFont typeface="Arial"/>
              <a:buChar char="•"/>
              <a:tabLst>
                <a:tab pos="927100" algn="l"/>
              </a:tabLst>
            </a:pP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Co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mm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u</a:t>
            </a:r>
            <a:r>
              <a:rPr sz="2400" spc="5" dirty="0">
                <a:solidFill>
                  <a:srgbClr val="A50020"/>
                </a:solidFill>
                <a:latin typeface="Arial"/>
                <a:cs typeface="Arial"/>
              </a:rPr>
              <a:t>n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i</a:t>
            </a:r>
            <a:r>
              <a:rPr sz="2400" spc="10" dirty="0">
                <a:solidFill>
                  <a:srgbClr val="A50020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io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n 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ba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r</a:t>
            </a:r>
            <a:r>
              <a:rPr sz="2400" spc="15" dirty="0">
                <a:solidFill>
                  <a:srgbClr val="A50020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i</a:t>
            </a:r>
            <a:r>
              <a:rPr sz="2400" spc="5" dirty="0">
                <a:solidFill>
                  <a:srgbClr val="A5002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rs</a:t>
            </a:r>
            <a:endParaRPr sz="2400">
              <a:latin typeface="Arial"/>
              <a:cs typeface="Arial"/>
            </a:endParaRPr>
          </a:p>
          <a:p>
            <a:pPr marL="927100" indent="-457200">
              <a:lnSpc>
                <a:spcPct val="100000"/>
              </a:lnSpc>
              <a:spcBef>
                <a:spcPts val="285"/>
              </a:spcBef>
              <a:buClr>
                <a:srgbClr val="323299"/>
              </a:buClr>
              <a:buFont typeface="Arial"/>
              <a:buChar char="•"/>
              <a:tabLst>
                <a:tab pos="927100" algn="l"/>
              </a:tabLst>
            </a:pP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rk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t</a:t>
            </a:r>
            <a:r>
              <a:rPr sz="2400" spc="5" dirty="0">
                <a:solidFill>
                  <a:srgbClr val="323299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d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v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n s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ft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wa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re 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de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v</a:t>
            </a:r>
            <a:r>
              <a:rPr sz="2400" spc="5" dirty="0">
                <a:solidFill>
                  <a:srgbClr val="323299"/>
                </a:solidFill>
                <a:latin typeface="Arial"/>
                <a:cs typeface="Arial"/>
              </a:rPr>
              <a:t>e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l</a:t>
            </a:r>
            <a:r>
              <a:rPr sz="2400" spc="5" dirty="0">
                <a:solidFill>
                  <a:srgbClr val="323299"/>
                </a:solidFill>
                <a:latin typeface="Arial"/>
                <a:cs typeface="Arial"/>
              </a:rPr>
              <a:t>op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en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t</a:t>
            </a:r>
            <a:endParaRPr sz="2400">
              <a:latin typeface="Arial"/>
              <a:cs typeface="Arial"/>
            </a:endParaRPr>
          </a:p>
          <a:p>
            <a:pPr marL="927100" indent="-457200">
              <a:lnSpc>
                <a:spcPct val="100000"/>
              </a:lnSpc>
              <a:spcBef>
                <a:spcPts val="285"/>
              </a:spcBef>
              <a:buClr>
                <a:srgbClr val="323299"/>
              </a:buClr>
              <a:buFont typeface="Arial"/>
              <a:buChar char="•"/>
              <a:tabLst>
                <a:tab pos="927100" algn="l"/>
              </a:tabLst>
            </a:pP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La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ck 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f</a:t>
            </a:r>
            <a:r>
              <a:rPr sz="2400" spc="5" dirty="0">
                <a:solidFill>
                  <a:srgbClr val="A5002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e</a:t>
            </a:r>
            <a:r>
              <a:rPr sz="2400" spc="-15" dirty="0">
                <a:solidFill>
                  <a:srgbClr val="A50020"/>
                </a:solidFill>
                <a:latin typeface="Arial"/>
                <a:cs typeface="Arial"/>
              </a:rPr>
              <a:t>s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ou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rc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s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761987" y="1143000"/>
            <a:ext cx="8610600" cy="0"/>
          </a:xfrm>
          <a:custGeom>
            <a:avLst/>
            <a:gdLst/>
            <a:ahLst/>
            <a:cxnLst/>
            <a:rect l="l" t="t" r="r" b="b"/>
            <a:pathLst>
              <a:path w="8610600">
                <a:moveTo>
                  <a:pt x="0" y="0"/>
                </a:moveTo>
                <a:lnTo>
                  <a:pt x="8610611" y="0"/>
                </a:lnTo>
              </a:path>
            </a:pathLst>
          </a:custGeom>
          <a:ln w="571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21615">
              <a:lnSpc>
                <a:spcPct val="100000"/>
              </a:lnSpc>
            </a:pPr>
            <a:fld id="{81D60167-4931-47E6-BA6A-407CBD079E47}" type="slidenum">
              <a:rPr dirty="0"/>
              <a:pPr marL="221615">
                <a:lnSpc>
                  <a:spcPct val="100000"/>
                </a:lnSpc>
              </a:pPr>
              <a:t>4</a:t>
            </a:fld>
            <a:endParaRPr dirty="0"/>
          </a:p>
        </p:txBody>
      </p:sp>
      <p:sp>
        <p:nvSpPr>
          <p:cNvPr id="9" name="object 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S</a:t>
            </a:r>
            <a:r>
              <a:rPr spc="-10" dirty="0"/>
              <a:t>o</a:t>
            </a:r>
            <a:r>
              <a:rPr spc="-5" dirty="0"/>
              <a:t>f</a:t>
            </a:r>
            <a:r>
              <a:rPr dirty="0"/>
              <a:t>t</a:t>
            </a:r>
            <a:r>
              <a:rPr spc="-20" dirty="0"/>
              <a:t>w</a:t>
            </a:r>
            <a:r>
              <a:rPr dirty="0"/>
              <a:t>a</a:t>
            </a:r>
            <a:r>
              <a:rPr spc="-5" dirty="0"/>
              <a:t>r</a:t>
            </a:r>
            <a:r>
              <a:rPr dirty="0"/>
              <a:t>e</a:t>
            </a:r>
            <a:r>
              <a:rPr spc="-5" dirty="0"/>
              <a:t> </a:t>
            </a:r>
            <a:r>
              <a:rPr dirty="0"/>
              <a:t>E</a:t>
            </a:r>
            <a:r>
              <a:rPr spc="5" dirty="0"/>
              <a:t>n</a:t>
            </a:r>
            <a:r>
              <a:rPr spc="-10" dirty="0"/>
              <a:t>g</a:t>
            </a:r>
            <a:r>
              <a:rPr dirty="0"/>
              <a:t>i</a:t>
            </a:r>
            <a:r>
              <a:rPr spc="5" dirty="0"/>
              <a:t>n</a:t>
            </a:r>
            <a:r>
              <a:rPr spc="-10" dirty="0"/>
              <a:t>ee</a:t>
            </a:r>
            <a:r>
              <a:rPr spc="-5" dirty="0"/>
              <a:t>r</a:t>
            </a:r>
            <a:r>
              <a:rPr spc="-10" dirty="0"/>
              <a:t>i</a:t>
            </a:r>
            <a:r>
              <a:rPr spc="5" dirty="0"/>
              <a:t>n</a:t>
            </a:r>
            <a:r>
              <a:rPr dirty="0"/>
              <a:t>g</a:t>
            </a:r>
            <a:r>
              <a:rPr spc="-5" dirty="0"/>
              <a:t> </a:t>
            </a:r>
            <a:r>
              <a:rPr spc="-20" dirty="0"/>
              <a:t>(</a:t>
            </a:r>
            <a:r>
              <a:rPr spc="-10" dirty="0"/>
              <a:t>3</a:t>
            </a:r>
            <a:r>
              <a:rPr sz="750" baseline="22222" dirty="0"/>
              <a:t>rd </a:t>
            </a:r>
            <a:r>
              <a:rPr sz="750" spc="-75" baseline="22222" dirty="0"/>
              <a:t> </a:t>
            </a:r>
            <a:r>
              <a:rPr sz="800" spc="-10" dirty="0"/>
              <a:t>ed</a:t>
            </a:r>
            <a:r>
              <a:rPr sz="800" dirty="0"/>
              <a:t>.</a:t>
            </a:r>
            <a:r>
              <a:rPr sz="800" spc="-5" dirty="0"/>
              <a:t>)</a:t>
            </a:r>
            <a:r>
              <a:rPr sz="800" dirty="0"/>
              <a:t>,</a:t>
            </a:r>
            <a:r>
              <a:rPr sz="800" spc="-5" dirty="0"/>
              <a:t> </a:t>
            </a:r>
            <a:r>
              <a:rPr sz="800" dirty="0"/>
              <a:t>By</a:t>
            </a:r>
            <a:r>
              <a:rPr sz="800" spc="-15" dirty="0"/>
              <a:t> </a:t>
            </a:r>
            <a:r>
              <a:rPr sz="800" spc="-20" dirty="0"/>
              <a:t>K</a:t>
            </a:r>
            <a:r>
              <a:rPr sz="800" spc="15" dirty="0"/>
              <a:t>.</a:t>
            </a:r>
            <a:r>
              <a:rPr sz="800" dirty="0"/>
              <a:t>K</a:t>
            </a:r>
            <a:r>
              <a:rPr sz="800" spc="-15" dirty="0"/>
              <a:t> </a:t>
            </a:r>
            <a:r>
              <a:rPr sz="800" spc="-5" dirty="0"/>
              <a:t>A</a:t>
            </a:r>
            <a:r>
              <a:rPr sz="800" spc="-10" dirty="0"/>
              <a:t>gg</a:t>
            </a:r>
            <a:r>
              <a:rPr sz="800" dirty="0"/>
              <a:t>a</a:t>
            </a:r>
            <a:r>
              <a:rPr sz="800" spc="-5" dirty="0"/>
              <a:t>r</a:t>
            </a:r>
            <a:r>
              <a:rPr sz="800" spc="-20" dirty="0"/>
              <a:t>w</a:t>
            </a:r>
            <a:r>
              <a:rPr sz="800" dirty="0"/>
              <a:t>al</a:t>
            </a:r>
            <a:r>
              <a:rPr sz="800" spc="5" dirty="0"/>
              <a:t> </a:t>
            </a:r>
            <a:r>
              <a:rPr sz="800" dirty="0"/>
              <a:t>&amp;</a:t>
            </a:r>
            <a:r>
              <a:rPr sz="800" spc="-10" dirty="0"/>
              <a:t> </a:t>
            </a:r>
            <a:r>
              <a:rPr sz="800" spc="-5" dirty="0"/>
              <a:t>Y</a:t>
            </a:r>
            <a:r>
              <a:rPr sz="800" spc="-10" dirty="0"/>
              <a:t>oge</a:t>
            </a:r>
            <a:r>
              <a:rPr sz="800" spc="-5" dirty="0"/>
              <a:t>s</a:t>
            </a:r>
            <a:r>
              <a:rPr sz="800" dirty="0"/>
              <a:t>h</a:t>
            </a:r>
            <a:r>
              <a:rPr sz="800" spc="10" dirty="0"/>
              <a:t> </a:t>
            </a:r>
            <a:r>
              <a:rPr sz="800" spc="-5" dirty="0"/>
              <a:t>S</a:t>
            </a:r>
            <a:r>
              <a:rPr sz="800" dirty="0"/>
              <a:t>i</a:t>
            </a:r>
            <a:r>
              <a:rPr sz="800" spc="5" dirty="0"/>
              <a:t>n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dirty="0"/>
              <a:t>C</a:t>
            </a:r>
            <a:r>
              <a:rPr sz="800" spc="-20" dirty="0"/>
              <a:t>o</a:t>
            </a:r>
            <a:r>
              <a:rPr sz="800" spc="5" dirty="0"/>
              <a:t>p</a:t>
            </a:r>
            <a:r>
              <a:rPr sz="800" spc="-20" dirty="0"/>
              <a:t>y</a:t>
            </a:r>
            <a:r>
              <a:rPr sz="800" spc="-5" dirty="0"/>
              <a:t>r</a:t>
            </a:r>
            <a:r>
              <a:rPr sz="800" dirty="0"/>
              <a:t>i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t</a:t>
            </a:r>
            <a:r>
              <a:rPr sz="800" spc="5" dirty="0"/>
              <a:t> </a:t>
            </a:r>
            <a:r>
              <a:rPr sz="800" dirty="0"/>
              <a:t>©</a:t>
            </a:r>
            <a:r>
              <a:rPr sz="800" spc="5" dirty="0"/>
              <a:t> </a:t>
            </a:r>
            <a:r>
              <a:rPr sz="800" spc="-5" dirty="0"/>
              <a:t>N</a:t>
            </a:r>
            <a:r>
              <a:rPr sz="800" spc="-10" dirty="0"/>
              <a:t>e</a:t>
            </a:r>
            <a:r>
              <a:rPr sz="800" dirty="0"/>
              <a:t>w</a:t>
            </a:r>
            <a:r>
              <a:rPr sz="800" spc="-15" dirty="0"/>
              <a:t> </a:t>
            </a:r>
            <a:r>
              <a:rPr sz="800" spc="-20" dirty="0"/>
              <a:t>A</a:t>
            </a:r>
            <a:r>
              <a:rPr sz="800" spc="-10" dirty="0"/>
              <a:t>g</a:t>
            </a:r>
            <a:r>
              <a:rPr sz="800" dirty="0"/>
              <a:t>e</a:t>
            </a:r>
            <a:r>
              <a:rPr sz="800" spc="5" dirty="0"/>
              <a:t> </a:t>
            </a:r>
            <a:r>
              <a:rPr sz="800" spc="-30" dirty="0"/>
              <a:t>I</a:t>
            </a:r>
            <a:r>
              <a:rPr sz="800" spc="5" dirty="0"/>
              <a:t>n</a:t>
            </a:r>
            <a:r>
              <a:rPr sz="800" dirty="0"/>
              <a:t>t</a:t>
            </a:r>
            <a:r>
              <a:rPr sz="800" spc="-10" dirty="0"/>
              <a:t>e</a:t>
            </a:r>
            <a:r>
              <a:rPr sz="800" spc="-5" dirty="0"/>
              <a:t>r</a:t>
            </a:r>
            <a:r>
              <a:rPr sz="800" spc="5" dirty="0"/>
              <a:t>n</a:t>
            </a:r>
            <a:r>
              <a:rPr sz="800" dirty="0"/>
              <a:t>ati</a:t>
            </a:r>
            <a:r>
              <a:rPr sz="800" spc="-20" dirty="0"/>
              <a:t>o</a:t>
            </a:r>
            <a:r>
              <a:rPr sz="800" spc="-10" dirty="0"/>
              <a:t>n</a:t>
            </a:r>
            <a:r>
              <a:rPr sz="800" dirty="0"/>
              <a:t>al</a:t>
            </a:r>
            <a:r>
              <a:rPr sz="800" spc="-5" dirty="0"/>
              <a:t> P</a:t>
            </a:r>
            <a:r>
              <a:rPr sz="800" spc="5" dirty="0"/>
              <a:t>ub</a:t>
            </a:r>
            <a:r>
              <a:rPr sz="800" spc="-10" dirty="0"/>
              <a:t>l</a:t>
            </a:r>
            <a:r>
              <a:rPr sz="800" dirty="0"/>
              <a:t>i</a:t>
            </a:r>
            <a:r>
              <a:rPr sz="800" spc="-5" dirty="0"/>
              <a:t>s</a:t>
            </a:r>
            <a:r>
              <a:rPr sz="800" spc="-10" dirty="0"/>
              <a:t>he</a:t>
            </a:r>
            <a:r>
              <a:rPr sz="800" spc="-5" dirty="0"/>
              <a:t>rs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spc="-10" dirty="0"/>
              <a:t>20</a:t>
            </a:r>
            <a:r>
              <a:rPr sz="800" spc="5" dirty="0"/>
              <a:t>0</a:t>
            </a:r>
            <a:r>
              <a:rPr sz="800" dirty="0"/>
              <a:t>7</a:t>
            </a:r>
            <a:endParaRPr sz="80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8864" rIns="0" bIns="0" rtlCol="0">
            <a:spAutoFit/>
          </a:bodyPr>
          <a:lstStyle/>
          <a:p>
            <a:pPr marL="165100">
              <a:lnSpc>
                <a:spcPct val="100000"/>
              </a:lnSpc>
            </a:pPr>
            <a:r>
              <a:rPr sz="2800" spc="-15" dirty="0">
                <a:solidFill>
                  <a:srgbClr val="FF6500"/>
                </a:solidFill>
              </a:rPr>
              <a:t>2</a:t>
            </a:r>
            <a:r>
              <a:rPr sz="2800" spc="-10" dirty="0">
                <a:solidFill>
                  <a:srgbClr val="FF6500"/>
                </a:solidFill>
              </a:rPr>
              <a:t>.</a:t>
            </a:r>
            <a:r>
              <a:rPr sz="2800" spc="-30" dirty="0">
                <a:solidFill>
                  <a:srgbClr val="FF6500"/>
                </a:solidFill>
              </a:rPr>
              <a:t>M</a:t>
            </a:r>
            <a:r>
              <a:rPr sz="2800" spc="-15" dirty="0">
                <a:solidFill>
                  <a:srgbClr val="FF6500"/>
                </a:solidFill>
              </a:rPr>
              <a:t>a</a:t>
            </a:r>
            <a:r>
              <a:rPr sz="2800" spc="-10" dirty="0">
                <a:solidFill>
                  <a:srgbClr val="FF6500"/>
                </a:solidFill>
              </a:rPr>
              <a:t>i</a:t>
            </a:r>
            <a:r>
              <a:rPr sz="2800" spc="-15" dirty="0">
                <a:solidFill>
                  <a:srgbClr val="FF6500"/>
                </a:solidFill>
              </a:rPr>
              <a:t>n</a:t>
            </a:r>
            <a:r>
              <a:rPr sz="2800" spc="-10" dirty="0">
                <a:solidFill>
                  <a:srgbClr val="FF6500"/>
                </a:solidFill>
              </a:rPr>
              <a:t>t</a:t>
            </a:r>
            <a:r>
              <a:rPr sz="2800" spc="-15" dirty="0">
                <a:solidFill>
                  <a:srgbClr val="FF6500"/>
                </a:solidFill>
              </a:rPr>
              <a:t>a</a:t>
            </a:r>
            <a:r>
              <a:rPr sz="2800" spc="0" dirty="0">
                <a:solidFill>
                  <a:srgbClr val="FF6500"/>
                </a:solidFill>
              </a:rPr>
              <a:t>i</a:t>
            </a:r>
            <a:r>
              <a:rPr sz="2800" spc="-20" dirty="0">
                <a:solidFill>
                  <a:srgbClr val="FF6500"/>
                </a:solidFill>
              </a:rPr>
              <a:t>n</a:t>
            </a:r>
            <a:r>
              <a:rPr sz="2800" spc="5" dirty="0">
                <a:solidFill>
                  <a:srgbClr val="FF6500"/>
                </a:solidFill>
              </a:rPr>
              <a:t> </a:t>
            </a:r>
            <a:r>
              <a:rPr sz="2800" spc="-10" dirty="0">
                <a:solidFill>
                  <a:srgbClr val="FF6500"/>
                </a:solidFill>
              </a:rPr>
              <a:t>st</a:t>
            </a:r>
            <a:r>
              <a:rPr sz="2800" spc="-15" dirty="0">
                <a:solidFill>
                  <a:srgbClr val="FF6500"/>
                </a:solidFill>
              </a:rPr>
              <a:t>uden</a:t>
            </a:r>
            <a:r>
              <a:rPr sz="2800" spc="-10" dirty="0">
                <a:solidFill>
                  <a:srgbClr val="FF6500"/>
                </a:solidFill>
              </a:rPr>
              <a:t>t </a:t>
            </a:r>
            <a:r>
              <a:rPr sz="2800" spc="-15" dirty="0">
                <a:solidFill>
                  <a:srgbClr val="FF6500"/>
                </a:solidFill>
              </a:rPr>
              <a:t>de</a:t>
            </a:r>
            <a:r>
              <a:rPr sz="2800" spc="-10" dirty="0">
                <a:solidFill>
                  <a:srgbClr val="FF6500"/>
                </a:solidFill>
              </a:rPr>
              <a:t>t</a:t>
            </a:r>
            <a:r>
              <a:rPr sz="2800" spc="-15" dirty="0">
                <a:solidFill>
                  <a:srgbClr val="FF6500"/>
                </a:solidFill>
              </a:rPr>
              <a:t>a</a:t>
            </a:r>
            <a:r>
              <a:rPr sz="2800" spc="-10" dirty="0">
                <a:solidFill>
                  <a:srgbClr val="FF6500"/>
                </a:solidFill>
              </a:rPr>
              <a:t>ils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916929" y="2235902"/>
            <a:ext cx="8561070" cy="11715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14999"/>
              </a:lnSpc>
              <a:tabLst>
                <a:tab pos="926465" algn="l"/>
                <a:tab pos="2755265" algn="l"/>
                <a:tab pos="3345179" algn="l"/>
              </a:tabLst>
            </a:pPr>
            <a:r>
              <a:rPr sz="2400" spc="-5" dirty="0">
                <a:latin typeface="Arial"/>
                <a:cs typeface="Arial"/>
              </a:rPr>
              <a:t>2</a:t>
            </a:r>
            <a:r>
              <a:rPr sz="2400" dirty="0">
                <a:latin typeface="Arial"/>
                <a:cs typeface="Arial"/>
              </a:rPr>
              <a:t>.1	I</a:t>
            </a:r>
            <a:r>
              <a:rPr sz="2400" spc="-5" dirty="0">
                <a:latin typeface="Arial"/>
                <a:cs typeface="Arial"/>
              </a:rPr>
              <a:t>n</a:t>
            </a:r>
            <a:r>
              <a:rPr sz="2400" dirty="0">
                <a:latin typeface="Arial"/>
                <a:cs typeface="Arial"/>
              </a:rPr>
              <a:t>tr</a:t>
            </a:r>
            <a:r>
              <a:rPr sz="2400" spc="-5" dirty="0">
                <a:latin typeface="Arial"/>
                <a:cs typeface="Arial"/>
              </a:rPr>
              <a:t>odu</a:t>
            </a:r>
            <a:r>
              <a:rPr sz="2400" dirty="0">
                <a:latin typeface="Arial"/>
                <a:cs typeface="Arial"/>
              </a:rPr>
              <a:t>ct</a:t>
            </a:r>
            <a:r>
              <a:rPr sz="2400" spc="-5" dirty="0">
                <a:latin typeface="Arial"/>
                <a:cs typeface="Arial"/>
              </a:rPr>
              <a:t>io</a:t>
            </a:r>
            <a:r>
              <a:rPr sz="2400" dirty="0">
                <a:latin typeface="Arial"/>
                <a:cs typeface="Arial"/>
              </a:rPr>
              <a:t>n	:	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Al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lo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w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DE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to</a:t>
            </a:r>
            <a:r>
              <a:rPr sz="2400" spc="-1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ain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2400" spc="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15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uden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d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ail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s.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Thi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 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c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l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u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d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ad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d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g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,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ha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ng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g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d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d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le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g</a:t>
            </a:r>
            <a:r>
              <a:rPr sz="2400" spc="1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15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uden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f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rm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16929" y="4340548"/>
            <a:ext cx="1804035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926465" algn="l"/>
              </a:tabLst>
            </a:pPr>
            <a:r>
              <a:rPr sz="2400" spc="-5" dirty="0">
                <a:latin typeface="Arial"/>
                <a:cs typeface="Arial"/>
              </a:rPr>
              <a:t>2</a:t>
            </a:r>
            <a:r>
              <a:rPr sz="2400" dirty="0">
                <a:latin typeface="Arial"/>
                <a:cs typeface="Arial"/>
              </a:rPr>
              <a:t>.2	</a:t>
            </a:r>
            <a:r>
              <a:rPr sz="2400" spc="-5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ct</a:t>
            </a:r>
            <a:r>
              <a:rPr sz="2400" spc="-5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rs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660131" y="4340548"/>
            <a:ext cx="110489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>
                <a:latin typeface="Arial"/>
                <a:cs typeface="Arial"/>
              </a:rPr>
              <a:t>: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574543" y="4340548"/>
            <a:ext cx="685165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DE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16929" y="5602421"/>
            <a:ext cx="7699375" cy="7512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14999"/>
              </a:lnSpc>
              <a:tabLst>
                <a:tab pos="926465" algn="l"/>
                <a:tab pos="3669665" algn="l"/>
              </a:tabLst>
            </a:pPr>
            <a:r>
              <a:rPr sz="2400" spc="-5" dirty="0">
                <a:latin typeface="Arial"/>
                <a:cs typeface="Arial"/>
              </a:rPr>
              <a:t>2</a:t>
            </a:r>
            <a:r>
              <a:rPr sz="2400" dirty="0">
                <a:latin typeface="Arial"/>
                <a:cs typeface="Arial"/>
              </a:rPr>
              <a:t>.3	</a:t>
            </a:r>
            <a:r>
              <a:rPr sz="2400" spc="-5" dirty="0">
                <a:latin typeface="Arial"/>
                <a:cs typeface="Arial"/>
              </a:rPr>
              <a:t>P</a:t>
            </a:r>
            <a:r>
              <a:rPr sz="2400" dirty="0">
                <a:latin typeface="Arial"/>
                <a:cs typeface="Arial"/>
              </a:rPr>
              <a:t>r</a:t>
            </a:r>
            <a:r>
              <a:rPr sz="2400" spc="-5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-</a:t>
            </a:r>
            <a:r>
              <a:rPr sz="2400" spc="-5" dirty="0">
                <a:latin typeface="Arial"/>
                <a:cs typeface="Arial"/>
              </a:rPr>
              <a:t>C</a:t>
            </a:r>
            <a:r>
              <a:rPr sz="2400" spc="5" dirty="0">
                <a:latin typeface="Arial"/>
                <a:cs typeface="Arial"/>
              </a:rPr>
              <a:t>o</a:t>
            </a:r>
            <a:r>
              <a:rPr sz="2400" spc="-5" dirty="0">
                <a:latin typeface="Arial"/>
                <a:cs typeface="Arial"/>
              </a:rPr>
              <a:t>n</a:t>
            </a:r>
            <a:r>
              <a:rPr sz="2400" spc="5" dirty="0">
                <a:latin typeface="Arial"/>
                <a:cs typeface="Arial"/>
              </a:rPr>
              <a:t>d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5" dirty="0">
                <a:latin typeface="Arial"/>
                <a:cs typeface="Arial"/>
              </a:rPr>
              <a:t>i</a:t>
            </a:r>
            <a:r>
              <a:rPr sz="2400" spc="-5" dirty="0">
                <a:latin typeface="Arial"/>
                <a:cs typeface="Arial"/>
              </a:rPr>
              <a:t>on</a:t>
            </a:r>
            <a:r>
              <a:rPr sz="2400" dirty="0">
                <a:latin typeface="Arial"/>
                <a:cs typeface="Arial"/>
              </a:rPr>
              <a:t>s:	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DE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st</a:t>
            </a:r>
            <a:r>
              <a:rPr sz="2400" spc="-1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b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l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g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g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d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to 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 syst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m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be</a:t>
            </a:r>
            <a:r>
              <a:rPr sz="2400" spc="-10" dirty="0">
                <a:solidFill>
                  <a:srgbClr val="3232FF"/>
                </a:solidFill>
                <a:latin typeface="Arial"/>
                <a:cs typeface="Arial"/>
              </a:rPr>
              <a:t>f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re 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hi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se c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se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be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g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s.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50241" y="455316"/>
            <a:ext cx="1643380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166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10" dirty="0">
                <a:solidFill>
                  <a:srgbClr val="3232FF"/>
                </a:solidFill>
                <a:latin typeface="Times New Roman"/>
                <a:cs typeface="Times New Roman"/>
              </a:rPr>
              <a:t> </a:t>
            </a:r>
            <a:r>
              <a:rPr sz="3600" spc="86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09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04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endParaRPr sz="36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685787" y="1066800"/>
            <a:ext cx="8610600" cy="0"/>
          </a:xfrm>
          <a:custGeom>
            <a:avLst/>
            <a:gdLst/>
            <a:ahLst/>
            <a:cxnLst/>
            <a:rect l="l" t="t" r="r" b="b"/>
            <a:pathLst>
              <a:path w="8610600">
                <a:moveTo>
                  <a:pt x="0" y="0"/>
                </a:moveTo>
                <a:lnTo>
                  <a:pt x="8610611" y="0"/>
                </a:lnTo>
              </a:path>
            </a:pathLst>
          </a:custGeom>
          <a:ln w="571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2555">
              <a:lnSpc>
                <a:spcPct val="100000"/>
              </a:lnSpc>
            </a:pPr>
            <a:fld id="{81D60167-4931-47E6-BA6A-407CBD079E47}" type="slidenum">
              <a:rPr dirty="0"/>
              <a:pPr marL="122555">
                <a:lnSpc>
                  <a:spcPct val="100000"/>
                </a:lnSpc>
              </a:pPr>
              <a:t>40</a:t>
            </a:fld>
            <a:endParaRPr dirty="0"/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S</a:t>
            </a:r>
            <a:r>
              <a:rPr spc="-10" dirty="0"/>
              <a:t>o</a:t>
            </a:r>
            <a:r>
              <a:rPr spc="-5" dirty="0"/>
              <a:t>f</a:t>
            </a:r>
            <a:r>
              <a:rPr dirty="0"/>
              <a:t>t</a:t>
            </a:r>
            <a:r>
              <a:rPr spc="-20" dirty="0"/>
              <a:t>w</a:t>
            </a:r>
            <a:r>
              <a:rPr dirty="0"/>
              <a:t>a</a:t>
            </a:r>
            <a:r>
              <a:rPr spc="-5" dirty="0"/>
              <a:t>r</a:t>
            </a:r>
            <a:r>
              <a:rPr dirty="0"/>
              <a:t>e</a:t>
            </a:r>
            <a:r>
              <a:rPr spc="-5" dirty="0"/>
              <a:t> </a:t>
            </a:r>
            <a:r>
              <a:rPr dirty="0"/>
              <a:t>E</a:t>
            </a:r>
            <a:r>
              <a:rPr spc="5" dirty="0"/>
              <a:t>n</a:t>
            </a:r>
            <a:r>
              <a:rPr spc="-10" dirty="0"/>
              <a:t>g</a:t>
            </a:r>
            <a:r>
              <a:rPr dirty="0"/>
              <a:t>i</a:t>
            </a:r>
            <a:r>
              <a:rPr spc="5" dirty="0"/>
              <a:t>n</a:t>
            </a:r>
            <a:r>
              <a:rPr spc="-10" dirty="0"/>
              <a:t>ee</a:t>
            </a:r>
            <a:r>
              <a:rPr spc="-5" dirty="0"/>
              <a:t>r</a:t>
            </a:r>
            <a:r>
              <a:rPr spc="-10" dirty="0"/>
              <a:t>i</a:t>
            </a:r>
            <a:r>
              <a:rPr spc="5" dirty="0"/>
              <a:t>n</a:t>
            </a:r>
            <a:r>
              <a:rPr dirty="0"/>
              <a:t>g</a:t>
            </a:r>
            <a:r>
              <a:rPr spc="-5" dirty="0"/>
              <a:t> </a:t>
            </a:r>
            <a:r>
              <a:rPr spc="-20" dirty="0"/>
              <a:t>(</a:t>
            </a:r>
            <a:r>
              <a:rPr spc="-10" dirty="0"/>
              <a:t>3</a:t>
            </a:r>
            <a:r>
              <a:rPr sz="750" baseline="22222" dirty="0"/>
              <a:t>rd </a:t>
            </a:r>
            <a:r>
              <a:rPr sz="750" spc="-75" baseline="22222" dirty="0"/>
              <a:t> </a:t>
            </a:r>
            <a:r>
              <a:rPr sz="800" spc="-10" dirty="0"/>
              <a:t>ed</a:t>
            </a:r>
            <a:r>
              <a:rPr sz="800" dirty="0"/>
              <a:t>.</a:t>
            </a:r>
            <a:r>
              <a:rPr sz="800" spc="-5" dirty="0"/>
              <a:t>)</a:t>
            </a:r>
            <a:r>
              <a:rPr sz="800" dirty="0"/>
              <a:t>,</a:t>
            </a:r>
            <a:r>
              <a:rPr sz="800" spc="-5" dirty="0"/>
              <a:t> </a:t>
            </a:r>
            <a:r>
              <a:rPr sz="800" dirty="0"/>
              <a:t>By</a:t>
            </a:r>
            <a:r>
              <a:rPr sz="800" spc="-15" dirty="0"/>
              <a:t> </a:t>
            </a:r>
            <a:r>
              <a:rPr sz="800" spc="-20" dirty="0"/>
              <a:t>K</a:t>
            </a:r>
            <a:r>
              <a:rPr sz="800" spc="15" dirty="0"/>
              <a:t>.</a:t>
            </a:r>
            <a:r>
              <a:rPr sz="800" dirty="0"/>
              <a:t>K</a:t>
            </a:r>
            <a:r>
              <a:rPr sz="800" spc="-15" dirty="0"/>
              <a:t> </a:t>
            </a:r>
            <a:r>
              <a:rPr sz="800" spc="-5" dirty="0"/>
              <a:t>A</a:t>
            </a:r>
            <a:r>
              <a:rPr sz="800" spc="-10" dirty="0"/>
              <a:t>gg</a:t>
            </a:r>
            <a:r>
              <a:rPr sz="800" dirty="0"/>
              <a:t>a</a:t>
            </a:r>
            <a:r>
              <a:rPr sz="800" spc="-5" dirty="0"/>
              <a:t>r</a:t>
            </a:r>
            <a:r>
              <a:rPr sz="800" spc="-20" dirty="0"/>
              <a:t>w</a:t>
            </a:r>
            <a:r>
              <a:rPr sz="800" dirty="0"/>
              <a:t>al</a:t>
            </a:r>
            <a:r>
              <a:rPr sz="800" spc="5" dirty="0"/>
              <a:t> </a:t>
            </a:r>
            <a:r>
              <a:rPr sz="800" dirty="0"/>
              <a:t>&amp;</a:t>
            </a:r>
            <a:r>
              <a:rPr sz="800" spc="-10" dirty="0"/>
              <a:t> </a:t>
            </a:r>
            <a:r>
              <a:rPr sz="800" spc="-5" dirty="0"/>
              <a:t>Y</a:t>
            </a:r>
            <a:r>
              <a:rPr sz="800" spc="-10" dirty="0"/>
              <a:t>oge</a:t>
            </a:r>
            <a:r>
              <a:rPr sz="800" spc="-5" dirty="0"/>
              <a:t>s</a:t>
            </a:r>
            <a:r>
              <a:rPr sz="800" dirty="0"/>
              <a:t>h</a:t>
            </a:r>
            <a:r>
              <a:rPr sz="800" spc="10" dirty="0"/>
              <a:t> </a:t>
            </a:r>
            <a:r>
              <a:rPr sz="800" spc="-5" dirty="0"/>
              <a:t>S</a:t>
            </a:r>
            <a:r>
              <a:rPr sz="800" dirty="0"/>
              <a:t>i</a:t>
            </a:r>
            <a:r>
              <a:rPr sz="800" spc="5" dirty="0"/>
              <a:t>n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dirty="0"/>
              <a:t>C</a:t>
            </a:r>
            <a:r>
              <a:rPr sz="800" spc="-20" dirty="0"/>
              <a:t>o</a:t>
            </a:r>
            <a:r>
              <a:rPr sz="800" spc="5" dirty="0"/>
              <a:t>p</a:t>
            </a:r>
            <a:r>
              <a:rPr sz="800" spc="-20" dirty="0"/>
              <a:t>y</a:t>
            </a:r>
            <a:r>
              <a:rPr sz="800" spc="-5" dirty="0"/>
              <a:t>r</a:t>
            </a:r>
            <a:r>
              <a:rPr sz="800" dirty="0"/>
              <a:t>i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t</a:t>
            </a:r>
            <a:r>
              <a:rPr sz="800" spc="5" dirty="0"/>
              <a:t> </a:t>
            </a:r>
            <a:r>
              <a:rPr sz="800" dirty="0"/>
              <a:t>©</a:t>
            </a:r>
            <a:r>
              <a:rPr sz="800" spc="5" dirty="0"/>
              <a:t> </a:t>
            </a:r>
            <a:r>
              <a:rPr sz="800" spc="-5" dirty="0"/>
              <a:t>N</a:t>
            </a:r>
            <a:r>
              <a:rPr sz="800" spc="-10" dirty="0"/>
              <a:t>e</a:t>
            </a:r>
            <a:r>
              <a:rPr sz="800" dirty="0"/>
              <a:t>w</a:t>
            </a:r>
            <a:r>
              <a:rPr sz="800" spc="-15" dirty="0"/>
              <a:t> </a:t>
            </a:r>
            <a:r>
              <a:rPr sz="800" spc="-20" dirty="0"/>
              <a:t>A</a:t>
            </a:r>
            <a:r>
              <a:rPr sz="800" spc="-10" dirty="0"/>
              <a:t>g</a:t>
            </a:r>
            <a:r>
              <a:rPr sz="800" dirty="0"/>
              <a:t>e</a:t>
            </a:r>
            <a:r>
              <a:rPr sz="800" spc="5" dirty="0"/>
              <a:t> </a:t>
            </a:r>
            <a:r>
              <a:rPr sz="800" spc="-30" dirty="0"/>
              <a:t>I</a:t>
            </a:r>
            <a:r>
              <a:rPr sz="800" spc="5" dirty="0"/>
              <a:t>n</a:t>
            </a:r>
            <a:r>
              <a:rPr sz="800" dirty="0"/>
              <a:t>t</a:t>
            </a:r>
            <a:r>
              <a:rPr sz="800" spc="-10" dirty="0"/>
              <a:t>e</a:t>
            </a:r>
            <a:r>
              <a:rPr sz="800" spc="-5" dirty="0"/>
              <a:t>r</a:t>
            </a:r>
            <a:r>
              <a:rPr sz="800" spc="5" dirty="0"/>
              <a:t>n</a:t>
            </a:r>
            <a:r>
              <a:rPr sz="800" dirty="0"/>
              <a:t>ati</a:t>
            </a:r>
            <a:r>
              <a:rPr sz="800" spc="-20" dirty="0"/>
              <a:t>o</a:t>
            </a:r>
            <a:r>
              <a:rPr sz="800" spc="-10" dirty="0"/>
              <a:t>n</a:t>
            </a:r>
            <a:r>
              <a:rPr sz="800" dirty="0"/>
              <a:t>al</a:t>
            </a:r>
            <a:r>
              <a:rPr sz="800" spc="-5" dirty="0"/>
              <a:t> P</a:t>
            </a:r>
            <a:r>
              <a:rPr sz="800" spc="5" dirty="0"/>
              <a:t>ub</a:t>
            </a:r>
            <a:r>
              <a:rPr sz="800" spc="-10" dirty="0"/>
              <a:t>l</a:t>
            </a:r>
            <a:r>
              <a:rPr sz="800" dirty="0"/>
              <a:t>i</a:t>
            </a:r>
            <a:r>
              <a:rPr sz="800" spc="-5" dirty="0"/>
              <a:t>s</a:t>
            </a:r>
            <a:r>
              <a:rPr sz="800" spc="-10" dirty="0"/>
              <a:t>he</a:t>
            </a:r>
            <a:r>
              <a:rPr sz="800" spc="-5" dirty="0"/>
              <a:t>rs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spc="-10" dirty="0"/>
              <a:t>20</a:t>
            </a:r>
            <a:r>
              <a:rPr sz="800" spc="5" dirty="0"/>
              <a:t>0</a:t>
            </a:r>
            <a:r>
              <a:rPr sz="800" dirty="0"/>
              <a:t>7</a:t>
            </a:r>
            <a:endParaRPr sz="80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8340" y="1204153"/>
            <a:ext cx="3025140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926465" algn="l"/>
              </a:tabLst>
            </a:pPr>
            <a:r>
              <a:rPr sz="2400" spc="-5" dirty="0">
                <a:latin typeface="Arial"/>
                <a:cs typeface="Arial"/>
              </a:rPr>
              <a:t>2</a:t>
            </a:r>
            <a:r>
              <a:rPr sz="2400" dirty="0">
                <a:latin typeface="Arial"/>
                <a:cs typeface="Arial"/>
              </a:rPr>
              <a:t>.4	</a:t>
            </a:r>
            <a:r>
              <a:rPr sz="2400" spc="-5" dirty="0">
                <a:latin typeface="Arial"/>
                <a:cs typeface="Arial"/>
              </a:rPr>
              <a:t>Po</a:t>
            </a:r>
            <a:r>
              <a:rPr sz="2400" dirty="0">
                <a:latin typeface="Arial"/>
                <a:cs typeface="Arial"/>
              </a:rPr>
              <a:t>st-c</a:t>
            </a:r>
            <a:r>
              <a:rPr sz="2400" spc="-5" dirty="0">
                <a:latin typeface="Arial"/>
                <a:cs typeface="Arial"/>
              </a:rPr>
              <a:t>on</a:t>
            </a:r>
            <a:r>
              <a:rPr sz="2400" spc="5" dirty="0">
                <a:latin typeface="Arial"/>
                <a:cs typeface="Arial"/>
              </a:rPr>
              <a:t>d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spc="5" dirty="0">
                <a:latin typeface="Arial"/>
                <a:cs typeface="Arial"/>
              </a:rPr>
              <a:t>o</a:t>
            </a:r>
            <a:r>
              <a:rPr sz="2400" spc="-5" dirty="0">
                <a:latin typeface="Arial"/>
                <a:cs typeface="Arial"/>
              </a:rPr>
              <a:t>n</a:t>
            </a:r>
            <a:r>
              <a:rPr sz="2400" dirty="0">
                <a:latin typeface="Arial"/>
                <a:cs typeface="Arial"/>
              </a:rPr>
              <a:t>s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29763" y="1204153"/>
            <a:ext cx="5089525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55904" algn="l"/>
                <a:tab pos="583565" algn="l"/>
                <a:tab pos="1234440" algn="l"/>
                <a:tab pos="2034539" algn="l"/>
                <a:tab pos="2412365" algn="l"/>
                <a:tab pos="4078604" algn="l"/>
              </a:tabLst>
            </a:pPr>
            <a:r>
              <a:rPr sz="2400" dirty="0">
                <a:latin typeface="Arial"/>
                <a:cs typeface="Arial"/>
              </a:rPr>
              <a:t>:	</a:t>
            </a:r>
            <a:r>
              <a:rPr sz="2400" spc="-10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f	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se	</a:t>
            </a:r>
            <a:r>
              <a:rPr sz="2400" spc="-15" dirty="0">
                <a:solidFill>
                  <a:srgbClr val="3232FF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se	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	s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cc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ssf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ul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,	</a:t>
            </a:r>
            <a:r>
              <a:rPr sz="2400" spc="-15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2400" spc="-1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ud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60196" y="1624778"/>
            <a:ext cx="6388100" cy="7512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14999"/>
              </a:lnSpc>
              <a:tabLst>
                <a:tab pos="1824355" algn="l"/>
                <a:tab pos="2345690" algn="l"/>
                <a:tab pos="5765165" algn="l"/>
              </a:tabLst>
            </a:pP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f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rm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n	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	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added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/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upda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d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/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d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le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d	f</a:t>
            </a:r>
            <a:r>
              <a:rPr sz="2400" spc="-1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m </a:t>
            </a:r>
            <a:r>
              <a:rPr sz="2400" spc="-10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he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w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,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 syst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m</a:t>
            </a:r>
            <a:r>
              <a:rPr sz="2400" spc="-1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te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un</a:t>
            </a:r>
            <a:r>
              <a:rPr sz="2400" spc="-15" dirty="0">
                <a:solidFill>
                  <a:srgbClr val="3232FF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ha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g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d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723132" y="1624778"/>
            <a:ext cx="1800860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735965" algn="l"/>
              </a:tabLst>
            </a:pP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	syst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m.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88329" y="2886651"/>
            <a:ext cx="5969635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926465" algn="l"/>
                <a:tab pos="3669665" algn="l"/>
                <a:tab pos="4095115" algn="l"/>
                <a:tab pos="5227320" algn="l"/>
              </a:tabLst>
            </a:pPr>
            <a:r>
              <a:rPr sz="2400" spc="-5" dirty="0">
                <a:latin typeface="Arial"/>
                <a:cs typeface="Arial"/>
              </a:rPr>
              <a:t>2</a:t>
            </a:r>
            <a:r>
              <a:rPr sz="2400" dirty="0">
                <a:latin typeface="Arial"/>
                <a:cs typeface="Arial"/>
              </a:rPr>
              <a:t>.5	</a:t>
            </a:r>
            <a:r>
              <a:rPr sz="2400" spc="-5" dirty="0">
                <a:latin typeface="Arial"/>
                <a:cs typeface="Arial"/>
              </a:rPr>
              <a:t>Ba</a:t>
            </a:r>
            <a:r>
              <a:rPr sz="2400" spc="10" dirty="0">
                <a:latin typeface="Arial"/>
                <a:cs typeface="Arial"/>
              </a:rPr>
              <a:t>s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c </a:t>
            </a:r>
            <a:r>
              <a:rPr sz="2400" spc="-5" dirty="0">
                <a:latin typeface="Arial"/>
                <a:cs typeface="Arial"/>
              </a:rPr>
              <a:t>Fl</a:t>
            </a:r>
            <a:r>
              <a:rPr sz="2400" spc="5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w	:	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spc="-1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ts	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w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h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971799" y="2886651"/>
            <a:ext cx="2551430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012190" algn="l"/>
                <a:tab pos="2282825" algn="l"/>
              </a:tabLst>
            </a:pP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D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O	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wi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h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	to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60196" y="3307275"/>
            <a:ext cx="6264275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add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/m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d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fy/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upda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/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d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el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te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uden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f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rm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ion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45529" y="4150048"/>
            <a:ext cx="7042784" cy="7512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4175" marR="5080" indent="-372110">
              <a:lnSpc>
                <a:spcPct val="114999"/>
              </a:lnSpc>
              <a:tabLst>
                <a:tab pos="1092835" algn="l"/>
                <a:tab pos="2240280" algn="l"/>
                <a:tab pos="3592195" algn="l"/>
                <a:tab pos="4200525" algn="l"/>
                <a:tab pos="5039995" algn="l"/>
                <a:tab pos="5475605" algn="l"/>
                <a:tab pos="6605270" algn="l"/>
              </a:tabLst>
            </a:pP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(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)</a:t>
            </a:r>
            <a:r>
              <a:rPr sz="2400" spc="125" dirty="0">
                <a:solidFill>
                  <a:srgbClr val="A5002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Th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e	syst</a:t>
            </a:r>
            <a:r>
              <a:rPr sz="2400" spc="-15" dirty="0">
                <a:solidFill>
                  <a:srgbClr val="A5002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m	r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eque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sts	t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e	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DE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O	to	s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pe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fy	t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e 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he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/s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e 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w</a:t>
            </a:r>
            <a:r>
              <a:rPr sz="2400" spc="5" dirty="0">
                <a:solidFill>
                  <a:srgbClr val="A50020"/>
                </a:solidFill>
                <a:latin typeface="Arial"/>
                <a:cs typeface="Arial"/>
              </a:rPr>
              <a:t>o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u</a:t>
            </a:r>
            <a:r>
              <a:rPr sz="2400" spc="5" dirty="0">
                <a:solidFill>
                  <a:srgbClr val="A50020"/>
                </a:solidFill>
                <a:latin typeface="Arial"/>
                <a:cs typeface="Arial"/>
              </a:rPr>
              <a:t>l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d 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li</a:t>
            </a:r>
            <a:r>
              <a:rPr sz="2400" spc="10" dirty="0">
                <a:solidFill>
                  <a:srgbClr val="A50020"/>
                </a:solidFill>
                <a:latin typeface="Arial"/>
                <a:cs typeface="Arial"/>
              </a:rPr>
              <a:t>k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e to </a:t>
            </a:r>
            <a:r>
              <a:rPr sz="2400" spc="-15" dirty="0">
                <a:solidFill>
                  <a:srgbClr val="A50020"/>
                </a:solidFill>
                <a:latin typeface="Arial"/>
                <a:cs typeface="Arial"/>
              </a:rPr>
              <a:t>p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rf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rm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(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Add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/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upda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/</a:t>
            </a:r>
            <a:r>
              <a:rPr sz="2400" spc="5" dirty="0">
                <a:solidFill>
                  <a:srgbClr val="A50020"/>
                </a:solidFill>
                <a:latin typeface="Arial"/>
                <a:cs typeface="Arial"/>
              </a:rPr>
              <a:t>d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e</a:t>
            </a:r>
            <a:r>
              <a:rPr sz="2400" spc="5" dirty="0">
                <a:solidFill>
                  <a:srgbClr val="A50020"/>
                </a:solidFill>
                <a:latin typeface="Arial"/>
                <a:cs typeface="Arial"/>
              </a:rPr>
              <a:t>l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)</a:t>
            </a:r>
            <a:endParaRPr sz="2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343389" y="4150048"/>
            <a:ext cx="1177290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f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un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ct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ion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,</a:t>
            </a:r>
            <a:endParaRPr sz="24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060185" y="5411921"/>
            <a:ext cx="363220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(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ii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)</a:t>
            </a:r>
            <a:endParaRPr sz="24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602729" y="5411921"/>
            <a:ext cx="1787525" cy="7512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33020">
              <a:lnSpc>
                <a:spcPct val="114999"/>
              </a:lnSpc>
              <a:tabLst>
                <a:tab pos="859790" algn="l"/>
                <a:tab pos="1350645" algn="l"/>
              </a:tabLst>
            </a:pP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O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e	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f	t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e 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in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f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rm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i</a:t>
            </a:r>
            <a:r>
              <a:rPr sz="2400" spc="5" dirty="0">
                <a:solidFill>
                  <a:srgbClr val="007F00"/>
                </a:solidFill>
                <a:latin typeface="Arial"/>
                <a:cs typeface="Arial"/>
              </a:rPr>
              <a:t>on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602220" y="5411921"/>
            <a:ext cx="1294130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739140" algn="l"/>
              </a:tabLst>
            </a:pP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s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b	f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lo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w</a:t>
            </a:r>
            <a:endParaRPr sz="24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107933" y="5411921"/>
            <a:ext cx="451484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5" dirty="0">
                <a:solidFill>
                  <a:srgbClr val="007F00"/>
                </a:solidFill>
                <a:latin typeface="Arial"/>
                <a:cs typeface="Arial"/>
              </a:rPr>
              <a:t>wil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l</a:t>
            </a:r>
            <a:endParaRPr sz="24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772398" y="5411921"/>
            <a:ext cx="1092835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e</a:t>
            </a:r>
            <a:r>
              <a:rPr sz="2400" spc="-15" dirty="0">
                <a:solidFill>
                  <a:srgbClr val="007F00"/>
                </a:solidFill>
                <a:latin typeface="Arial"/>
                <a:cs typeface="Arial"/>
              </a:rPr>
              <a:t>x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e</a:t>
            </a:r>
            <a:r>
              <a:rPr sz="2400" spc="10" dirty="0">
                <a:solidFill>
                  <a:srgbClr val="007F00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te</a:t>
            </a:r>
            <a:endParaRPr sz="24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075420" y="5411921"/>
            <a:ext cx="636270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ft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r</a:t>
            </a:r>
            <a:endParaRPr sz="24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922766" y="5411921"/>
            <a:ext cx="1598930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161415" algn="l"/>
              </a:tabLst>
            </a:pP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ge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tt</a:t>
            </a:r>
            <a:r>
              <a:rPr sz="2400" spc="-20" dirty="0">
                <a:solidFill>
                  <a:srgbClr val="007F00"/>
                </a:solidFill>
                <a:latin typeface="Arial"/>
                <a:cs typeface="Arial"/>
              </a:rPr>
              <a:t>i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g	t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e</a:t>
            </a:r>
            <a:endParaRPr sz="24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50241" y="455316"/>
            <a:ext cx="1643380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166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10" dirty="0">
                <a:solidFill>
                  <a:srgbClr val="3232FF"/>
                </a:solidFill>
                <a:latin typeface="Times New Roman"/>
                <a:cs typeface="Times New Roman"/>
              </a:rPr>
              <a:t> </a:t>
            </a:r>
            <a:r>
              <a:rPr sz="3600" spc="86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09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04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endParaRPr sz="3600">
              <a:latin typeface="Arial"/>
              <a:cs typeface="Arial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685787" y="1066800"/>
            <a:ext cx="8610600" cy="0"/>
          </a:xfrm>
          <a:custGeom>
            <a:avLst/>
            <a:gdLst/>
            <a:ahLst/>
            <a:cxnLst/>
            <a:rect l="l" t="t" r="r" b="b"/>
            <a:pathLst>
              <a:path w="8610600">
                <a:moveTo>
                  <a:pt x="0" y="0"/>
                </a:moveTo>
                <a:lnTo>
                  <a:pt x="8610611" y="0"/>
                </a:lnTo>
              </a:path>
            </a:pathLst>
          </a:custGeom>
          <a:ln w="571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2555">
              <a:lnSpc>
                <a:spcPct val="100000"/>
              </a:lnSpc>
            </a:pPr>
            <a:fld id="{81D60167-4931-47E6-BA6A-407CBD079E47}" type="slidenum">
              <a:rPr dirty="0"/>
              <a:pPr marL="122555">
                <a:lnSpc>
                  <a:spcPct val="100000"/>
                </a:lnSpc>
              </a:pPr>
              <a:t>41</a:t>
            </a:fld>
            <a:endParaRPr dirty="0"/>
          </a:p>
        </p:txBody>
      </p:sp>
      <p:sp>
        <p:nvSpPr>
          <p:cNvPr id="21" name="object 2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S</a:t>
            </a:r>
            <a:r>
              <a:rPr spc="-10" dirty="0"/>
              <a:t>o</a:t>
            </a:r>
            <a:r>
              <a:rPr spc="-5" dirty="0"/>
              <a:t>f</a:t>
            </a:r>
            <a:r>
              <a:rPr dirty="0"/>
              <a:t>t</a:t>
            </a:r>
            <a:r>
              <a:rPr spc="-20" dirty="0"/>
              <a:t>w</a:t>
            </a:r>
            <a:r>
              <a:rPr dirty="0"/>
              <a:t>a</a:t>
            </a:r>
            <a:r>
              <a:rPr spc="-5" dirty="0"/>
              <a:t>r</a:t>
            </a:r>
            <a:r>
              <a:rPr dirty="0"/>
              <a:t>e</a:t>
            </a:r>
            <a:r>
              <a:rPr spc="-5" dirty="0"/>
              <a:t> </a:t>
            </a:r>
            <a:r>
              <a:rPr dirty="0"/>
              <a:t>E</a:t>
            </a:r>
            <a:r>
              <a:rPr spc="5" dirty="0"/>
              <a:t>n</a:t>
            </a:r>
            <a:r>
              <a:rPr spc="-10" dirty="0"/>
              <a:t>g</a:t>
            </a:r>
            <a:r>
              <a:rPr dirty="0"/>
              <a:t>i</a:t>
            </a:r>
            <a:r>
              <a:rPr spc="5" dirty="0"/>
              <a:t>n</a:t>
            </a:r>
            <a:r>
              <a:rPr spc="-10" dirty="0"/>
              <a:t>ee</a:t>
            </a:r>
            <a:r>
              <a:rPr spc="-5" dirty="0"/>
              <a:t>r</a:t>
            </a:r>
            <a:r>
              <a:rPr spc="-10" dirty="0"/>
              <a:t>i</a:t>
            </a:r>
            <a:r>
              <a:rPr spc="5" dirty="0"/>
              <a:t>n</a:t>
            </a:r>
            <a:r>
              <a:rPr dirty="0"/>
              <a:t>g</a:t>
            </a:r>
            <a:r>
              <a:rPr spc="-5" dirty="0"/>
              <a:t> </a:t>
            </a:r>
            <a:r>
              <a:rPr spc="-20" dirty="0"/>
              <a:t>(</a:t>
            </a:r>
            <a:r>
              <a:rPr spc="-10" dirty="0"/>
              <a:t>3</a:t>
            </a:r>
            <a:r>
              <a:rPr sz="750" baseline="22222" dirty="0"/>
              <a:t>rd </a:t>
            </a:r>
            <a:r>
              <a:rPr sz="750" spc="-75" baseline="22222" dirty="0"/>
              <a:t> </a:t>
            </a:r>
            <a:r>
              <a:rPr sz="800" spc="-10" dirty="0"/>
              <a:t>ed</a:t>
            </a:r>
            <a:r>
              <a:rPr sz="800" dirty="0"/>
              <a:t>.</a:t>
            </a:r>
            <a:r>
              <a:rPr sz="800" spc="-5" dirty="0"/>
              <a:t>)</a:t>
            </a:r>
            <a:r>
              <a:rPr sz="800" dirty="0"/>
              <a:t>,</a:t>
            </a:r>
            <a:r>
              <a:rPr sz="800" spc="-5" dirty="0"/>
              <a:t> </a:t>
            </a:r>
            <a:r>
              <a:rPr sz="800" dirty="0"/>
              <a:t>By</a:t>
            </a:r>
            <a:r>
              <a:rPr sz="800" spc="-15" dirty="0"/>
              <a:t> </a:t>
            </a:r>
            <a:r>
              <a:rPr sz="800" spc="-20" dirty="0"/>
              <a:t>K</a:t>
            </a:r>
            <a:r>
              <a:rPr sz="800" spc="15" dirty="0"/>
              <a:t>.</a:t>
            </a:r>
            <a:r>
              <a:rPr sz="800" dirty="0"/>
              <a:t>K</a:t>
            </a:r>
            <a:r>
              <a:rPr sz="800" spc="-15" dirty="0"/>
              <a:t> </a:t>
            </a:r>
            <a:r>
              <a:rPr sz="800" spc="-5" dirty="0"/>
              <a:t>A</a:t>
            </a:r>
            <a:r>
              <a:rPr sz="800" spc="-10" dirty="0"/>
              <a:t>gg</a:t>
            </a:r>
            <a:r>
              <a:rPr sz="800" dirty="0"/>
              <a:t>a</a:t>
            </a:r>
            <a:r>
              <a:rPr sz="800" spc="-5" dirty="0"/>
              <a:t>r</a:t>
            </a:r>
            <a:r>
              <a:rPr sz="800" spc="-20" dirty="0"/>
              <a:t>w</a:t>
            </a:r>
            <a:r>
              <a:rPr sz="800" dirty="0"/>
              <a:t>al</a:t>
            </a:r>
            <a:r>
              <a:rPr sz="800" spc="5" dirty="0"/>
              <a:t> </a:t>
            </a:r>
            <a:r>
              <a:rPr sz="800" dirty="0"/>
              <a:t>&amp;</a:t>
            </a:r>
            <a:r>
              <a:rPr sz="800" spc="-10" dirty="0"/>
              <a:t> </a:t>
            </a:r>
            <a:r>
              <a:rPr sz="800" spc="-5" dirty="0"/>
              <a:t>Y</a:t>
            </a:r>
            <a:r>
              <a:rPr sz="800" spc="-10" dirty="0"/>
              <a:t>oge</a:t>
            </a:r>
            <a:r>
              <a:rPr sz="800" spc="-5" dirty="0"/>
              <a:t>s</a:t>
            </a:r>
            <a:r>
              <a:rPr sz="800" dirty="0"/>
              <a:t>h</a:t>
            </a:r>
            <a:r>
              <a:rPr sz="800" spc="10" dirty="0"/>
              <a:t> </a:t>
            </a:r>
            <a:r>
              <a:rPr sz="800" spc="-5" dirty="0"/>
              <a:t>S</a:t>
            </a:r>
            <a:r>
              <a:rPr sz="800" dirty="0"/>
              <a:t>i</a:t>
            </a:r>
            <a:r>
              <a:rPr sz="800" spc="5" dirty="0"/>
              <a:t>n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dirty="0"/>
              <a:t>C</a:t>
            </a:r>
            <a:r>
              <a:rPr sz="800" spc="-20" dirty="0"/>
              <a:t>o</a:t>
            </a:r>
            <a:r>
              <a:rPr sz="800" spc="5" dirty="0"/>
              <a:t>p</a:t>
            </a:r>
            <a:r>
              <a:rPr sz="800" spc="-20" dirty="0"/>
              <a:t>y</a:t>
            </a:r>
            <a:r>
              <a:rPr sz="800" spc="-5" dirty="0"/>
              <a:t>r</a:t>
            </a:r>
            <a:r>
              <a:rPr sz="800" dirty="0"/>
              <a:t>i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t</a:t>
            </a:r>
            <a:r>
              <a:rPr sz="800" spc="5" dirty="0"/>
              <a:t> </a:t>
            </a:r>
            <a:r>
              <a:rPr sz="800" dirty="0"/>
              <a:t>©</a:t>
            </a:r>
            <a:r>
              <a:rPr sz="800" spc="5" dirty="0"/>
              <a:t> </a:t>
            </a:r>
            <a:r>
              <a:rPr sz="800" spc="-5" dirty="0"/>
              <a:t>N</a:t>
            </a:r>
            <a:r>
              <a:rPr sz="800" spc="-10" dirty="0"/>
              <a:t>e</a:t>
            </a:r>
            <a:r>
              <a:rPr sz="800" dirty="0"/>
              <a:t>w</a:t>
            </a:r>
            <a:r>
              <a:rPr sz="800" spc="-15" dirty="0"/>
              <a:t> </a:t>
            </a:r>
            <a:r>
              <a:rPr sz="800" spc="-20" dirty="0"/>
              <a:t>A</a:t>
            </a:r>
            <a:r>
              <a:rPr sz="800" spc="-10" dirty="0"/>
              <a:t>g</a:t>
            </a:r>
            <a:r>
              <a:rPr sz="800" dirty="0"/>
              <a:t>e</a:t>
            </a:r>
            <a:r>
              <a:rPr sz="800" spc="5" dirty="0"/>
              <a:t> </a:t>
            </a:r>
            <a:r>
              <a:rPr sz="800" spc="-30" dirty="0"/>
              <a:t>I</a:t>
            </a:r>
            <a:r>
              <a:rPr sz="800" spc="5" dirty="0"/>
              <a:t>n</a:t>
            </a:r>
            <a:r>
              <a:rPr sz="800" dirty="0"/>
              <a:t>t</a:t>
            </a:r>
            <a:r>
              <a:rPr sz="800" spc="-10" dirty="0"/>
              <a:t>e</a:t>
            </a:r>
            <a:r>
              <a:rPr sz="800" spc="-5" dirty="0"/>
              <a:t>r</a:t>
            </a:r>
            <a:r>
              <a:rPr sz="800" spc="5" dirty="0"/>
              <a:t>n</a:t>
            </a:r>
            <a:r>
              <a:rPr sz="800" dirty="0"/>
              <a:t>ati</a:t>
            </a:r>
            <a:r>
              <a:rPr sz="800" spc="-20" dirty="0"/>
              <a:t>o</a:t>
            </a:r>
            <a:r>
              <a:rPr sz="800" spc="-10" dirty="0"/>
              <a:t>n</a:t>
            </a:r>
            <a:r>
              <a:rPr sz="800" dirty="0"/>
              <a:t>al</a:t>
            </a:r>
            <a:r>
              <a:rPr sz="800" spc="-5" dirty="0"/>
              <a:t> P</a:t>
            </a:r>
            <a:r>
              <a:rPr sz="800" spc="5" dirty="0"/>
              <a:t>ub</a:t>
            </a:r>
            <a:r>
              <a:rPr sz="800" spc="-10" dirty="0"/>
              <a:t>l</a:t>
            </a:r>
            <a:r>
              <a:rPr sz="800" dirty="0"/>
              <a:t>i</a:t>
            </a:r>
            <a:r>
              <a:rPr sz="800" spc="-5" dirty="0"/>
              <a:t>s</a:t>
            </a:r>
            <a:r>
              <a:rPr sz="800" spc="-10" dirty="0"/>
              <a:t>he</a:t>
            </a:r>
            <a:r>
              <a:rPr sz="800" spc="-5" dirty="0"/>
              <a:t>rs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spc="-10" dirty="0"/>
              <a:t>20</a:t>
            </a:r>
            <a:r>
              <a:rPr sz="800" spc="5" dirty="0"/>
              <a:t>0</a:t>
            </a:r>
            <a:r>
              <a:rPr sz="800" dirty="0"/>
              <a:t>7</a:t>
            </a:r>
            <a:endParaRPr sz="80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98641" y="1283884"/>
            <a:ext cx="7470775" cy="6318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11480" marR="5080" indent="-399415">
              <a:lnSpc>
                <a:spcPts val="2500"/>
              </a:lnSpc>
              <a:tabLst>
                <a:tab pos="411480" algn="l"/>
                <a:tab pos="6431280" algn="l"/>
              </a:tabLst>
            </a:pPr>
            <a:r>
              <a:rPr sz="2200" spc="1365" dirty="0">
                <a:solidFill>
                  <a:srgbClr val="993200"/>
                </a:solidFill>
                <a:latin typeface="Microsoft Sans Serif"/>
                <a:cs typeface="Microsoft Sans Serif"/>
              </a:rPr>
              <a:t> </a:t>
            </a:r>
            <a:r>
              <a:rPr sz="2200" spc="1365" dirty="0">
                <a:solidFill>
                  <a:srgbClr val="993200"/>
                </a:solidFill>
                <a:latin typeface="Times New Roman"/>
                <a:cs typeface="Times New Roman"/>
              </a:rPr>
              <a:t>	</a:t>
            </a:r>
            <a:r>
              <a:rPr sz="2200" spc="-10" dirty="0">
                <a:solidFill>
                  <a:srgbClr val="993200"/>
                </a:solidFill>
                <a:latin typeface="Arial"/>
                <a:cs typeface="Arial"/>
              </a:rPr>
              <a:t>If </a:t>
            </a:r>
            <a:r>
              <a:rPr sz="2200" spc="-25" dirty="0">
                <a:solidFill>
                  <a:srgbClr val="993200"/>
                </a:solidFill>
                <a:latin typeface="Arial"/>
                <a:cs typeface="Arial"/>
              </a:rPr>
              <a:t>DE</a:t>
            </a:r>
            <a:r>
              <a:rPr sz="2200" spc="-20" dirty="0">
                <a:solidFill>
                  <a:srgbClr val="993200"/>
                </a:solidFill>
                <a:latin typeface="Arial"/>
                <a:cs typeface="Arial"/>
              </a:rPr>
              <a:t>O</a:t>
            </a:r>
            <a:r>
              <a:rPr sz="2200" spc="-5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993200"/>
                </a:solidFill>
                <a:latin typeface="Arial"/>
                <a:cs typeface="Arial"/>
              </a:rPr>
              <a:t>selects</a:t>
            </a:r>
            <a:r>
              <a:rPr sz="2200" spc="5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993200"/>
                </a:solidFill>
                <a:latin typeface="Arial"/>
                <a:cs typeface="Arial"/>
              </a:rPr>
              <a:t>"</a:t>
            </a:r>
            <a:r>
              <a:rPr sz="2200" spc="-20" dirty="0">
                <a:solidFill>
                  <a:srgbClr val="993200"/>
                </a:solidFill>
                <a:latin typeface="Arial"/>
                <a:cs typeface="Arial"/>
              </a:rPr>
              <a:t>A</a:t>
            </a:r>
            <a:r>
              <a:rPr sz="2200" spc="-15" dirty="0">
                <a:solidFill>
                  <a:srgbClr val="993200"/>
                </a:solidFill>
                <a:latin typeface="Arial"/>
                <a:cs typeface="Arial"/>
              </a:rPr>
              <a:t>dd</a:t>
            </a:r>
            <a:r>
              <a:rPr sz="2200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993200"/>
                </a:solidFill>
                <a:latin typeface="Arial"/>
                <a:cs typeface="Arial"/>
              </a:rPr>
              <a:t>a</a:t>
            </a:r>
            <a:r>
              <a:rPr sz="2200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993200"/>
                </a:solidFill>
                <a:latin typeface="Arial"/>
                <a:cs typeface="Arial"/>
              </a:rPr>
              <a:t>s</a:t>
            </a:r>
            <a:r>
              <a:rPr sz="2200" spc="-25" dirty="0">
                <a:solidFill>
                  <a:srgbClr val="993200"/>
                </a:solidFill>
                <a:latin typeface="Arial"/>
                <a:cs typeface="Arial"/>
              </a:rPr>
              <a:t>t</a:t>
            </a:r>
            <a:r>
              <a:rPr sz="2200" spc="-10" dirty="0">
                <a:solidFill>
                  <a:srgbClr val="993200"/>
                </a:solidFill>
                <a:latin typeface="Arial"/>
                <a:cs typeface="Arial"/>
              </a:rPr>
              <a:t>udent",</a:t>
            </a:r>
            <a:r>
              <a:rPr sz="2200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993200"/>
                </a:solidFill>
                <a:latin typeface="Arial"/>
                <a:cs typeface="Arial"/>
              </a:rPr>
              <a:t>"</a:t>
            </a:r>
            <a:r>
              <a:rPr sz="2200" spc="-20" dirty="0">
                <a:solidFill>
                  <a:srgbClr val="993200"/>
                </a:solidFill>
                <a:latin typeface="Arial"/>
                <a:cs typeface="Arial"/>
              </a:rPr>
              <a:t>A</a:t>
            </a:r>
            <a:r>
              <a:rPr sz="2200" spc="-15" dirty="0">
                <a:solidFill>
                  <a:srgbClr val="993200"/>
                </a:solidFill>
                <a:latin typeface="Arial"/>
                <a:cs typeface="Arial"/>
              </a:rPr>
              <a:t>dd</a:t>
            </a:r>
            <a:r>
              <a:rPr sz="2200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993200"/>
                </a:solidFill>
                <a:latin typeface="Arial"/>
                <a:cs typeface="Arial"/>
              </a:rPr>
              <a:t>a</a:t>
            </a:r>
            <a:r>
              <a:rPr sz="2200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993200"/>
                </a:solidFill>
                <a:latin typeface="Arial"/>
                <a:cs typeface="Arial"/>
              </a:rPr>
              <a:t>student"</a:t>
            </a:r>
            <a:r>
              <a:rPr sz="2200" dirty="0">
                <a:solidFill>
                  <a:srgbClr val="993200"/>
                </a:solidFill>
                <a:latin typeface="Arial"/>
                <a:cs typeface="Arial"/>
              </a:rPr>
              <a:t>	</a:t>
            </a:r>
            <a:r>
              <a:rPr sz="2200" spc="-10" dirty="0">
                <a:solidFill>
                  <a:srgbClr val="993200"/>
                </a:solidFill>
                <a:latin typeface="Arial"/>
                <a:cs typeface="Arial"/>
              </a:rPr>
              <a:t>s</a:t>
            </a:r>
            <a:r>
              <a:rPr sz="2200" spc="-15" dirty="0">
                <a:solidFill>
                  <a:srgbClr val="993200"/>
                </a:solidFill>
                <a:latin typeface="Arial"/>
                <a:cs typeface="Arial"/>
              </a:rPr>
              <a:t>ub</a:t>
            </a:r>
            <a:r>
              <a:rPr sz="2200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993200"/>
                </a:solidFill>
                <a:latin typeface="Arial"/>
                <a:cs typeface="Arial"/>
              </a:rPr>
              <a:t>flow</a:t>
            </a:r>
            <a:r>
              <a:rPr sz="2200" spc="-15" dirty="0">
                <a:solidFill>
                  <a:srgbClr val="993200"/>
                </a:solidFill>
                <a:latin typeface="Arial"/>
                <a:cs typeface="Arial"/>
              </a:rPr>
              <a:t> be</a:t>
            </a:r>
            <a:r>
              <a:rPr sz="2200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993200"/>
                </a:solidFill>
                <a:latin typeface="Arial"/>
                <a:cs typeface="Arial"/>
              </a:rPr>
              <a:t>e</a:t>
            </a:r>
            <a:r>
              <a:rPr sz="2200" spc="-25" dirty="0">
                <a:solidFill>
                  <a:srgbClr val="993200"/>
                </a:solidFill>
                <a:latin typeface="Arial"/>
                <a:cs typeface="Arial"/>
              </a:rPr>
              <a:t>x</a:t>
            </a:r>
            <a:r>
              <a:rPr sz="2200" spc="-15" dirty="0">
                <a:solidFill>
                  <a:srgbClr val="993200"/>
                </a:solidFill>
                <a:latin typeface="Arial"/>
                <a:cs typeface="Arial"/>
              </a:rPr>
              <a:t>e</a:t>
            </a:r>
            <a:r>
              <a:rPr sz="2200" spc="-10" dirty="0">
                <a:solidFill>
                  <a:srgbClr val="993200"/>
                </a:solidFill>
                <a:latin typeface="Arial"/>
                <a:cs typeface="Arial"/>
              </a:rPr>
              <a:t>c</a:t>
            </a:r>
            <a:r>
              <a:rPr sz="2200" spc="-15" dirty="0">
                <a:solidFill>
                  <a:srgbClr val="993200"/>
                </a:solidFill>
                <a:latin typeface="Arial"/>
                <a:cs typeface="Arial"/>
              </a:rPr>
              <a:t>ute</a:t>
            </a:r>
            <a:r>
              <a:rPr sz="2200" dirty="0">
                <a:solidFill>
                  <a:srgbClr val="993200"/>
                </a:solidFill>
                <a:latin typeface="Arial"/>
                <a:cs typeface="Arial"/>
              </a:rPr>
              <a:t>d</a:t>
            </a:r>
            <a:r>
              <a:rPr sz="2200" spc="-10" dirty="0">
                <a:solidFill>
                  <a:srgbClr val="993200"/>
                </a:solidFill>
                <a:latin typeface="Arial"/>
                <a:cs typeface="Arial"/>
              </a:rPr>
              <a:t>.</a:t>
            </a:r>
            <a:endParaRPr sz="2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576559" y="1294276"/>
            <a:ext cx="414020" cy="304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200" spc="-25" dirty="0">
                <a:solidFill>
                  <a:srgbClr val="993200"/>
                </a:solidFill>
                <a:latin typeface="Arial"/>
                <a:cs typeface="Arial"/>
              </a:rPr>
              <a:t>w</a:t>
            </a:r>
            <a:r>
              <a:rPr sz="2200" spc="-5" dirty="0">
                <a:solidFill>
                  <a:srgbClr val="993200"/>
                </a:solidFill>
                <a:latin typeface="Arial"/>
                <a:cs typeface="Arial"/>
              </a:rPr>
              <a:t>ill</a:t>
            </a:r>
            <a:endParaRPr sz="2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98641" y="2236385"/>
            <a:ext cx="8107680" cy="44418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11480" marR="5080" indent="-399415">
              <a:lnSpc>
                <a:spcPts val="2500"/>
              </a:lnSpc>
              <a:tabLst>
                <a:tab pos="411480" algn="l"/>
              </a:tabLst>
            </a:pPr>
            <a:r>
              <a:rPr sz="2200" spc="1365" dirty="0">
                <a:solidFill>
                  <a:srgbClr val="323299"/>
                </a:solidFill>
                <a:latin typeface="Microsoft Sans Serif"/>
                <a:cs typeface="Microsoft Sans Serif"/>
              </a:rPr>
              <a:t> </a:t>
            </a:r>
            <a:r>
              <a:rPr sz="2200" spc="1365" dirty="0">
                <a:solidFill>
                  <a:srgbClr val="323299"/>
                </a:solidFill>
                <a:latin typeface="Times New Roman"/>
                <a:cs typeface="Times New Roman"/>
              </a:rPr>
              <a:t>	</a:t>
            </a:r>
            <a:r>
              <a:rPr sz="2200" spc="-10" dirty="0">
                <a:solidFill>
                  <a:srgbClr val="323299"/>
                </a:solidFill>
                <a:latin typeface="Arial"/>
                <a:cs typeface="Arial"/>
              </a:rPr>
              <a:t>If </a:t>
            </a:r>
            <a:r>
              <a:rPr sz="2200" spc="-25" dirty="0">
                <a:solidFill>
                  <a:srgbClr val="323299"/>
                </a:solidFill>
                <a:latin typeface="Arial"/>
                <a:cs typeface="Arial"/>
              </a:rPr>
              <a:t>DE</a:t>
            </a:r>
            <a:r>
              <a:rPr sz="2200" spc="-20" dirty="0">
                <a:solidFill>
                  <a:srgbClr val="323299"/>
                </a:solidFill>
                <a:latin typeface="Arial"/>
                <a:cs typeface="Arial"/>
              </a:rPr>
              <a:t>O</a:t>
            </a:r>
            <a:r>
              <a:rPr sz="2200" spc="-5" dirty="0">
                <a:solidFill>
                  <a:srgbClr val="323299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323299"/>
                </a:solidFill>
                <a:latin typeface="Arial"/>
                <a:cs typeface="Arial"/>
              </a:rPr>
              <a:t>selects</a:t>
            </a:r>
            <a:r>
              <a:rPr sz="2200" spc="5" dirty="0">
                <a:solidFill>
                  <a:srgbClr val="323299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323299"/>
                </a:solidFill>
                <a:latin typeface="Arial"/>
                <a:cs typeface="Arial"/>
              </a:rPr>
              <a:t>"update</a:t>
            </a:r>
            <a:r>
              <a:rPr sz="2200" spc="-10" dirty="0">
                <a:solidFill>
                  <a:srgbClr val="323299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323299"/>
                </a:solidFill>
                <a:latin typeface="Arial"/>
                <a:cs typeface="Arial"/>
              </a:rPr>
              <a:t>a</a:t>
            </a:r>
            <a:r>
              <a:rPr sz="2200" dirty="0">
                <a:solidFill>
                  <a:srgbClr val="323299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323299"/>
                </a:solidFill>
                <a:latin typeface="Arial"/>
                <a:cs typeface="Arial"/>
              </a:rPr>
              <a:t>student",</a:t>
            </a:r>
            <a:r>
              <a:rPr sz="2200" dirty="0">
                <a:solidFill>
                  <a:srgbClr val="323299"/>
                </a:solidFill>
                <a:latin typeface="Arial"/>
                <a:cs typeface="Arial"/>
              </a:rPr>
              <a:t> </a:t>
            </a:r>
            <a:r>
              <a:rPr sz="2200" spc="-25" dirty="0">
                <a:solidFill>
                  <a:srgbClr val="323299"/>
                </a:solidFill>
                <a:latin typeface="Arial"/>
                <a:cs typeface="Arial"/>
              </a:rPr>
              <a:t>"</a:t>
            </a:r>
            <a:r>
              <a:rPr sz="2200" spc="-15" dirty="0">
                <a:solidFill>
                  <a:srgbClr val="323299"/>
                </a:solidFill>
                <a:latin typeface="Arial"/>
                <a:cs typeface="Arial"/>
              </a:rPr>
              <a:t>update</a:t>
            </a:r>
            <a:r>
              <a:rPr sz="2200" dirty="0">
                <a:solidFill>
                  <a:srgbClr val="323299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323299"/>
                </a:solidFill>
                <a:latin typeface="Arial"/>
                <a:cs typeface="Arial"/>
              </a:rPr>
              <a:t>a</a:t>
            </a:r>
            <a:r>
              <a:rPr sz="2200" dirty="0">
                <a:solidFill>
                  <a:srgbClr val="323299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323299"/>
                </a:solidFill>
                <a:latin typeface="Arial"/>
                <a:cs typeface="Arial"/>
              </a:rPr>
              <a:t>student"</a:t>
            </a:r>
            <a:r>
              <a:rPr sz="2200" dirty="0">
                <a:solidFill>
                  <a:srgbClr val="323299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323299"/>
                </a:solidFill>
                <a:latin typeface="Arial"/>
                <a:cs typeface="Arial"/>
              </a:rPr>
              <a:t>s</a:t>
            </a:r>
            <a:r>
              <a:rPr sz="2200" spc="-15" dirty="0">
                <a:solidFill>
                  <a:srgbClr val="323299"/>
                </a:solidFill>
                <a:latin typeface="Arial"/>
                <a:cs typeface="Arial"/>
              </a:rPr>
              <a:t>ub</a:t>
            </a:r>
            <a:r>
              <a:rPr sz="2200" dirty="0">
                <a:solidFill>
                  <a:srgbClr val="323299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323299"/>
                </a:solidFill>
                <a:latin typeface="Arial"/>
                <a:cs typeface="Arial"/>
              </a:rPr>
              <a:t>flow </a:t>
            </a:r>
            <a:r>
              <a:rPr sz="2200" spc="-25" dirty="0">
                <a:solidFill>
                  <a:srgbClr val="323299"/>
                </a:solidFill>
                <a:latin typeface="Arial"/>
                <a:cs typeface="Arial"/>
              </a:rPr>
              <a:t>w</a:t>
            </a:r>
            <a:r>
              <a:rPr sz="2200" spc="-5" dirty="0">
                <a:solidFill>
                  <a:srgbClr val="323299"/>
                </a:solidFill>
                <a:latin typeface="Arial"/>
                <a:cs typeface="Arial"/>
              </a:rPr>
              <a:t>ill</a:t>
            </a:r>
            <a:r>
              <a:rPr sz="2200" dirty="0">
                <a:solidFill>
                  <a:srgbClr val="323299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323299"/>
                </a:solidFill>
                <a:latin typeface="Arial"/>
                <a:cs typeface="Arial"/>
              </a:rPr>
              <a:t>be</a:t>
            </a:r>
            <a:r>
              <a:rPr sz="2200" dirty="0">
                <a:solidFill>
                  <a:srgbClr val="323299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323299"/>
                </a:solidFill>
                <a:latin typeface="Arial"/>
                <a:cs typeface="Arial"/>
              </a:rPr>
              <a:t>e</a:t>
            </a:r>
            <a:r>
              <a:rPr sz="2200" spc="-25" dirty="0">
                <a:solidFill>
                  <a:srgbClr val="323299"/>
                </a:solidFill>
                <a:latin typeface="Arial"/>
                <a:cs typeface="Arial"/>
              </a:rPr>
              <a:t>x</a:t>
            </a:r>
            <a:r>
              <a:rPr sz="2200" spc="-15" dirty="0">
                <a:solidFill>
                  <a:srgbClr val="323299"/>
                </a:solidFill>
                <a:latin typeface="Arial"/>
                <a:cs typeface="Arial"/>
              </a:rPr>
              <a:t>e</a:t>
            </a:r>
            <a:r>
              <a:rPr sz="2200" spc="-10" dirty="0">
                <a:solidFill>
                  <a:srgbClr val="323299"/>
                </a:solidFill>
                <a:latin typeface="Arial"/>
                <a:cs typeface="Arial"/>
              </a:rPr>
              <a:t>cuted.</a:t>
            </a: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1"/>
              </a:spcBef>
            </a:pPr>
            <a:endParaRPr sz="2150">
              <a:latin typeface="Times New Roman"/>
              <a:cs typeface="Times New Roman"/>
            </a:endParaRPr>
          </a:p>
          <a:p>
            <a:pPr marL="411480" marR="192405" indent="-399415">
              <a:lnSpc>
                <a:spcPts val="2500"/>
              </a:lnSpc>
              <a:tabLst>
                <a:tab pos="411480" algn="l"/>
              </a:tabLst>
            </a:pPr>
            <a:r>
              <a:rPr sz="2200" spc="1365" dirty="0">
                <a:solidFill>
                  <a:srgbClr val="3232FF"/>
                </a:solidFill>
                <a:latin typeface="Microsoft Sans Serif"/>
                <a:cs typeface="Microsoft Sans Serif"/>
              </a:rPr>
              <a:t> </a:t>
            </a:r>
            <a:r>
              <a:rPr sz="2200" spc="1365" dirty="0">
                <a:solidFill>
                  <a:srgbClr val="3232FF"/>
                </a:solidFill>
                <a:latin typeface="Times New Roman"/>
                <a:cs typeface="Times New Roman"/>
              </a:rPr>
              <a:t>	</a:t>
            </a:r>
            <a:r>
              <a:rPr sz="2200" spc="-10" dirty="0">
                <a:solidFill>
                  <a:srgbClr val="3232FF"/>
                </a:solidFill>
                <a:latin typeface="Arial"/>
                <a:cs typeface="Arial"/>
              </a:rPr>
              <a:t>If </a:t>
            </a:r>
            <a:r>
              <a:rPr sz="2200" spc="-25" dirty="0">
                <a:solidFill>
                  <a:srgbClr val="3232FF"/>
                </a:solidFill>
                <a:latin typeface="Arial"/>
                <a:cs typeface="Arial"/>
              </a:rPr>
              <a:t>DE</a:t>
            </a:r>
            <a:r>
              <a:rPr sz="2200" spc="-20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200" spc="-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3232FF"/>
                </a:solidFill>
                <a:latin typeface="Arial"/>
                <a:cs typeface="Arial"/>
              </a:rPr>
              <a:t>selects</a:t>
            </a:r>
            <a:r>
              <a:rPr sz="2200" spc="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3232FF"/>
                </a:solidFill>
                <a:latin typeface="Arial"/>
                <a:cs typeface="Arial"/>
              </a:rPr>
              <a:t>"delete</a:t>
            </a:r>
            <a:r>
              <a:rPr sz="220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200" spc="-10" dirty="0">
                <a:solidFill>
                  <a:srgbClr val="3232FF"/>
                </a:solidFill>
                <a:latin typeface="Arial"/>
                <a:cs typeface="Arial"/>
              </a:rPr>
              <a:t> student",</a:t>
            </a:r>
            <a:r>
              <a:rPr sz="220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3232FF"/>
                </a:solidFill>
                <a:latin typeface="Arial"/>
                <a:cs typeface="Arial"/>
              </a:rPr>
              <a:t>"</a:t>
            </a:r>
            <a:r>
              <a:rPr sz="2200" spc="-25" dirty="0">
                <a:solidFill>
                  <a:srgbClr val="3232FF"/>
                </a:solidFill>
                <a:latin typeface="Arial"/>
                <a:cs typeface="Arial"/>
              </a:rPr>
              <a:t>d</a:t>
            </a:r>
            <a:r>
              <a:rPr sz="2200" spc="-10" dirty="0">
                <a:solidFill>
                  <a:srgbClr val="3232FF"/>
                </a:solidFill>
                <a:latin typeface="Arial"/>
                <a:cs typeface="Arial"/>
              </a:rPr>
              <a:t>elete</a:t>
            </a:r>
            <a:r>
              <a:rPr sz="220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20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3232FF"/>
                </a:solidFill>
                <a:latin typeface="Arial"/>
                <a:cs typeface="Arial"/>
              </a:rPr>
              <a:t>student"</a:t>
            </a:r>
            <a:r>
              <a:rPr sz="220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2200" spc="-15" dirty="0">
                <a:solidFill>
                  <a:srgbClr val="3232FF"/>
                </a:solidFill>
                <a:latin typeface="Arial"/>
                <a:cs typeface="Arial"/>
              </a:rPr>
              <a:t>ub</a:t>
            </a:r>
            <a:r>
              <a:rPr sz="220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3232FF"/>
                </a:solidFill>
                <a:latin typeface="Arial"/>
                <a:cs typeface="Arial"/>
              </a:rPr>
              <a:t>fl</a:t>
            </a:r>
            <a:r>
              <a:rPr sz="2200" spc="-2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200" spc="-20" dirty="0">
                <a:solidFill>
                  <a:srgbClr val="3232FF"/>
                </a:solidFill>
                <a:latin typeface="Arial"/>
                <a:cs typeface="Arial"/>
              </a:rPr>
              <a:t>w</a:t>
            </a:r>
            <a:r>
              <a:rPr sz="2200" spc="-1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200" spc="-25" dirty="0">
                <a:solidFill>
                  <a:srgbClr val="3232FF"/>
                </a:solidFill>
                <a:latin typeface="Arial"/>
                <a:cs typeface="Arial"/>
              </a:rPr>
              <a:t>w</a:t>
            </a:r>
            <a:r>
              <a:rPr sz="2200" spc="-5" dirty="0">
                <a:solidFill>
                  <a:srgbClr val="3232FF"/>
                </a:solidFill>
                <a:latin typeface="Arial"/>
                <a:cs typeface="Arial"/>
              </a:rPr>
              <a:t>ill</a:t>
            </a:r>
            <a:r>
              <a:rPr sz="220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3232FF"/>
                </a:solidFill>
                <a:latin typeface="Arial"/>
                <a:cs typeface="Arial"/>
              </a:rPr>
              <a:t>be</a:t>
            </a:r>
            <a:r>
              <a:rPr sz="220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200" spc="-25" dirty="0">
                <a:solidFill>
                  <a:srgbClr val="3232FF"/>
                </a:solidFill>
                <a:latin typeface="Arial"/>
                <a:cs typeface="Arial"/>
              </a:rPr>
              <a:t>x</a:t>
            </a:r>
            <a:r>
              <a:rPr sz="2200" spc="-1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200" spc="-10" dirty="0">
                <a:solidFill>
                  <a:srgbClr val="3232FF"/>
                </a:solidFill>
                <a:latin typeface="Arial"/>
                <a:cs typeface="Arial"/>
              </a:rPr>
              <a:t>cuted.</a:t>
            </a: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"/>
              </a:spcBef>
            </a:pPr>
            <a:endParaRPr sz="2000">
              <a:latin typeface="Times New Roman"/>
              <a:cs typeface="Times New Roman"/>
            </a:endParaRPr>
          </a:p>
          <a:p>
            <a:pPr marL="868680" lvl="2" indent="-855980">
              <a:lnSpc>
                <a:spcPts val="2570"/>
              </a:lnSpc>
              <a:buFont typeface="Arial"/>
              <a:buAutoNum type="arabicPeriod"/>
              <a:tabLst>
                <a:tab pos="869315" algn="l"/>
              </a:tabLst>
            </a:pPr>
            <a:r>
              <a:rPr sz="2200" spc="-20" dirty="0">
                <a:latin typeface="Arial"/>
                <a:cs typeface="Arial"/>
              </a:rPr>
              <a:t>A</a:t>
            </a:r>
            <a:r>
              <a:rPr sz="2200" spc="-15" dirty="0">
                <a:latin typeface="Arial"/>
                <a:cs typeface="Arial"/>
              </a:rPr>
              <a:t>dd</a:t>
            </a:r>
            <a:r>
              <a:rPr sz="2200" dirty="0">
                <a:latin typeface="Arial"/>
                <a:cs typeface="Arial"/>
              </a:rPr>
              <a:t> </a:t>
            </a:r>
            <a:r>
              <a:rPr sz="2200" spc="-15" dirty="0">
                <a:latin typeface="Arial"/>
                <a:cs typeface="Arial"/>
              </a:rPr>
              <a:t>a</a:t>
            </a:r>
            <a:r>
              <a:rPr sz="2200" dirty="0">
                <a:latin typeface="Arial"/>
                <a:cs typeface="Arial"/>
              </a:rPr>
              <a:t> </a:t>
            </a:r>
            <a:r>
              <a:rPr sz="2200" spc="-10" dirty="0">
                <a:latin typeface="Arial"/>
                <a:cs typeface="Arial"/>
              </a:rPr>
              <a:t>s</a:t>
            </a:r>
            <a:r>
              <a:rPr sz="2200" spc="-15" dirty="0">
                <a:latin typeface="Arial"/>
                <a:cs typeface="Arial"/>
              </a:rPr>
              <a:t>tudent</a:t>
            </a:r>
            <a:endParaRPr sz="2200">
              <a:latin typeface="Arial"/>
              <a:cs typeface="Arial"/>
            </a:endParaRPr>
          </a:p>
          <a:p>
            <a:pPr marL="868680" marR="2512060" lvl="3" indent="-457200">
              <a:lnSpc>
                <a:spcPts val="2500"/>
              </a:lnSpc>
              <a:spcBef>
                <a:spcPts val="125"/>
              </a:spcBef>
              <a:buClr>
                <a:srgbClr val="A50020"/>
              </a:buClr>
              <a:buFont typeface="Arial"/>
              <a:buAutoNum type="romanLcParenBoth"/>
              <a:tabLst>
                <a:tab pos="738505" algn="l"/>
              </a:tabLst>
            </a:pPr>
            <a:r>
              <a:rPr sz="2200" spc="-15" dirty="0">
                <a:solidFill>
                  <a:srgbClr val="A50020"/>
                </a:solidFill>
                <a:latin typeface="Arial"/>
                <a:cs typeface="Arial"/>
              </a:rPr>
              <a:t>The </a:t>
            </a:r>
            <a:r>
              <a:rPr sz="2200" dirty="0">
                <a:solidFill>
                  <a:srgbClr val="A50020"/>
                </a:solidFill>
                <a:latin typeface="Arial"/>
                <a:cs typeface="Arial"/>
              </a:rPr>
              <a:t>s</a:t>
            </a:r>
            <a:r>
              <a:rPr sz="2200" spc="-25" dirty="0">
                <a:solidFill>
                  <a:srgbClr val="A50020"/>
                </a:solidFill>
                <a:latin typeface="Arial"/>
                <a:cs typeface="Arial"/>
              </a:rPr>
              <a:t>y</a:t>
            </a:r>
            <a:r>
              <a:rPr sz="2200" spc="-10" dirty="0">
                <a:solidFill>
                  <a:srgbClr val="A50020"/>
                </a:solidFill>
                <a:latin typeface="Arial"/>
                <a:cs typeface="Arial"/>
              </a:rPr>
              <a:t>s</a:t>
            </a:r>
            <a:r>
              <a:rPr sz="2200" spc="-15" dirty="0">
                <a:solidFill>
                  <a:srgbClr val="A50020"/>
                </a:solidFill>
                <a:latin typeface="Arial"/>
                <a:cs typeface="Arial"/>
              </a:rPr>
              <a:t>tem</a:t>
            </a:r>
            <a:r>
              <a:rPr sz="2200" spc="5" dirty="0">
                <a:solidFill>
                  <a:srgbClr val="A50020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A50020"/>
                </a:solidFill>
                <a:latin typeface="Arial"/>
                <a:cs typeface="Arial"/>
              </a:rPr>
              <a:t>reque</a:t>
            </a:r>
            <a:r>
              <a:rPr sz="2200" spc="-10" dirty="0">
                <a:solidFill>
                  <a:srgbClr val="A50020"/>
                </a:solidFill>
                <a:latin typeface="Arial"/>
                <a:cs typeface="Arial"/>
              </a:rPr>
              <a:t>sts</a:t>
            </a:r>
            <a:r>
              <a:rPr sz="2200" spc="5" dirty="0">
                <a:solidFill>
                  <a:srgbClr val="A50020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A50020"/>
                </a:solidFill>
                <a:latin typeface="Arial"/>
                <a:cs typeface="Arial"/>
              </a:rPr>
              <a:t>the</a:t>
            </a:r>
            <a:r>
              <a:rPr sz="2200" dirty="0">
                <a:solidFill>
                  <a:srgbClr val="A50020"/>
                </a:solidFill>
                <a:latin typeface="Arial"/>
                <a:cs typeface="Arial"/>
              </a:rPr>
              <a:t> </a:t>
            </a:r>
            <a:r>
              <a:rPr sz="2200" spc="-25" dirty="0">
                <a:solidFill>
                  <a:srgbClr val="A50020"/>
                </a:solidFill>
                <a:latin typeface="Arial"/>
                <a:cs typeface="Arial"/>
              </a:rPr>
              <a:t>D</a:t>
            </a:r>
            <a:r>
              <a:rPr sz="2200" spc="-20" dirty="0">
                <a:solidFill>
                  <a:srgbClr val="A50020"/>
                </a:solidFill>
                <a:latin typeface="Arial"/>
                <a:cs typeface="Arial"/>
              </a:rPr>
              <a:t>EO</a:t>
            </a:r>
            <a:r>
              <a:rPr sz="2200" spc="-5" dirty="0">
                <a:solidFill>
                  <a:srgbClr val="A50020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A50020"/>
                </a:solidFill>
                <a:latin typeface="Arial"/>
                <a:cs typeface="Arial"/>
              </a:rPr>
              <a:t>to</a:t>
            </a:r>
            <a:r>
              <a:rPr sz="2200" dirty="0">
                <a:solidFill>
                  <a:srgbClr val="A50020"/>
                </a:solidFill>
                <a:latin typeface="Arial"/>
                <a:cs typeface="Arial"/>
              </a:rPr>
              <a:t> e</a:t>
            </a:r>
            <a:r>
              <a:rPr sz="2200" spc="-10" dirty="0">
                <a:solidFill>
                  <a:srgbClr val="A50020"/>
                </a:solidFill>
                <a:latin typeface="Arial"/>
                <a:cs typeface="Arial"/>
              </a:rPr>
              <a:t>nter: </a:t>
            </a:r>
            <a:r>
              <a:rPr sz="2200" spc="-25" dirty="0">
                <a:solidFill>
                  <a:srgbClr val="A50020"/>
                </a:solidFill>
                <a:latin typeface="Arial"/>
                <a:cs typeface="Arial"/>
              </a:rPr>
              <a:t>N</a:t>
            </a:r>
            <a:r>
              <a:rPr sz="2200" spc="-15" dirty="0">
                <a:solidFill>
                  <a:srgbClr val="A50020"/>
                </a:solidFill>
                <a:latin typeface="Arial"/>
                <a:cs typeface="Arial"/>
              </a:rPr>
              <a:t>ame</a:t>
            </a:r>
            <a:endParaRPr sz="2200">
              <a:latin typeface="Arial"/>
              <a:cs typeface="Arial"/>
            </a:endParaRPr>
          </a:p>
          <a:p>
            <a:pPr marL="868680" marR="5988685">
              <a:lnSpc>
                <a:spcPts val="2500"/>
              </a:lnSpc>
              <a:spcBef>
                <a:spcPts val="5"/>
              </a:spcBef>
            </a:pPr>
            <a:r>
              <a:rPr sz="2200" spc="-20" dirty="0">
                <a:solidFill>
                  <a:srgbClr val="A50020"/>
                </a:solidFill>
                <a:latin typeface="Arial"/>
                <a:cs typeface="Arial"/>
              </a:rPr>
              <a:t>A</a:t>
            </a:r>
            <a:r>
              <a:rPr sz="2200" spc="-15" dirty="0">
                <a:solidFill>
                  <a:srgbClr val="A50020"/>
                </a:solidFill>
                <a:latin typeface="Arial"/>
                <a:cs typeface="Arial"/>
              </a:rPr>
              <a:t>ddre</a:t>
            </a:r>
            <a:r>
              <a:rPr sz="2200" spc="-10" dirty="0">
                <a:solidFill>
                  <a:srgbClr val="A50020"/>
                </a:solidFill>
                <a:latin typeface="Arial"/>
                <a:cs typeface="Arial"/>
              </a:rPr>
              <a:t>s</a:t>
            </a:r>
            <a:r>
              <a:rPr sz="2200" spc="-15" dirty="0">
                <a:solidFill>
                  <a:srgbClr val="A50020"/>
                </a:solidFill>
                <a:latin typeface="Arial"/>
                <a:cs typeface="Arial"/>
              </a:rPr>
              <a:t>s</a:t>
            </a:r>
            <a:r>
              <a:rPr sz="2200" spc="-10" dirty="0">
                <a:solidFill>
                  <a:srgbClr val="A50020"/>
                </a:solidFill>
                <a:latin typeface="Arial"/>
                <a:cs typeface="Arial"/>
              </a:rPr>
              <a:t> </a:t>
            </a:r>
            <a:r>
              <a:rPr sz="2200" spc="-25" dirty="0">
                <a:solidFill>
                  <a:srgbClr val="A50020"/>
                </a:solidFill>
                <a:latin typeface="Arial"/>
                <a:cs typeface="Arial"/>
              </a:rPr>
              <a:t>R</a:t>
            </a:r>
            <a:r>
              <a:rPr sz="2200" spc="-10" dirty="0">
                <a:solidFill>
                  <a:srgbClr val="A50020"/>
                </a:solidFill>
                <a:latin typeface="Arial"/>
                <a:cs typeface="Arial"/>
              </a:rPr>
              <a:t>oll</a:t>
            </a:r>
            <a:r>
              <a:rPr sz="2200" dirty="0">
                <a:solidFill>
                  <a:srgbClr val="A50020"/>
                </a:solidFill>
                <a:latin typeface="Arial"/>
                <a:cs typeface="Arial"/>
              </a:rPr>
              <a:t> </a:t>
            </a:r>
            <a:r>
              <a:rPr sz="2200" spc="-25" dirty="0">
                <a:solidFill>
                  <a:srgbClr val="A50020"/>
                </a:solidFill>
                <a:latin typeface="Arial"/>
                <a:cs typeface="Arial"/>
              </a:rPr>
              <a:t>N</a:t>
            </a:r>
            <a:r>
              <a:rPr sz="2200" spc="-15" dirty="0">
                <a:solidFill>
                  <a:srgbClr val="A50020"/>
                </a:solidFill>
                <a:latin typeface="Arial"/>
                <a:cs typeface="Arial"/>
              </a:rPr>
              <a:t>o</a:t>
            </a:r>
            <a:r>
              <a:rPr sz="2200" spc="-10" dirty="0">
                <a:solidFill>
                  <a:srgbClr val="A50020"/>
                </a:solidFill>
                <a:latin typeface="Arial"/>
                <a:cs typeface="Arial"/>
              </a:rPr>
              <a:t> </a:t>
            </a:r>
            <a:r>
              <a:rPr sz="2200" spc="-20" dirty="0">
                <a:solidFill>
                  <a:srgbClr val="A50020"/>
                </a:solidFill>
                <a:latin typeface="Arial"/>
                <a:cs typeface="Arial"/>
              </a:rPr>
              <a:t>P</a:t>
            </a:r>
            <a:r>
              <a:rPr sz="2200" spc="-15" dirty="0">
                <a:solidFill>
                  <a:srgbClr val="A50020"/>
                </a:solidFill>
                <a:latin typeface="Arial"/>
                <a:cs typeface="Arial"/>
              </a:rPr>
              <a:t>hone</a:t>
            </a:r>
            <a:r>
              <a:rPr sz="2200" dirty="0">
                <a:solidFill>
                  <a:srgbClr val="A50020"/>
                </a:solidFill>
                <a:latin typeface="Arial"/>
                <a:cs typeface="Arial"/>
              </a:rPr>
              <a:t> </a:t>
            </a:r>
            <a:r>
              <a:rPr sz="2200" spc="-25" dirty="0">
                <a:solidFill>
                  <a:srgbClr val="A50020"/>
                </a:solidFill>
                <a:latin typeface="Arial"/>
                <a:cs typeface="Arial"/>
              </a:rPr>
              <a:t>N</a:t>
            </a:r>
            <a:r>
              <a:rPr sz="2200" spc="-15" dirty="0">
                <a:solidFill>
                  <a:srgbClr val="A50020"/>
                </a:solidFill>
                <a:latin typeface="Arial"/>
                <a:cs typeface="Arial"/>
              </a:rPr>
              <a:t>o</a:t>
            </a:r>
            <a:endParaRPr sz="2200">
              <a:latin typeface="Arial"/>
              <a:cs typeface="Arial"/>
            </a:endParaRPr>
          </a:p>
          <a:p>
            <a:pPr marL="868680">
              <a:lnSpc>
                <a:spcPts val="2375"/>
              </a:lnSpc>
            </a:pPr>
            <a:r>
              <a:rPr sz="2200" spc="-25" dirty="0">
                <a:solidFill>
                  <a:srgbClr val="A50020"/>
                </a:solidFill>
                <a:latin typeface="Arial"/>
                <a:cs typeface="Arial"/>
              </a:rPr>
              <a:t>D</a:t>
            </a:r>
            <a:r>
              <a:rPr sz="2200" spc="-15" dirty="0">
                <a:solidFill>
                  <a:srgbClr val="A50020"/>
                </a:solidFill>
                <a:latin typeface="Arial"/>
                <a:cs typeface="Arial"/>
              </a:rPr>
              <a:t>ate</a:t>
            </a:r>
            <a:r>
              <a:rPr sz="2200" dirty="0">
                <a:solidFill>
                  <a:srgbClr val="A50020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A50020"/>
                </a:solidFill>
                <a:latin typeface="Arial"/>
                <a:cs typeface="Arial"/>
              </a:rPr>
              <a:t>of</a:t>
            </a:r>
            <a:r>
              <a:rPr sz="2200" dirty="0">
                <a:solidFill>
                  <a:srgbClr val="A50020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A50020"/>
                </a:solidFill>
                <a:latin typeface="Arial"/>
                <a:cs typeface="Arial"/>
              </a:rPr>
              <a:t>a</a:t>
            </a:r>
            <a:r>
              <a:rPr sz="2200" dirty="0">
                <a:solidFill>
                  <a:srgbClr val="A50020"/>
                </a:solidFill>
                <a:latin typeface="Arial"/>
                <a:cs typeface="Arial"/>
              </a:rPr>
              <a:t>d</a:t>
            </a:r>
            <a:r>
              <a:rPr sz="2200" spc="-15" dirty="0">
                <a:solidFill>
                  <a:srgbClr val="A50020"/>
                </a:solidFill>
                <a:latin typeface="Arial"/>
                <a:cs typeface="Arial"/>
              </a:rPr>
              <a:t>m</a:t>
            </a:r>
            <a:r>
              <a:rPr sz="2200" spc="-5" dirty="0">
                <a:solidFill>
                  <a:srgbClr val="A50020"/>
                </a:solidFill>
                <a:latin typeface="Arial"/>
                <a:cs typeface="Arial"/>
              </a:rPr>
              <a:t>i</a:t>
            </a:r>
            <a:r>
              <a:rPr sz="2200" spc="-10" dirty="0">
                <a:solidFill>
                  <a:srgbClr val="A50020"/>
                </a:solidFill>
                <a:latin typeface="Arial"/>
                <a:cs typeface="Arial"/>
              </a:rPr>
              <a:t>ssion</a:t>
            </a:r>
            <a:endParaRPr sz="2200">
              <a:latin typeface="Arial"/>
              <a:cs typeface="Arial"/>
            </a:endParaRPr>
          </a:p>
          <a:p>
            <a:pPr marL="800100" lvl="3" indent="-388620">
              <a:lnSpc>
                <a:spcPts val="2570"/>
              </a:lnSpc>
              <a:buClr>
                <a:srgbClr val="A50020"/>
              </a:buClr>
              <a:buFont typeface="Arial"/>
              <a:buAutoNum type="romanLcParenBoth" startAt="2"/>
              <a:tabLst>
                <a:tab pos="800735" algn="l"/>
              </a:tabLst>
            </a:pPr>
            <a:r>
              <a:rPr sz="2200" spc="-20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2200" spc="-25" dirty="0">
                <a:solidFill>
                  <a:srgbClr val="3232FF"/>
                </a:solidFill>
                <a:latin typeface="Arial"/>
                <a:cs typeface="Arial"/>
              </a:rPr>
              <a:t>y</a:t>
            </a:r>
            <a:r>
              <a:rPr sz="2200" spc="-10" dirty="0">
                <a:solidFill>
                  <a:srgbClr val="3232FF"/>
                </a:solidFill>
                <a:latin typeface="Arial"/>
                <a:cs typeface="Arial"/>
              </a:rPr>
              <a:t>st</a:t>
            </a:r>
            <a:r>
              <a:rPr sz="2200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200" spc="-20" dirty="0">
                <a:solidFill>
                  <a:srgbClr val="3232FF"/>
                </a:solidFill>
                <a:latin typeface="Arial"/>
                <a:cs typeface="Arial"/>
              </a:rPr>
              <a:t>m</a:t>
            </a:r>
            <a:r>
              <a:rPr sz="2200" spc="-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3232FF"/>
                </a:solidFill>
                <a:latin typeface="Arial"/>
                <a:cs typeface="Arial"/>
              </a:rPr>
              <a:t>g</a:t>
            </a:r>
            <a:r>
              <a:rPr sz="2200" spc="-15" dirty="0">
                <a:solidFill>
                  <a:srgbClr val="3232FF"/>
                </a:solidFill>
                <a:latin typeface="Arial"/>
                <a:cs typeface="Arial"/>
              </a:rPr>
              <a:t>enerates</a:t>
            </a:r>
            <a:r>
              <a:rPr sz="2200" spc="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3232FF"/>
                </a:solidFill>
                <a:latin typeface="Arial"/>
                <a:cs typeface="Arial"/>
              </a:rPr>
              <a:t>unique</a:t>
            </a:r>
            <a:r>
              <a:rPr sz="220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3232FF"/>
                </a:solidFill>
                <a:latin typeface="Arial"/>
                <a:cs typeface="Arial"/>
              </a:rPr>
              <a:t>id</a:t>
            </a:r>
            <a:endParaRPr sz="2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50240" y="491689"/>
            <a:ext cx="1466850" cy="4324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200" spc="148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200" spc="1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200" spc="19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200" spc="-90" dirty="0">
                <a:solidFill>
                  <a:srgbClr val="3232FF"/>
                </a:solidFill>
                <a:latin typeface="Times New Roman"/>
                <a:cs typeface="Times New Roman"/>
              </a:rPr>
              <a:t> </a:t>
            </a:r>
            <a:r>
              <a:rPr sz="3200" spc="77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200" spc="4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200" spc="1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200" spc="19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200" spc="13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endParaRPr sz="32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85787" y="1066800"/>
            <a:ext cx="8610600" cy="0"/>
          </a:xfrm>
          <a:custGeom>
            <a:avLst/>
            <a:gdLst/>
            <a:ahLst/>
            <a:cxnLst/>
            <a:rect l="l" t="t" r="r" b="b"/>
            <a:pathLst>
              <a:path w="8610600">
                <a:moveTo>
                  <a:pt x="0" y="0"/>
                </a:moveTo>
                <a:lnTo>
                  <a:pt x="8610611" y="0"/>
                </a:lnTo>
              </a:path>
            </a:pathLst>
          </a:custGeom>
          <a:ln w="571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2555">
              <a:lnSpc>
                <a:spcPct val="100000"/>
              </a:lnSpc>
            </a:pPr>
            <a:fld id="{81D60167-4931-47E6-BA6A-407CBD079E47}" type="slidenum">
              <a:rPr dirty="0"/>
              <a:pPr marL="122555">
                <a:lnSpc>
                  <a:spcPct val="100000"/>
                </a:lnSpc>
              </a:pPr>
              <a:t>42</a:t>
            </a:fld>
            <a:endParaRPr dirty="0"/>
          </a:p>
        </p:txBody>
      </p: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S</a:t>
            </a:r>
            <a:r>
              <a:rPr spc="-10" dirty="0"/>
              <a:t>o</a:t>
            </a:r>
            <a:r>
              <a:rPr spc="-5" dirty="0"/>
              <a:t>f</a:t>
            </a:r>
            <a:r>
              <a:rPr dirty="0"/>
              <a:t>t</a:t>
            </a:r>
            <a:r>
              <a:rPr spc="-20" dirty="0"/>
              <a:t>w</a:t>
            </a:r>
            <a:r>
              <a:rPr dirty="0"/>
              <a:t>a</a:t>
            </a:r>
            <a:r>
              <a:rPr spc="-5" dirty="0"/>
              <a:t>r</a:t>
            </a:r>
            <a:r>
              <a:rPr dirty="0"/>
              <a:t>e</a:t>
            </a:r>
            <a:r>
              <a:rPr spc="-5" dirty="0"/>
              <a:t> </a:t>
            </a:r>
            <a:r>
              <a:rPr dirty="0"/>
              <a:t>E</a:t>
            </a:r>
            <a:r>
              <a:rPr spc="5" dirty="0"/>
              <a:t>n</a:t>
            </a:r>
            <a:r>
              <a:rPr spc="-10" dirty="0"/>
              <a:t>g</a:t>
            </a:r>
            <a:r>
              <a:rPr dirty="0"/>
              <a:t>i</a:t>
            </a:r>
            <a:r>
              <a:rPr spc="5" dirty="0"/>
              <a:t>n</a:t>
            </a:r>
            <a:r>
              <a:rPr spc="-10" dirty="0"/>
              <a:t>ee</a:t>
            </a:r>
            <a:r>
              <a:rPr spc="-5" dirty="0"/>
              <a:t>r</a:t>
            </a:r>
            <a:r>
              <a:rPr spc="-10" dirty="0"/>
              <a:t>i</a:t>
            </a:r>
            <a:r>
              <a:rPr spc="5" dirty="0"/>
              <a:t>n</a:t>
            </a:r>
            <a:r>
              <a:rPr dirty="0"/>
              <a:t>g</a:t>
            </a:r>
            <a:r>
              <a:rPr spc="-5" dirty="0"/>
              <a:t> </a:t>
            </a:r>
            <a:r>
              <a:rPr spc="-20" dirty="0"/>
              <a:t>(</a:t>
            </a:r>
            <a:r>
              <a:rPr spc="-10" dirty="0"/>
              <a:t>3</a:t>
            </a:r>
            <a:r>
              <a:rPr sz="750" baseline="22222" dirty="0"/>
              <a:t>rd </a:t>
            </a:r>
            <a:r>
              <a:rPr sz="750" spc="-75" baseline="22222" dirty="0"/>
              <a:t> </a:t>
            </a:r>
            <a:r>
              <a:rPr sz="800" spc="-10" dirty="0"/>
              <a:t>ed</a:t>
            </a:r>
            <a:r>
              <a:rPr sz="800" dirty="0"/>
              <a:t>.</a:t>
            </a:r>
            <a:r>
              <a:rPr sz="800" spc="-5" dirty="0"/>
              <a:t>)</a:t>
            </a:r>
            <a:r>
              <a:rPr sz="800" dirty="0"/>
              <a:t>,</a:t>
            </a:r>
            <a:r>
              <a:rPr sz="800" spc="-5" dirty="0"/>
              <a:t> </a:t>
            </a:r>
            <a:r>
              <a:rPr sz="800" dirty="0"/>
              <a:t>By</a:t>
            </a:r>
            <a:r>
              <a:rPr sz="800" spc="-15" dirty="0"/>
              <a:t> </a:t>
            </a:r>
            <a:r>
              <a:rPr sz="800" spc="-20" dirty="0"/>
              <a:t>K</a:t>
            </a:r>
            <a:r>
              <a:rPr sz="800" spc="15" dirty="0"/>
              <a:t>.</a:t>
            </a:r>
            <a:r>
              <a:rPr sz="800" dirty="0"/>
              <a:t>K</a:t>
            </a:r>
            <a:r>
              <a:rPr sz="800" spc="-15" dirty="0"/>
              <a:t> </a:t>
            </a:r>
            <a:r>
              <a:rPr sz="800" spc="-5" dirty="0"/>
              <a:t>A</a:t>
            </a:r>
            <a:r>
              <a:rPr sz="800" spc="-10" dirty="0"/>
              <a:t>gg</a:t>
            </a:r>
            <a:r>
              <a:rPr sz="800" dirty="0"/>
              <a:t>a</a:t>
            </a:r>
            <a:r>
              <a:rPr sz="800" spc="-5" dirty="0"/>
              <a:t>r</a:t>
            </a:r>
            <a:r>
              <a:rPr sz="800" spc="-20" dirty="0"/>
              <a:t>w</a:t>
            </a:r>
            <a:r>
              <a:rPr sz="800" dirty="0"/>
              <a:t>al</a:t>
            </a:r>
            <a:r>
              <a:rPr sz="800" spc="5" dirty="0"/>
              <a:t> </a:t>
            </a:r>
            <a:r>
              <a:rPr sz="800" dirty="0"/>
              <a:t>&amp;</a:t>
            </a:r>
            <a:r>
              <a:rPr sz="800" spc="-10" dirty="0"/>
              <a:t> </a:t>
            </a:r>
            <a:r>
              <a:rPr sz="800" spc="-5" dirty="0"/>
              <a:t>Y</a:t>
            </a:r>
            <a:r>
              <a:rPr sz="800" spc="-10" dirty="0"/>
              <a:t>oge</a:t>
            </a:r>
            <a:r>
              <a:rPr sz="800" spc="-5" dirty="0"/>
              <a:t>s</a:t>
            </a:r>
            <a:r>
              <a:rPr sz="800" dirty="0"/>
              <a:t>h</a:t>
            </a:r>
            <a:r>
              <a:rPr sz="800" spc="10" dirty="0"/>
              <a:t> </a:t>
            </a:r>
            <a:r>
              <a:rPr sz="800" spc="-5" dirty="0"/>
              <a:t>S</a:t>
            </a:r>
            <a:r>
              <a:rPr sz="800" dirty="0"/>
              <a:t>i</a:t>
            </a:r>
            <a:r>
              <a:rPr sz="800" spc="5" dirty="0"/>
              <a:t>n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dirty="0"/>
              <a:t>C</a:t>
            </a:r>
            <a:r>
              <a:rPr sz="800" spc="-20" dirty="0"/>
              <a:t>o</a:t>
            </a:r>
            <a:r>
              <a:rPr sz="800" spc="5" dirty="0"/>
              <a:t>p</a:t>
            </a:r>
            <a:r>
              <a:rPr sz="800" spc="-20" dirty="0"/>
              <a:t>y</a:t>
            </a:r>
            <a:r>
              <a:rPr sz="800" spc="-5" dirty="0"/>
              <a:t>r</a:t>
            </a:r>
            <a:r>
              <a:rPr sz="800" dirty="0"/>
              <a:t>i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t</a:t>
            </a:r>
            <a:r>
              <a:rPr sz="800" spc="5" dirty="0"/>
              <a:t> </a:t>
            </a:r>
            <a:r>
              <a:rPr sz="800" dirty="0"/>
              <a:t>©</a:t>
            </a:r>
            <a:r>
              <a:rPr sz="800" spc="5" dirty="0"/>
              <a:t> </a:t>
            </a:r>
            <a:r>
              <a:rPr sz="800" spc="-5" dirty="0"/>
              <a:t>N</a:t>
            </a:r>
            <a:r>
              <a:rPr sz="800" spc="-10" dirty="0"/>
              <a:t>e</a:t>
            </a:r>
            <a:r>
              <a:rPr sz="800" dirty="0"/>
              <a:t>w</a:t>
            </a:r>
            <a:r>
              <a:rPr sz="800" spc="-15" dirty="0"/>
              <a:t> </a:t>
            </a:r>
            <a:r>
              <a:rPr sz="800" spc="-20" dirty="0"/>
              <a:t>A</a:t>
            </a:r>
            <a:r>
              <a:rPr sz="800" spc="-10" dirty="0"/>
              <a:t>g</a:t>
            </a:r>
            <a:r>
              <a:rPr sz="800" dirty="0"/>
              <a:t>e</a:t>
            </a:r>
            <a:r>
              <a:rPr sz="800" spc="5" dirty="0"/>
              <a:t> </a:t>
            </a:r>
            <a:r>
              <a:rPr sz="800" spc="-30" dirty="0"/>
              <a:t>I</a:t>
            </a:r>
            <a:r>
              <a:rPr sz="800" spc="5" dirty="0"/>
              <a:t>n</a:t>
            </a:r>
            <a:r>
              <a:rPr sz="800" dirty="0"/>
              <a:t>t</a:t>
            </a:r>
            <a:r>
              <a:rPr sz="800" spc="-10" dirty="0"/>
              <a:t>e</a:t>
            </a:r>
            <a:r>
              <a:rPr sz="800" spc="-5" dirty="0"/>
              <a:t>r</a:t>
            </a:r>
            <a:r>
              <a:rPr sz="800" spc="5" dirty="0"/>
              <a:t>n</a:t>
            </a:r>
            <a:r>
              <a:rPr sz="800" dirty="0"/>
              <a:t>ati</a:t>
            </a:r>
            <a:r>
              <a:rPr sz="800" spc="-20" dirty="0"/>
              <a:t>o</a:t>
            </a:r>
            <a:r>
              <a:rPr sz="800" spc="-10" dirty="0"/>
              <a:t>n</a:t>
            </a:r>
            <a:r>
              <a:rPr sz="800" dirty="0"/>
              <a:t>al</a:t>
            </a:r>
            <a:r>
              <a:rPr sz="800" spc="-5" dirty="0"/>
              <a:t> P</a:t>
            </a:r>
            <a:r>
              <a:rPr sz="800" spc="5" dirty="0"/>
              <a:t>ub</a:t>
            </a:r>
            <a:r>
              <a:rPr sz="800" spc="-10" dirty="0"/>
              <a:t>l</a:t>
            </a:r>
            <a:r>
              <a:rPr sz="800" dirty="0"/>
              <a:t>i</a:t>
            </a:r>
            <a:r>
              <a:rPr sz="800" spc="-5" dirty="0"/>
              <a:t>s</a:t>
            </a:r>
            <a:r>
              <a:rPr sz="800" spc="-10" dirty="0"/>
              <a:t>he</a:t>
            </a:r>
            <a:r>
              <a:rPr sz="800" spc="-5" dirty="0"/>
              <a:t>rs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spc="-10" dirty="0"/>
              <a:t>20</a:t>
            </a:r>
            <a:r>
              <a:rPr sz="800" spc="5" dirty="0"/>
              <a:t>0</a:t>
            </a:r>
            <a:r>
              <a:rPr sz="800" dirty="0"/>
              <a:t>7</a:t>
            </a:r>
            <a:endParaRPr sz="80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50241" y="455316"/>
            <a:ext cx="1643380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166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10" dirty="0">
                <a:solidFill>
                  <a:srgbClr val="3232FF"/>
                </a:solidFill>
                <a:latin typeface="Times New Roman"/>
                <a:cs typeface="Times New Roman"/>
              </a:rPr>
              <a:t> </a:t>
            </a:r>
            <a:r>
              <a:rPr sz="3600" spc="86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09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04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63832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5" dirty="0">
                <a:solidFill>
                  <a:srgbClr val="653200"/>
                </a:solidFill>
              </a:rPr>
              <a:t>2</a:t>
            </a:r>
            <a:r>
              <a:rPr sz="2800" spc="-10" dirty="0">
                <a:solidFill>
                  <a:srgbClr val="653200"/>
                </a:solidFill>
              </a:rPr>
              <a:t>.</a:t>
            </a:r>
            <a:r>
              <a:rPr sz="2800" spc="-15" dirty="0">
                <a:solidFill>
                  <a:srgbClr val="653200"/>
                </a:solidFill>
              </a:rPr>
              <a:t>5.2</a:t>
            </a:r>
            <a:r>
              <a:rPr sz="2800" spc="185" dirty="0">
                <a:solidFill>
                  <a:srgbClr val="653200"/>
                </a:solidFill>
              </a:rPr>
              <a:t> </a:t>
            </a:r>
            <a:r>
              <a:rPr sz="2800" spc="-30" dirty="0">
                <a:solidFill>
                  <a:srgbClr val="653200"/>
                </a:solidFill>
              </a:rPr>
              <a:t>U</a:t>
            </a:r>
            <a:r>
              <a:rPr sz="2800" spc="-15" dirty="0">
                <a:solidFill>
                  <a:srgbClr val="653200"/>
                </a:solidFill>
              </a:rPr>
              <a:t>pdate</a:t>
            </a:r>
            <a:r>
              <a:rPr sz="2800" spc="5" dirty="0">
                <a:solidFill>
                  <a:srgbClr val="653200"/>
                </a:solidFill>
              </a:rPr>
              <a:t> </a:t>
            </a:r>
            <a:r>
              <a:rPr sz="2800" spc="-20" dirty="0">
                <a:solidFill>
                  <a:srgbClr val="653200"/>
                </a:solidFill>
              </a:rPr>
              <a:t>a</a:t>
            </a:r>
            <a:r>
              <a:rPr sz="2800" spc="15" dirty="0">
                <a:solidFill>
                  <a:srgbClr val="653200"/>
                </a:solidFill>
              </a:rPr>
              <a:t> </a:t>
            </a:r>
            <a:r>
              <a:rPr sz="2800" spc="-10" dirty="0">
                <a:solidFill>
                  <a:srgbClr val="653200"/>
                </a:solidFill>
              </a:rPr>
              <a:t>st</a:t>
            </a:r>
            <a:r>
              <a:rPr sz="2800" spc="-15" dirty="0">
                <a:solidFill>
                  <a:srgbClr val="653200"/>
                </a:solidFill>
              </a:rPr>
              <a:t>uden</a:t>
            </a:r>
            <a:r>
              <a:rPr sz="2800" spc="-10" dirty="0">
                <a:solidFill>
                  <a:srgbClr val="653200"/>
                </a:solidFill>
              </a:rPr>
              <a:t>t</a:t>
            </a:r>
            <a:endParaRPr sz="2800"/>
          </a:p>
        </p:txBody>
      </p:sp>
      <p:sp>
        <p:nvSpPr>
          <p:cNvPr id="4" name="object 4"/>
          <p:cNvSpPr txBox="1"/>
          <p:nvPr/>
        </p:nvSpPr>
        <p:spPr>
          <a:xfrm>
            <a:off x="764529" y="2241998"/>
            <a:ext cx="6631940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537845" algn="l"/>
              </a:tabLst>
            </a:pP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(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)	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S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y</a:t>
            </a:r>
            <a:r>
              <a:rPr sz="2400" spc="-15" dirty="0">
                <a:solidFill>
                  <a:srgbClr val="650032"/>
                </a:solidFill>
                <a:latin typeface="Arial"/>
                <a:cs typeface="Arial"/>
              </a:rPr>
              <a:t>s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equi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s t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e 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DE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O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to 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en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r</a:t>
            </a:r>
            <a:r>
              <a:rPr sz="2400" spc="5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400" spc="-15" dirty="0">
                <a:solidFill>
                  <a:srgbClr val="650032"/>
                </a:solidFill>
                <a:latin typeface="Arial"/>
                <a:cs typeface="Arial"/>
              </a:rPr>
              <a:t>s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ude</a:t>
            </a:r>
            <a:r>
              <a:rPr sz="2400" spc="5" dirty="0">
                <a:solidFill>
                  <a:srgbClr val="650032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t-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id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64529" y="2971995"/>
            <a:ext cx="363220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(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ii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)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453377" y="2971995"/>
            <a:ext cx="7837805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847725" algn="l"/>
                <a:tab pos="1870075" algn="l"/>
                <a:tab pos="2468880" algn="l"/>
                <a:tab pos="4136390" algn="l"/>
                <a:tab pos="4835525" algn="l"/>
                <a:tab pos="5975985" algn="l"/>
                <a:tab pos="7317105" algn="l"/>
              </a:tabLst>
            </a:pP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DE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O	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en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rs	t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e	st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uden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_</a:t>
            </a:r>
            <a:r>
              <a:rPr sz="2400" spc="5" dirty="0">
                <a:solidFill>
                  <a:srgbClr val="CC0065"/>
                </a:solidFill>
                <a:latin typeface="Arial"/>
                <a:cs typeface="Arial"/>
              </a:rPr>
              <a:t>i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d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.	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Th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e	syst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m	r</a:t>
            </a:r>
            <a:r>
              <a:rPr sz="2400" spc="-15" dirty="0">
                <a:solidFill>
                  <a:srgbClr val="CC0065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tr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ie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v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s	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an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d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64529" y="3337755"/>
            <a:ext cx="4559935" cy="14262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di</a:t>
            </a:r>
            <a:r>
              <a:rPr sz="2400" spc="10" dirty="0">
                <a:solidFill>
                  <a:srgbClr val="CC0065"/>
                </a:solidFill>
                <a:latin typeface="Arial"/>
                <a:cs typeface="Arial"/>
              </a:rPr>
              <a:t>s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p</a:t>
            </a:r>
            <a:r>
              <a:rPr sz="2400" spc="5" dirty="0">
                <a:solidFill>
                  <a:srgbClr val="CC0065"/>
                </a:solidFill>
                <a:latin typeface="Arial"/>
                <a:cs typeface="Arial"/>
              </a:rPr>
              <a:t>l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y t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e</a:t>
            </a:r>
            <a:r>
              <a:rPr sz="2400" spc="-10" dirty="0">
                <a:solidFill>
                  <a:srgbClr val="CC0065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st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uden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t</a:t>
            </a:r>
            <a:r>
              <a:rPr sz="2400" spc="5" dirty="0">
                <a:solidFill>
                  <a:srgbClr val="CC0065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in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f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rm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ion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45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  <a:tabLst>
                <a:tab pos="705485" algn="l"/>
                <a:tab pos="1653539" algn="l"/>
                <a:tab pos="2837815" algn="l"/>
                <a:tab pos="3545204" algn="l"/>
              </a:tabLst>
            </a:pPr>
            <a:r>
              <a:rPr sz="2400" dirty="0">
                <a:solidFill>
                  <a:srgbClr val="326500"/>
                </a:solidFill>
                <a:latin typeface="Arial"/>
                <a:cs typeface="Arial"/>
              </a:rPr>
              <a:t>(</a:t>
            </a:r>
            <a:r>
              <a:rPr sz="2400" spc="-5" dirty="0">
                <a:solidFill>
                  <a:srgbClr val="326500"/>
                </a:solidFill>
                <a:latin typeface="Arial"/>
                <a:cs typeface="Arial"/>
              </a:rPr>
              <a:t>i</a:t>
            </a:r>
            <a:r>
              <a:rPr sz="2400" spc="5" dirty="0">
                <a:solidFill>
                  <a:srgbClr val="326500"/>
                </a:solidFill>
                <a:latin typeface="Arial"/>
                <a:cs typeface="Arial"/>
              </a:rPr>
              <a:t>i</a:t>
            </a:r>
            <a:r>
              <a:rPr sz="2400" spc="-5" dirty="0">
                <a:solidFill>
                  <a:srgbClr val="32650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6500"/>
                </a:solidFill>
                <a:latin typeface="Arial"/>
                <a:cs typeface="Arial"/>
              </a:rPr>
              <a:t>)	</a:t>
            </a:r>
            <a:r>
              <a:rPr sz="2400" spc="-5" dirty="0">
                <a:solidFill>
                  <a:srgbClr val="326500"/>
                </a:solidFill>
                <a:latin typeface="Arial"/>
                <a:cs typeface="Arial"/>
              </a:rPr>
              <a:t>DE</a:t>
            </a:r>
            <a:r>
              <a:rPr sz="2400" dirty="0">
                <a:solidFill>
                  <a:srgbClr val="326500"/>
                </a:solidFill>
                <a:latin typeface="Arial"/>
                <a:cs typeface="Arial"/>
              </a:rPr>
              <a:t>O	m</a:t>
            </a:r>
            <a:r>
              <a:rPr sz="2400" spc="-5" dirty="0">
                <a:solidFill>
                  <a:srgbClr val="3265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6500"/>
                </a:solidFill>
                <a:latin typeface="Arial"/>
                <a:cs typeface="Arial"/>
              </a:rPr>
              <a:t>k</a:t>
            </a:r>
            <a:r>
              <a:rPr sz="2400" spc="-5" dirty="0">
                <a:solidFill>
                  <a:srgbClr val="3265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6500"/>
                </a:solidFill>
                <a:latin typeface="Arial"/>
                <a:cs typeface="Arial"/>
              </a:rPr>
              <a:t>s	</a:t>
            </a:r>
            <a:r>
              <a:rPr sz="2400" spc="-10" dirty="0">
                <a:solidFill>
                  <a:srgbClr val="3265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6500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326500"/>
                </a:solidFill>
                <a:latin typeface="Arial"/>
                <a:cs typeface="Arial"/>
              </a:rPr>
              <a:t>e	</a:t>
            </a:r>
            <a:r>
              <a:rPr sz="2400" spc="-5" dirty="0">
                <a:solidFill>
                  <a:srgbClr val="326500"/>
                </a:solidFill>
                <a:latin typeface="Arial"/>
                <a:cs typeface="Arial"/>
              </a:rPr>
              <a:t>de</a:t>
            </a:r>
            <a:r>
              <a:rPr sz="2400" spc="10" dirty="0">
                <a:solidFill>
                  <a:srgbClr val="326500"/>
                </a:solidFill>
                <a:latin typeface="Arial"/>
                <a:cs typeface="Arial"/>
              </a:rPr>
              <a:t>s</a:t>
            </a:r>
            <a:r>
              <a:rPr sz="2400" spc="-5" dirty="0">
                <a:solidFill>
                  <a:srgbClr val="32650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6500"/>
                </a:solidFill>
                <a:latin typeface="Arial"/>
                <a:cs typeface="Arial"/>
              </a:rPr>
              <a:t>r</a:t>
            </a:r>
            <a:r>
              <a:rPr sz="2400" spc="5" dirty="0">
                <a:solidFill>
                  <a:srgbClr val="3265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6500"/>
                </a:solidFill>
                <a:latin typeface="Arial"/>
                <a:cs typeface="Arial"/>
              </a:rPr>
              <a:t>d </a:t>
            </a:r>
            <a:r>
              <a:rPr sz="2400" spc="-5" dirty="0">
                <a:solidFill>
                  <a:srgbClr val="326500"/>
                </a:solidFill>
                <a:latin typeface="Arial"/>
                <a:cs typeface="Arial"/>
              </a:rPr>
              <a:t>in</a:t>
            </a:r>
            <a:r>
              <a:rPr sz="2400" dirty="0">
                <a:solidFill>
                  <a:srgbClr val="326500"/>
                </a:solidFill>
                <a:latin typeface="Arial"/>
                <a:cs typeface="Arial"/>
              </a:rPr>
              <a:t>f</a:t>
            </a:r>
            <a:r>
              <a:rPr sz="2400" spc="-5" dirty="0">
                <a:solidFill>
                  <a:srgbClr val="32650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6500"/>
                </a:solidFill>
                <a:latin typeface="Arial"/>
                <a:cs typeface="Arial"/>
              </a:rPr>
              <a:t>rm</a:t>
            </a:r>
            <a:r>
              <a:rPr sz="2400" spc="-5" dirty="0">
                <a:solidFill>
                  <a:srgbClr val="3265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65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6500"/>
                </a:solidFill>
                <a:latin typeface="Arial"/>
                <a:cs typeface="Arial"/>
              </a:rPr>
              <a:t>i</a:t>
            </a:r>
            <a:r>
              <a:rPr sz="2400" spc="5" dirty="0">
                <a:solidFill>
                  <a:srgbClr val="326500"/>
                </a:solidFill>
                <a:latin typeface="Arial"/>
                <a:cs typeface="Arial"/>
              </a:rPr>
              <a:t>on</a:t>
            </a:r>
            <a:r>
              <a:rPr sz="2400" dirty="0">
                <a:solidFill>
                  <a:srgbClr val="326500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583421" y="4067752"/>
            <a:ext cx="1179195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>
                <a:solidFill>
                  <a:srgbClr val="326500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326500"/>
                </a:solidFill>
                <a:latin typeface="Arial"/>
                <a:cs typeface="Arial"/>
              </a:rPr>
              <a:t>ha</a:t>
            </a:r>
            <a:r>
              <a:rPr sz="2400" spc="5" dirty="0">
                <a:solidFill>
                  <a:srgbClr val="326500"/>
                </a:solidFill>
                <a:latin typeface="Arial"/>
                <a:cs typeface="Arial"/>
              </a:rPr>
              <a:t>n</a:t>
            </a:r>
            <a:r>
              <a:rPr sz="2400" spc="-5" dirty="0">
                <a:solidFill>
                  <a:srgbClr val="326500"/>
                </a:solidFill>
                <a:latin typeface="Arial"/>
                <a:cs typeface="Arial"/>
              </a:rPr>
              <a:t>g</a:t>
            </a:r>
            <a:r>
              <a:rPr sz="2400" spc="5" dirty="0">
                <a:solidFill>
                  <a:srgbClr val="3265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6500"/>
                </a:solidFill>
                <a:latin typeface="Arial"/>
                <a:cs typeface="Arial"/>
              </a:rPr>
              <a:t>s</a:t>
            </a:r>
            <a:endParaRPr sz="2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022080" y="4067752"/>
            <a:ext cx="2271395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550545" algn="l"/>
                <a:tab pos="1259205" algn="l"/>
              </a:tabLst>
            </a:pPr>
            <a:r>
              <a:rPr sz="2400" dirty="0">
                <a:solidFill>
                  <a:srgbClr val="326500"/>
                </a:solidFill>
                <a:latin typeface="Arial"/>
                <a:cs typeface="Arial"/>
              </a:rPr>
              <a:t>to	t</a:t>
            </a:r>
            <a:r>
              <a:rPr sz="2400" spc="-5" dirty="0">
                <a:solidFill>
                  <a:srgbClr val="326500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326500"/>
                </a:solidFill>
                <a:latin typeface="Arial"/>
                <a:cs typeface="Arial"/>
              </a:rPr>
              <a:t>e	st</a:t>
            </a:r>
            <a:r>
              <a:rPr sz="2400" spc="-5" dirty="0">
                <a:solidFill>
                  <a:srgbClr val="326500"/>
                </a:solidFill>
                <a:latin typeface="Arial"/>
                <a:cs typeface="Arial"/>
              </a:rPr>
              <a:t>uden</a:t>
            </a:r>
            <a:r>
              <a:rPr sz="2400" dirty="0">
                <a:solidFill>
                  <a:srgbClr val="326500"/>
                </a:solidFill>
                <a:latin typeface="Arial"/>
                <a:cs typeface="Arial"/>
              </a:rPr>
              <a:t>t</a:t>
            </a:r>
            <a:endParaRPr sz="2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64529" y="5163509"/>
            <a:ext cx="8526780" cy="6946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2870"/>
              </a:lnSpc>
            </a:pP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(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v)</a:t>
            </a:r>
            <a:r>
              <a:rPr sz="2400" spc="114" dirty="0">
                <a:solidFill>
                  <a:srgbClr val="A5002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A</a:t>
            </a:r>
            <a:r>
              <a:rPr sz="2400" spc="-10" dirty="0">
                <a:solidFill>
                  <a:srgbClr val="A50020"/>
                </a:solidFill>
                <a:latin typeface="Arial"/>
                <a:cs typeface="Arial"/>
              </a:rPr>
              <a:t>f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r</a:t>
            </a:r>
            <a:r>
              <a:rPr sz="2400" spc="114" dirty="0">
                <a:solidFill>
                  <a:srgbClr val="A50020"/>
                </a:solidFill>
                <a:latin typeface="Arial"/>
                <a:cs typeface="Arial"/>
              </a:rPr>
              <a:t> </a:t>
            </a:r>
            <a:r>
              <a:rPr sz="2400" spc="-15" dirty="0">
                <a:solidFill>
                  <a:srgbClr val="A50020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ha</a:t>
            </a:r>
            <a:r>
              <a:rPr sz="2400" spc="5" dirty="0">
                <a:solidFill>
                  <a:srgbClr val="A50020"/>
                </a:solidFill>
                <a:latin typeface="Arial"/>
                <a:cs typeface="Arial"/>
              </a:rPr>
              <a:t>n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ge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s,</a:t>
            </a:r>
            <a:r>
              <a:rPr sz="2400" spc="114" dirty="0">
                <a:solidFill>
                  <a:srgbClr val="A5002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e</a:t>
            </a:r>
            <a:r>
              <a:rPr sz="2400" spc="110" dirty="0">
                <a:solidFill>
                  <a:srgbClr val="A5002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syst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m</a:t>
            </a:r>
            <a:r>
              <a:rPr sz="2400" spc="114" dirty="0">
                <a:solidFill>
                  <a:srgbClr val="A50020"/>
                </a:solidFill>
                <a:latin typeface="Arial"/>
                <a:cs typeface="Arial"/>
              </a:rPr>
              <a:t> </a:t>
            </a:r>
            <a:r>
              <a:rPr sz="2400" spc="-15" dirty="0">
                <a:solidFill>
                  <a:srgbClr val="A50020"/>
                </a:solidFill>
                <a:latin typeface="Arial"/>
                <a:cs typeface="Arial"/>
              </a:rPr>
              <a:t>u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pda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s</a:t>
            </a:r>
            <a:r>
              <a:rPr sz="2400" spc="110" dirty="0">
                <a:solidFill>
                  <a:srgbClr val="A5002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e</a:t>
            </a:r>
            <a:r>
              <a:rPr sz="2400" spc="120" dirty="0">
                <a:solidFill>
                  <a:srgbClr val="A5002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st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uden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t</a:t>
            </a:r>
            <a:r>
              <a:rPr sz="2400" spc="125" dirty="0">
                <a:solidFill>
                  <a:srgbClr val="A5002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rd</a:t>
            </a:r>
            <a:r>
              <a:rPr sz="2400" spc="120" dirty="0">
                <a:solidFill>
                  <a:srgbClr val="A50020"/>
                </a:solidFill>
                <a:latin typeface="Arial"/>
                <a:cs typeface="Arial"/>
              </a:rPr>
              <a:t> </a:t>
            </a:r>
            <a:r>
              <a:rPr sz="2400" spc="5" dirty="0">
                <a:solidFill>
                  <a:srgbClr val="A50020"/>
                </a:solidFill>
                <a:latin typeface="Arial"/>
                <a:cs typeface="Arial"/>
              </a:rPr>
              <a:t>w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th c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ha</a:t>
            </a:r>
            <a:r>
              <a:rPr sz="2400" spc="5" dirty="0">
                <a:solidFill>
                  <a:srgbClr val="A50020"/>
                </a:solidFill>
                <a:latin typeface="Arial"/>
                <a:cs typeface="Arial"/>
              </a:rPr>
              <a:t>n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g</a:t>
            </a:r>
            <a:r>
              <a:rPr sz="2400" spc="5" dirty="0">
                <a:solidFill>
                  <a:srgbClr val="A5002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d 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i</a:t>
            </a:r>
            <a:r>
              <a:rPr sz="2400" spc="5" dirty="0">
                <a:solidFill>
                  <a:srgbClr val="A50020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f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rm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ion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685787" y="1066800"/>
            <a:ext cx="8610600" cy="0"/>
          </a:xfrm>
          <a:custGeom>
            <a:avLst/>
            <a:gdLst/>
            <a:ahLst/>
            <a:cxnLst/>
            <a:rect l="l" t="t" r="r" b="b"/>
            <a:pathLst>
              <a:path w="8610600">
                <a:moveTo>
                  <a:pt x="0" y="0"/>
                </a:moveTo>
                <a:lnTo>
                  <a:pt x="8610611" y="0"/>
                </a:lnTo>
              </a:path>
            </a:pathLst>
          </a:custGeom>
          <a:ln w="571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2555">
              <a:lnSpc>
                <a:spcPct val="100000"/>
              </a:lnSpc>
            </a:pPr>
            <a:fld id="{81D60167-4931-47E6-BA6A-407CBD079E47}" type="slidenum">
              <a:rPr dirty="0"/>
              <a:pPr marL="122555">
                <a:lnSpc>
                  <a:spcPct val="100000"/>
                </a:lnSpc>
              </a:pPr>
              <a:t>43</a:t>
            </a:fld>
            <a:endParaRPr dirty="0"/>
          </a:p>
        </p:txBody>
      </p:sp>
      <p:sp>
        <p:nvSpPr>
          <p:cNvPr id="13" name="object 1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S</a:t>
            </a:r>
            <a:r>
              <a:rPr spc="-10" dirty="0"/>
              <a:t>o</a:t>
            </a:r>
            <a:r>
              <a:rPr spc="-5" dirty="0"/>
              <a:t>f</a:t>
            </a:r>
            <a:r>
              <a:rPr dirty="0"/>
              <a:t>t</a:t>
            </a:r>
            <a:r>
              <a:rPr spc="-20" dirty="0"/>
              <a:t>w</a:t>
            </a:r>
            <a:r>
              <a:rPr dirty="0"/>
              <a:t>a</a:t>
            </a:r>
            <a:r>
              <a:rPr spc="-5" dirty="0"/>
              <a:t>r</a:t>
            </a:r>
            <a:r>
              <a:rPr dirty="0"/>
              <a:t>e</a:t>
            </a:r>
            <a:r>
              <a:rPr spc="-5" dirty="0"/>
              <a:t> </a:t>
            </a:r>
            <a:r>
              <a:rPr dirty="0"/>
              <a:t>E</a:t>
            </a:r>
            <a:r>
              <a:rPr spc="5" dirty="0"/>
              <a:t>n</a:t>
            </a:r>
            <a:r>
              <a:rPr spc="-10" dirty="0"/>
              <a:t>g</a:t>
            </a:r>
            <a:r>
              <a:rPr dirty="0"/>
              <a:t>i</a:t>
            </a:r>
            <a:r>
              <a:rPr spc="5" dirty="0"/>
              <a:t>n</a:t>
            </a:r>
            <a:r>
              <a:rPr spc="-10" dirty="0"/>
              <a:t>ee</a:t>
            </a:r>
            <a:r>
              <a:rPr spc="-5" dirty="0"/>
              <a:t>r</a:t>
            </a:r>
            <a:r>
              <a:rPr spc="-10" dirty="0"/>
              <a:t>i</a:t>
            </a:r>
            <a:r>
              <a:rPr spc="5" dirty="0"/>
              <a:t>n</a:t>
            </a:r>
            <a:r>
              <a:rPr dirty="0"/>
              <a:t>g</a:t>
            </a:r>
            <a:r>
              <a:rPr spc="-5" dirty="0"/>
              <a:t> </a:t>
            </a:r>
            <a:r>
              <a:rPr spc="-20" dirty="0"/>
              <a:t>(</a:t>
            </a:r>
            <a:r>
              <a:rPr spc="-10" dirty="0"/>
              <a:t>3</a:t>
            </a:r>
            <a:r>
              <a:rPr sz="750" baseline="22222" dirty="0"/>
              <a:t>rd </a:t>
            </a:r>
            <a:r>
              <a:rPr sz="750" spc="-75" baseline="22222" dirty="0"/>
              <a:t> </a:t>
            </a:r>
            <a:r>
              <a:rPr sz="800" spc="-10" dirty="0"/>
              <a:t>ed</a:t>
            </a:r>
            <a:r>
              <a:rPr sz="800" dirty="0"/>
              <a:t>.</a:t>
            </a:r>
            <a:r>
              <a:rPr sz="800" spc="-5" dirty="0"/>
              <a:t>)</a:t>
            </a:r>
            <a:r>
              <a:rPr sz="800" dirty="0"/>
              <a:t>,</a:t>
            </a:r>
            <a:r>
              <a:rPr sz="800" spc="-5" dirty="0"/>
              <a:t> </a:t>
            </a:r>
            <a:r>
              <a:rPr sz="800" dirty="0"/>
              <a:t>By</a:t>
            </a:r>
            <a:r>
              <a:rPr sz="800" spc="-15" dirty="0"/>
              <a:t> </a:t>
            </a:r>
            <a:r>
              <a:rPr sz="800" spc="-20" dirty="0"/>
              <a:t>K</a:t>
            </a:r>
            <a:r>
              <a:rPr sz="800" spc="15" dirty="0"/>
              <a:t>.</a:t>
            </a:r>
            <a:r>
              <a:rPr sz="800" dirty="0"/>
              <a:t>K</a:t>
            </a:r>
            <a:r>
              <a:rPr sz="800" spc="-15" dirty="0"/>
              <a:t> </a:t>
            </a:r>
            <a:r>
              <a:rPr sz="800" spc="-5" dirty="0"/>
              <a:t>A</a:t>
            </a:r>
            <a:r>
              <a:rPr sz="800" spc="-10" dirty="0"/>
              <a:t>gg</a:t>
            </a:r>
            <a:r>
              <a:rPr sz="800" dirty="0"/>
              <a:t>a</a:t>
            </a:r>
            <a:r>
              <a:rPr sz="800" spc="-5" dirty="0"/>
              <a:t>r</a:t>
            </a:r>
            <a:r>
              <a:rPr sz="800" spc="-20" dirty="0"/>
              <a:t>w</a:t>
            </a:r>
            <a:r>
              <a:rPr sz="800" dirty="0"/>
              <a:t>al</a:t>
            </a:r>
            <a:r>
              <a:rPr sz="800" spc="5" dirty="0"/>
              <a:t> </a:t>
            </a:r>
            <a:r>
              <a:rPr sz="800" dirty="0"/>
              <a:t>&amp;</a:t>
            </a:r>
            <a:r>
              <a:rPr sz="800" spc="-10" dirty="0"/>
              <a:t> </a:t>
            </a:r>
            <a:r>
              <a:rPr sz="800" spc="-5" dirty="0"/>
              <a:t>Y</a:t>
            </a:r>
            <a:r>
              <a:rPr sz="800" spc="-10" dirty="0"/>
              <a:t>oge</a:t>
            </a:r>
            <a:r>
              <a:rPr sz="800" spc="-5" dirty="0"/>
              <a:t>s</a:t>
            </a:r>
            <a:r>
              <a:rPr sz="800" dirty="0"/>
              <a:t>h</a:t>
            </a:r>
            <a:r>
              <a:rPr sz="800" spc="10" dirty="0"/>
              <a:t> </a:t>
            </a:r>
            <a:r>
              <a:rPr sz="800" spc="-5" dirty="0"/>
              <a:t>S</a:t>
            </a:r>
            <a:r>
              <a:rPr sz="800" dirty="0"/>
              <a:t>i</a:t>
            </a:r>
            <a:r>
              <a:rPr sz="800" spc="5" dirty="0"/>
              <a:t>n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dirty="0"/>
              <a:t>C</a:t>
            </a:r>
            <a:r>
              <a:rPr sz="800" spc="-20" dirty="0"/>
              <a:t>o</a:t>
            </a:r>
            <a:r>
              <a:rPr sz="800" spc="5" dirty="0"/>
              <a:t>p</a:t>
            </a:r>
            <a:r>
              <a:rPr sz="800" spc="-20" dirty="0"/>
              <a:t>y</a:t>
            </a:r>
            <a:r>
              <a:rPr sz="800" spc="-5" dirty="0"/>
              <a:t>r</a:t>
            </a:r>
            <a:r>
              <a:rPr sz="800" dirty="0"/>
              <a:t>i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t</a:t>
            </a:r>
            <a:r>
              <a:rPr sz="800" spc="5" dirty="0"/>
              <a:t> </a:t>
            </a:r>
            <a:r>
              <a:rPr sz="800" dirty="0"/>
              <a:t>©</a:t>
            </a:r>
            <a:r>
              <a:rPr sz="800" spc="5" dirty="0"/>
              <a:t> </a:t>
            </a:r>
            <a:r>
              <a:rPr sz="800" spc="-5" dirty="0"/>
              <a:t>N</a:t>
            </a:r>
            <a:r>
              <a:rPr sz="800" spc="-10" dirty="0"/>
              <a:t>e</a:t>
            </a:r>
            <a:r>
              <a:rPr sz="800" dirty="0"/>
              <a:t>w</a:t>
            </a:r>
            <a:r>
              <a:rPr sz="800" spc="-15" dirty="0"/>
              <a:t> </a:t>
            </a:r>
            <a:r>
              <a:rPr sz="800" spc="-20" dirty="0"/>
              <a:t>A</a:t>
            </a:r>
            <a:r>
              <a:rPr sz="800" spc="-10" dirty="0"/>
              <a:t>g</a:t>
            </a:r>
            <a:r>
              <a:rPr sz="800" dirty="0"/>
              <a:t>e</a:t>
            </a:r>
            <a:r>
              <a:rPr sz="800" spc="5" dirty="0"/>
              <a:t> </a:t>
            </a:r>
            <a:r>
              <a:rPr sz="800" spc="-30" dirty="0"/>
              <a:t>I</a:t>
            </a:r>
            <a:r>
              <a:rPr sz="800" spc="5" dirty="0"/>
              <a:t>n</a:t>
            </a:r>
            <a:r>
              <a:rPr sz="800" dirty="0"/>
              <a:t>t</a:t>
            </a:r>
            <a:r>
              <a:rPr sz="800" spc="-10" dirty="0"/>
              <a:t>e</a:t>
            </a:r>
            <a:r>
              <a:rPr sz="800" spc="-5" dirty="0"/>
              <a:t>r</a:t>
            </a:r>
            <a:r>
              <a:rPr sz="800" spc="5" dirty="0"/>
              <a:t>n</a:t>
            </a:r>
            <a:r>
              <a:rPr sz="800" dirty="0"/>
              <a:t>ati</a:t>
            </a:r>
            <a:r>
              <a:rPr sz="800" spc="-20" dirty="0"/>
              <a:t>o</a:t>
            </a:r>
            <a:r>
              <a:rPr sz="800" spc="-10" dirty="0"/>
              <a:t>n</a:t>
            </a:r>
            <a:r>
              <a:rPr sz="800" dirty="0"/>
              <a:t>al</a:t>
            </a:r>
            <a:r>
              <a:rPr sz="800" spc="-5" dirty="0"/>
              <a:t> P</a:t>
            </a:r>
            <a:r>
              <a:rPr sz="800" spc="5" dirty="0"/>
              <a:t>ub</a:t>
            </a:r>
            <a:r>
              <a:rPr sz="800" spc="-10" dirty="0"/>
              <a:t>l</a:t>
            </a:r>
            <a:r>
              <a:rPr sz="800" dirty="0"/>
              <a:t>i</a:t>
            </a:r>
            <a:r>
              <a:rPr sz="800" spc="-5" dirty="0"/>
              <a:t>s</a:t>
            </a:r>
            <a:r>
              <a:rPr sz="800" spc="-10" dirty="0"/>
              <a:t>he</a:t>
            </a:r>
            <a:r>
              <a:rPr sz="800" spc="-5" dirty="0"/>
              <a:t>rs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spc="-10" dirty="0"/>
              <a:t>20</a:t>
            </a:r>
            <a:r>
              <a:rPr sz="800" spc="5" dirty="0"/>
              <a:t>0</a:t>
            </a:r>
            <a:r>
              <a:rPr sz="800" dirty="0"/>
              <a:t>7</a:t>
            </a:r>
            <a:endParaRPr sz="80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5" dirty="0"/>
              <a:t>2</a:t>
            </a:r>
            <a:r>
              <a:rPr sz="2800" spc="-10" dirty="0"/>
              <a:t>.</a:t>
            </a:r>
            <a:r>
              <a:rPr sz="2800" spc="-15" dirty="0"/>
              <a:t>5.3</a:t>
            </a:r>
            <a:r>
              <a:rPr sz="2800" spc="185" dirty="0"/>
              <a:t> </a:t>
            </a:r>
            <a:r>
              <a:rPr sz="2800" spc="-30" dirty="0"/>
              <a:t>D</a:t>
            </a:r>
            <a:r>
              <a:rPr sz="2800" spc="-15" dirty="0"/>
              <a:t>e</a:t>
            </a:r>
            <a:r>
              <a:rPr sz="2800" spc="-10" dirty="0"/>
              <a:t>l</a:t>
            </a:r>
            <a:r>
              <a:rPr sz="2800" spc="-15" dirty="0"/>
              <a:t>ete</a:t>
            </a:r>
            <a:r>
              <a:rPr sz="2800" spc="5" dirty="0"/>
              <a:t> </a:t>
            </a:r>
            <a:r>
              <a:rPr sz="2800" spc="-20" dirty="0"/>
              <a:t>a</a:t>
            </a:r>
            <a:r>
              <a:rPr sz="2800" spc="5" dirty="0"/>
              <a:t> </a:t>
            </a:r>
            <a:r>
              <a:rPr sz="2800" spc="-10" dirty="0"/>
              <a:t>st</a:t>
            </a:r>
            <a:r>
              <a:rPr sz="2800" spc="-15" dirty="0"/>
              <a:t>uden</a:t>
            </a:r>
            <a:r>
              <a:rPr sz="2800" spc="-10" dirty="0"/>
              <a:t>t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764529" y="2213042"/>
            <a:ext cx="8300720" cy="3251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buClr>
                <a:srgbClr val="CC0065"/>
              </a:buClr>
              <a:buFont typeface="Arial"/>
              <a:buAutoNum type="romanLcParenBoth"/>
              <a:tabLst>
                <a:tab pos="369570" algn="l"/>
              </a:tabLst>
            </a:pP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Th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e sys</a:t>
            </a:r>
            <a:r>
              <a:rPr sz="2400" spc="-10" dirty="0">
                <a:solidFill>
                  <a:srgbClr val="CC0065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m</a:t>
            </a:r>
            <a:r>
              <a:rPr sz="2400" spc="5" dirty="0">
                <a:solidFill>
                  <a:srgbClr val="CC0065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eque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sts</a:t>
            </a:r>
            <a:r>
              <a:rPr sz="2400" spc="-10" dirty="0">
                <a:solidFill>
                  <a:srgbClr val="CC0065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e 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DE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O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to s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pe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fy</a:t>
            </a:r>
            <a:r>
              <a:rPr sz="2400" spc="-10" dirty="0">
                <a:solidFill>
                  <a:srgbClr val="CC0065"/>
                </a:solidFill>
                <a:latin typeface="Arial"/>
                <a:cs typeface="Arial"/>
              </a:rPr>
              <a:t> t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e st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uden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t-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id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 marL="12700" marR="6985">
              <a:lnSpc>
                <a:spcPts val="2870"/>
              </a:lnSpc>
              <a:spcBef>
                <a:spcPts val="1545"/>
              </a:spcBef>
              <a:buClr>
                <a:srgbClr val="CC0065"/>
              </a:buClr>
              <a:buFont typeface="Arial"/>
              <a:buAutoNum type="romanLcParenBoth"/>
              <a:tabLst>
                <a:tab pos="528320" algn="l"/>
                <a:tab pos="1365885" algn="l"/>
                <a:tab pos="2389505" algn="l"/>
                <a:tab pos="2988945" algn="l"/>
                <a:tab pos="4589145" algn="l"/>
                <a:tab pos="5290185" algn="l"/>
                <a:tab pos="6431280" algn="l"/>
                <a:tab pos="7775575" algn="l"/>
              </a:tabLst>
            </a:pPr>
            <a:r>
              <a:rPr sz="2400" spc="5" dirty="0">
                <a:solidFill>
                  <a:srgbClr val="326500"/>
                </a:solidFill>
                <a:latin typeface="Arial"/>
                <a:cs typeface="Arial"/>
              </a:rPr>
              <a:t>D</a:t>
            </a:r>
            <a:r>
              <a:rPr sz="2400" spc="-5" dirty="0">
                <a:solidFill>
                  <a:srgbClr val="3265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6500"/>
                </a:solidFill>
                <a:latin typeface="Arial"/>
                <a:cs typeface="Arial"/>
              </a:rPr>
              <a:t>O	</a:t>
            </a:r>
            <a:r>
              <a:rPr sz="2400" spc="-5" dirty="0">
                <a:solidFill>
                  <a:srgbClr val="326500"/>
                </a:solidFill>
                <a:latin typeface="Arial"/>
                <a:cs typeface="Arial"/>
              </a:rPr>
              <a:t>en</a:t>
            </a:r>
            <a:r>
              <a:rPr sz="2400" dirty="0">
                <a:solidFill>
                  <a:srgbClr val="3265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65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6500"/>
                </a:solidFill>
                <a:latin typeface="Arial"/>
                <a:cs typeface="Arial"/>
              </a:rPr>
              <a:t>rs	t</a:t>
            </a:r>
            <a:r>
              <a:rPr sz="2400" spc="-5" dirty="0">
                <a:solidFill>
                  <a:srgbClr val="326500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326500"/>
                </a:solidFill>
                <a:latin typeface="Arial"/>
                <a:cs typeface="Arial"/>
              </a:rPr>
              <a:t>e	st</a:t>
            </a:r>
            <a:r>
              <a:rPr sz="2400" spc="-5" dirty="0">
                <a:solidFill>
                  <a:srgbClr val="326500"/>
                </a:solidFill>
                <a:latin typeface="Arial"/>
                <a:cs typeface="Arial"/>
              </a:rPr>
              <a:t>uden</a:t>
            </a:r>
            <a:r>
              <a:rPr sz="2400" dirty="0">
                <a:solidFill>
                  <a:srgbClr val="326500"/>
                </a:solidFill>
                <a:latin typeface="Arial"/>
                <a:cs typeface="Arial"/>
              </a:rPr>
              <a:t>t-</a:t>
            </a:r>
            <a:r>
              <a:rPr sz="2400" spc="-5" dirty="0">
                <a:solidFill>
                  <a:srgbClr val="326500"/>
                </a:solidFill>
                <a:latin typeface="Arial"/>
                <a:cs typeface="Arial"/>
              </a:rPr>
              <a:t>id</a:t>
            </a:r>
            <a:r>
              <a:rPr sz="2400" dirty="0">
                <a:solidFill>
                  <a:srgbClr val="326500"/>
                </a:solidFill>
                <a:latin typeface="Arial"/>
                <a:cs typeface="Arial"/>
              </a:rPr>
              <a:t>.	</a:t>
            </a:r>
            <a:r>
              <a:rPr sz="2400" spc="-5" dirty="0">
                <a:solidFill>
                  <a:srgbClr val="326500"/>
                </a:solidFill>
                <a:latin typeface="Arial"/>
                <a:cs typeface="Arial"/>
              </a:rPr>
              <a:t>Th</a:t>
            </a:r>
            <a:r>
              <a:rPr sz="2400" dirty="0">
                <a:solidFill>
                  <a:srgbClr val="326500"/>
                </a:solidFill>
                <a:latin typeface="Arial"/>
                <a:cs typeface="Arial"/>
              </a:rPr>
              <a:t>e	sys</a:t>
            </a:r>
            <a:r>
              <a:rPr sz="2400" spc="-10" dirty="0">
                <a:solidFill>
                  <a:srgbClr val="3265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65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6500"/>
                </a:solidFill>
                <a:latin typeface="Arial"/>
                <a:cs typeface="Arial"/>
              </a:rPr>
              <a:t>m	r</a:t>
            </a:r>
            <a:r>
              <a:rPr sz="2400" spc="-5" dirty="0">
                <a:solidFill>
                  <a:srgbClr val="3265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6500"/>
                </a:solidFill>
                <a:latin typeface="Arial"/>
                <a:cs typeface="Arial"/>
              </a:rPr>
              <a:t>tr</a:t>
            </a:r>
            <a:r>
              <a:rPr sz="2400" spc="-5" dirty="0">
                <a:solidFill>
                  <a:srgbClr val="326500"/>
                </a:solidFill>
                <a:latin typeface="Arial"/>
                <a:cs typeface="Arial"/>
              </a:rPr>
              <a:t>ie</a:t>
            </a:r>
            <a:r>
              <a:rPr sz="2400" dirty="0">
                <a:solidFill>
                  <a:srgbClr val="326500"/>
                </a:solidFill>
                <a:latin typeface="Arial"/>
                <a:cs typeface="Arial"/>
              </a:rPr>
              <a:t>v</a:t>
            </a:r>
            <a:r>
              <a:rPr sz="2400" spc="-5" dirty="0">
                <a:solidFill>
                  <a:srgbClr val="3265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6500"/>
                </a:solidFill>
                <a:latin typeface="Arial"/>
                <a:cs typeface="Arial"/>
              </a:rPr>
              <a:t>s	</a:t>
            </a:r>
            <a:r>
              <a:rPr sz="2400" spc="-5" dirty="0">
                <a:solidFill>
                  <a:srgbClr val="326500"/>
                </a:solidFill>
                <a:latin typeface="Arial"/>
                <a:cs typeface="Arial"/>
              </a:rPr>
              <a:t>a</a:t>
            </a:r>
            <a:r>
              <a:rPr sz="2400" spc="5" dirty="0">
                <a:solidFill>
                  <a:srgbClr val="326500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326500"/>
                </a:solidFill>
                <a:latin typeface="Arial"/>
                <a:cs typeface="Arial"/>
              </a:rPr>
              <a:t>d </a:t>
            </a:r>
            <a:r>
              <a:rPr sz="2400" spc="-5" dirty="0">
                <a:solidFill>
                  <a:srgbClr val="326500"/>
                </a:solidFill>
                <a:latin typeface="Arial"/>
                <a:cs typeface="Arial"/>
              </a:rPr>
              <a:t>di</a:t>
            </a:r>
            <a:r>
              <a:rPr sz="2400" spc="10" dirty="0">
                <a:solidFill>
                  <a:srgbClr val="326500"/>
                </a:solidFill>
                <a:latin typeface="Arial"/>
                <a:cs typeface="Arial"/>
              </a:rPr>
              <a:t>s</a:t>
            </a:r>
            <a:r>
              <a:rPr sz="2400" spc="-5" dirty="0">
                <a:solidFill>
                  <a:srgbClr val="326500"/>
                </a:solidFill>
                <a:latin typeface="Arial"/>
                <a:cs typeface="Arial"/>
              </a:rPr>
              <a:t>p</a:t>
            </a:r>
            <a:r>
              <a:rPr sz="2400" spc="5" dirty="0">
                <a:solidFill>
                  <a:srgbClr val="326500"/>
                </a:solidFill>
                <a:latin typeface="Arial"/>
                <a:cs typeface="Arial"/>
              </a:rPr>
              <a:t>l</a:t>
            </a:r>
            <a:r>
              <a:rPr sz="2400" spc="-5" dirty="0">
                <a:solidFill>
                  <a:srgbClr val="3265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6500"/>
                </a:solidFill>
                <a:latin typeface="Arial"/>
                <a:cs typeface="Arial"/>
              </a:rPr>
              <a:t>ys t</a:t>
            </a:r>
            <a:r>
              <a:rPr sz="2400" spc="-5" dirty="0">
                <a:solidFill>
                  <a:srgbClr val="326500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326500"/>
                </a:solidFill>
                <a:latin typeface="Arial"/>
                <a:cs typeface="Arial"/>
              </a:rPr>
              <a:t>e st</a:t>
            </a:r>
            <a:r>
              <a:rPr sz="2400" spc="-5" dirty="0">
                <a:solidFill>
                  <a:srgbClr val="326500"/>
                </a:solidFill>
                <a:latin typeface="Arial"/>
                <a:cs typeface="Arial"/>
              </a:rPr>
              <a:t>uden</a:t>
            </a:r>
            <a:r>
              <a:rPr sz="2400" dirty="0">
                <a:solidFill>
                  <a:srgbClr val="326500"/>
                </a:solidFill>
                <a:latin typeface="Arial"/>
                <a:cs typeface="Arial"/>
              </a:rPr>
              <a:t>t</a:t>
            </a:r>
            <a:r>
              <a:rPr sz="2400" spc="-295" dirty="0">
                <a:solidFill>
                  <a:srgbClr val="3265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6500"/>
                </a:solidFill>
                <a:latin typeface="Arial"/>
                <a:cs typeface="Arial"/>
              </a:rPr>
              <a:t>in</a:t>
            </a:r>
            <a:r>
              <a:rPr sz="2400" dirty="0">
                <a:solidFill>
                  <a:srgbClr val="326500"/>
                </a:solidFill>
                <a:latin typeface="Arial"/>
                <a:cs typeface="Arial"/>
              </a:rPr>
              <a:t>f</a:t>
            </a:r>
            <a:r>
              <a:rPr sz="2400" spc="-5" dirty="0">
                <a:solidFill>
                  <a:srgbClr val="32650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6500"/>
                </a:solidFill>
                <a:latin typeface="Arial"/>
                <a:cs typeface="Arial"/>
              </a:rPr>
              <a:t>rm</a:t>
            </a:r>
            <a:r>
              <a:rPr sz="2400" spc="-5" dirty="0">
                <a:solidFill>
                  <a:srgbClr val="3265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65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6500"/>
                </a:solidFill>
                <a:latin typeface="Arial"/>
                <a:cs typeface="Arial"/>
              </a:rPr>
              <a:t>i</a:t>
            </a:r>
            <a:r>
              <a:rPr sz="2400" spc="5" dirty="0">
                <a:solidFill>
                  <a:srgbClr val="326500"/>
                </a:solidFill>
                <a:latin typeface="Arial"/>
                <a:cs typeface="Arial"/>
              </a:rPr>
              <a:t>on</a:t>
            </a:r>
            <a:r>
              <a:rPr sz="2400" dirty="0">
                <a:solidFill>
                  <a:srgbClr val="326500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 marL="12700" marR="5080">
              <a:lnSpc>
                <a:spcPts val="2870"/>
              </a:lnSpc>
              <a:spcBef>
                <a:spcPts val="1450"/>
              </a:spcBef>
              <a:buClr>
                <a:srgbClr val="CC0065"/>
              </a:buClr>
              <a:buFont typeface="Arial"/>
              <a:buAutoNum type="romanLcParenBoth"/>
              <a:tabLst>
                <a:tab pos="538480" algn="l"/>
              </a:tabLst>
            </a:pP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Th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e</a:t>
            </a:r>
            <a:r>
              <a:rPr sz="2400" spc="265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syst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m</a:t>
            </a:r>
            <a:r>
              <a:rPr sz="2400" spc="270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p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p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ts</a:t>
            </a:r>
            <a:r>
              <a:rPr sz="2400" spc="265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e</a:t>
            </a:r>
            <a:r>
              <a:rPr sz="2400" spc="275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DE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O</a:t>
            </a:r>
            <a:r>
              <a:rPr sz="2400" spc="270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to</a:t>
            </a:r>
            <a:r>
              <a:rPr sz="2400" spc="265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on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f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rm</a:t>
            </a:r>
            <a:r>
              <a:rPr sz="2400" spc="270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e</a:t>
            </a:r>
            <a:r>
              <a:rPr sz="2400" spc="275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del</a:t>
            </a:r>
            <a:r>
              <a:rPr sz="2400" spc="5" dirty="0">
                <a:solidFill>
                  <a:srgbClr val="9932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io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n</a:t>
            </a:r>
            <a:r>
              <a:rPr sz="2400" spc="275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f t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e st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uden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t.</a:t>
            </a:r>
            <a:endParaRPr sz="2400">
              <a:latin typeface="Arial"/>
              <a:cs typeface="Arial"/>
            </a:endParaRPr>
          </a:p>
          <a:p>
            <a:pPr marL="521334" indent="-508634">
              <a:lnSpc>
                <a:spcPct val="100000"/>
              </a:lnSpc>
              <a:spcBef>
                <a:spcPts val="1345"/>
              </a:spcBef>
              <a:buClr>
                <a:srgbClr val="CC0065"/>
              </a:buClr>
              <a:buFont typeface="Arial"/>
              <a:buAutoNum type="romanLcParenBoth"/>
              <a:tabLst>
                <a:tab pos="521970" algn="l"/>
              </a:tabLst>
            </a:pP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Th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e 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DE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O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on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f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rms</a:t>
            </a:r>
            <a:r>
              <a:rPr sz="2400" spc="-10" dirty="0">
                <a:solidFill>
                  <a:srgbClr val="A5002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e 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dele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t</a:t>
            </a:r>
            <a:r>
              <a:rPr sz="2400" spc="5" dirty="0">
                <a:solidFill>
                  <a:srgbClr val="A50020"/>
                </a:solidFill>
                <a:latin typeface="Arial"/>
                <a:cs typeface="Arial"/>
              </a:rPr>
              <a:t>io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 marL="452755" indent="-440055">
              <a:lnSpc>
                <a:spcPct val="100000"/>
              </a:lnSpc>
              <a:spcBef>
                <a:spcPts val="1425"/>
              </a:spcBef>
              <a:buClr>
                <a:srgbClr val="CC0065"/>
              </a:buClr>
              <a:buFont typeface="Arial"/>
              <a:buAutoNum type="romanLcParenBoth"/>
              <a:tabLst>
                <a:tab pos="453390" algn="l"/>
              </a:tabLst>
            </a:pP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Th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 syst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rks</a:t>
            </a:r>
            <a:r>
              <a:rPr sz="2400" spc="-1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 st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uden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rd</a:t>
            </a:r>
            <a:r>
              <a:rPr sz="2400" spc="-1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f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 d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le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50241" y="455316"/>
            <a:ext cx="1643380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166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10" dirty="0">
                <a:solidFill>
                  <a:srgbClr val="3232FF"/>
                </a:solidFill>
                <a:latin typeface="Times New Roman"/>
                <a:cs typeface="Times New Roman"/>
              </a:rPr>
              <a:t> </a:t>
            </a:r>
            <a:r>
              <a:rPr sz="3600" spc="86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09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04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endParaRPr sz="36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85787" y="1066800"/>
            <a:ext cx="8610600" cy="0"/>
          </a:xfrm>
          <a:custGeom>
            <a:avLst/>
            <a:gdLst/>
            <a:ahLst/>
            <a:cxnLst/>
            <a:rect l="l" t="t" r="r" b="b"/>
            <a:pathLst>
              <a:path w="8610600">
                <a:moveTo>
                  <a:pt x="0" y="0"/>
                </a:moveTo>
                <a:lnTo>
                  <a:pt x="8610611" y="0"/>
                </a:lnTo>
              </a:path>
            </a:pathLst>
          </a:custGeom>
          <a:ln w="571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2555">
              <a:lnSpc>
                <a:spcPct val="100000"/>
              </a:lnSpc>
            </a:pPr>
            <a:fld id="{81D60167-4931-47E6-BA6A-407CBD079E47}" type="slidenum">
              <a:rPr dirty="0"/>
              <a:pPr marL="122555">
                <a:lnSpc>
                  <a:spcPct val="100000"/>
                </a:lnSpc>
              </a:pPr>
              <a:t>44</a:t>
            </a:fld>
            <a:endParaRPr dirty="0"/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S</a:t>
            </a:r>
            <a:r>
              <a:rPr spc="-10" dirty="0"/>
              <a:t>o</a:t>
            </a:r>
            <a:r>
              <a:rPr spc="-5" dirty="0"/>
              <a:t>f</a:t>
            </a:r>
            <a:r>
              <a:rPr dirty="0"/>
              <a:t>t</a:t>
            </a:r>
            <a:r>
              <a:rPr spc="-20" dirty="0"/>
              <a:t>w</a:t>
            </a:r>
            <a:r>
              <a:rPr dirty="0"/>
              <a:t>a</a:t>
            </a:r>
            <a:r>
              <a:rPr spc="-5" dirty="0"/>
              <a:t>r</a:t>
            </a:r>
            <a:r>
              <a:rPr dirty="0"/>
              <a:t>e</a:t>
            </a:r>
            <a:r>
              <a:rPr spc="-5" dirty="0"/>
              <a:t> </a:t>
            </a:r>
            <a:r>
              <a:rPr dirty="0"/>
              <a:t>E</a:t>
            </a:r>
            <a:r>
              <a:rPr spc="5" dirty="0"/>
              <a:t>n</a:t>
            </a:r>
            <a:r>
              <a:rPr spc="-10" dirty="0"/>
              <a:t>g</a:t>
            </a:r>
            <a:r>
              <a:rPr dirty="0"/>
              <a:t>i</a:t>
            </a:r>
            <a:r>
              <a:rPr spc="5" dirty="0"/>
              <a:t>n</a:t>
            </a:r>
            <a:r>
              <a:rPr spc="-10" dirty="0"/>
              <a:t>ee</a:t>
            </a:r>
            <a:r>
              <a:rPr spc="-5" dirty="0"/>
              <a:t>r</a:t>
            </a:r>
            <a:r>
              <a:rPr spc="-10" dirty="0"/>
              <a:t>i</a:t>
            </a:r>
            <a:r>
              <a:rPr spc="5" dirty="0"/>
              <a:t>n</a:t>
            </a:r>
            <a:r>
              <a:rPr dirty="0"/>
              <a:t>g</a:t>
            </a:r>
            <a:r>
              <a:rPr spc="-5" dirty="0"/>
              <a:t> </a:t>
            </a:r>
            <a:r>
              <a:rPr spc="-20" dirty="0"/>
              <a:t>(</a:t>
            </a:r>
            <a:r>
              <a:rPr spc="-10" dirty="0"/>
              <a:t>3</a:t>
            </a:r>
            <a:r>
              <a:rPr sz="750" baseline="22222" dirty="0"/>
              <a:t>rd </a:t>
            </a:r>
            <a:r>
              <a:rPr sz="750" spc="-75" baseline="22222" dirty="0"/>
              <a:t> </a:t>
            </a:r>
            <a:r>
              <a:rPr sz="800" spc="-10" dirty="0"/>
              <a:t>ed</a:t>
            </a:r>
            <a:r>
              <a:rPr sz="800" dirty="0"/>
              <a:t>.</a:t>
            </a:r>
            <a:r>
              <a:rPr sz="800" spc="-5" dirty="0"/>
              <a:t>)</a:t>
            </a:r>
            <a:r>
              <a:rPr sz="800" dirty="0"/>
              <a:t>,</a:t>
            </a:r>
            <a:r>
              <a:rPr sz="800" spc="-5" dirty="0"/>
              <a:t> </a:t>
            </a:r>
            <a:r>
              <a:rPr sz="800" dirty="0"/>
              <a:t>By</a:t>
            </a:r>
            <a:r>
              <a:rPr sz="800" spc="-15" dirty="0"/>
              <a:t> </a:t>
            </a:r>
            <a:r>
              <a:rPr sz="800" spc="-20" dirty="0"/>
              <a:t>K</a:t>
            </a:r>
            <a:r>
              <a:rPr sz="800" spc="15" dirty="0"/>
              <a:t>.</a:t>
            </a:r>
            <a:r>
              <a:rPr sz="800" dirty="0"/>
              <a:t>K</a:t>
            </a:r>
            <a:r>
              <a:rPr sz="800" spc="-15" dirty="0"/>
              <a:t> </a:t>
            </a:r>
            <a:r>
              <a:rPr sz="800" spc="-5" dirty="0"/>
              <a:t>A</a:t>
            </a:r>
            <a:r>
              <a:rPr sz="800" spc="-10" dirty="0"/>
              <a:t>gg</a:t>
            </a:r>
            <a:r>
              <a:rPr sz="800" dirty="0"/>
              <a:t>a</a:t>
            </a:r>
            <a:r>
              <a:rPr sz="800" spc="-5" dirty="0"/>
              <a:t>r</a:t>
            </a:r>
            <a:r>
              <a:rPr sz="800" spc="-20" dirty="0"/>
              <a:t>w</a:t>
            </a:r>
            <a:r>
              <a:rPr sz="800" dirty="0"/>
              <a:t>al</a:t>
            </a:r>
            <a:r>
              <a:rPr sz="800" spc="5" dirty="0"/>
              <a:t> </a:t>
            </a:r>
            <a:r>
              <a:rPr sz="800" dirty="0"/>
              <a:t>&amp;</a:t>
            </a:r>
            <a:r>
              <a:rPr sz="800" spc="-10" dirty="0"/>
              <a:t> </a:t>
            </a:r>
            <a:r>
              <a:rPr sz="800" spc="-5" dirty="0"/>
              <a:t>Y</a:t>
            </a:r>
            <a:r>
              <a:rPr sz="800" spc="-10" dirty="0"/>
              <a:t>oge</a:t>
            </a:r>
            <a:r>
              <a:rPr sz="800" spc="-5" dirty="0"/>
              <a:t>s</a:t>
            </a:r>
            <a:r>
              <a:rPr sz="800" dirty="0"/>
              <a:t>h</a:t>
            </a:r>
            <a:r>
              <a:rPr sz="800" spc="10" dirty="0"/>
              <a:t> </a:t>
            </a:r>
            <a:r>
              <a:rPr sz="800" spc="-5" dirty="0"/>
              <a:t>S</a:t>
            </a:r>
            <a:r>
              <a:rPr sz="800" dirty="0"/>
              <a:t>i</a:t>
            </a:r>
            <a:r>
              <a:rPr sz="800" spc="5" dirty="0"/>
              <a:t>n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dirty="0"/>
              <a:t>C</a:t>
            </a:r>
            <a:r>
              <a:rPr sz="800" spc="-20" dirty="0"/>
              <a:t>o</a:t>
            </a:r>
            <a:r>
              <a:rPr sz="800" spc="5" dirty="0"/>
              <a:t>p</a:t>
            </a:r>
            <a:r>
              <a:rPr sz="800" spc="-20" dirty="0"/>
              <a:t>y</a:t>
            </a:r>
            <a:r>
              <a:rPr sz="800" spc="-5" dirty="0"/>
              <a:t>r</a:t>
            </a:r>
            <a:r>
              <a:rPr sz="800" dirty="0"/>
              <a:t>i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t</a:t>
            </a:r>
            <a:r>
              <a:rPr sz="800" spc="5" dirty="0"/>
              <a:t> </a:t>
            </a:r>
            <a:r>
              <a:rPr sz="800" dirty="0"/>
              <a:t>©</a:t>
            </a:r>
            <a:r>
              <a:rPr sz="800" spc="5" dirty="0"/>
              <a:t> </a:t>
            </a:r>
            <a:r>
              <a:rPr sz="800" spc="-5" dirty="0"/>
              <a:t>N</a:t>
            </a:r>
            <a:r>
              <a:rPr sz="800" spc="-10" dirty="0"/>
              <a:t>e</a:t>
            </a:r>
            <a:r>
              <a:rPr sz="800" dirty="0"/>
              <a:t>w</a:t>
            </a:r>
            <a:r>
              <a:rPr sz="800" spc="-15" dirty="0"/>
              <a:t> </a:t>
            </a:r>
            <a:r>
              <a:rPr sz="800" spc="-20" dirty="0"/>
              <a:t>A</a:t>
            </a:r>
            <a:r>
              <a:rPr sz="800" spc="-10" dirty="0"/>
              <a:t>g</a:t>
            </a:r>
            <a:r>
              <a:rPr sz="800" dirty="0"/>
              <a:t>e</a:t>
            </a:r>
            <a:r>
              <a:rPr sz="800" spc="5" dirty="0"/>
              <a:t> </a:t>
            </a:r>
            <a:r>
              <a:rPr sz="800" spc="-30" dirty="0"/>
              <a:t>I</a:t>
            </a:r>
            <a:r>
              <a:rPr sz="800" spc="5" dirty="0"/>
              <a:t>n</a:t>
            </a:r>
            <a:r>
              <a:rPr sz="800" dirty="0"/>
              <a:t>t</a:t>
            </a:r>
            <a:r>
              <a:rPr sz="800" spc="-10" dirty="0"/>
              <a:t>e</a:t>
            </a:r>
            <a:r>
              <a:rPr sz="800" spc="-5" dirty="0"/>
              <a:t>r</a:t>
            </a:r>
            <a:r>
              <a:rPr sz="800" spc="5" dirty="0"/>
              <a:t>n</a:t>
            </a:r>
            <a:r>
              <a:rPr sz="800" dirty="0"/>
              <a:t>ati</a:t>
            </a:r>
            <a:r>
              <a:rPr sz="800" spc="-20" dirty="0"/>
              <a:t>o</a:t>
            </a:r>
            <a:r>
              <a:rPr sz="800" spc="-10" dirty="0"/>
              <a:t>n</a:t>
            </a:r>
            <a:r>
              <a:rPr sz="800" dirty="0"/>
              <a:t>al</a:t>
            </a:r>
            <a:r>
              <a:rPr sz="800" spc="-5" dirty="0"/>
              <a:t> P</a:t>
            </a:r>
            <a:r>
              <a:rPr sz="800" spc="5" dirty="0"/>
              <a:t>ub</a:t>
            </a:r>
            <a:r>
              <a:rPr sz="800" spc="-10" dirty="0"/>
              <a:t>l</a:t>
            </a:r>
            <a:r>
              <a:rPr sz="800" dirty="0"/>
              <a:t>i</a:t>
            </a:r>
            <a:r>
              <a:rPr sz="800" spc="-5" dirty="0"/>
              <a:t>s</a:t>
            </a:r>
            <a:r>
              <a:rPr sz="800" spc="-10" dirty="0"/>
              <a:t>he</a:t>
            </a:r>
            <a:r>
              <a:rPr sz="800" spc="-5" dirty="0"/>
              <a:t>rs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spc="-10" dirty="0"/>
              <a:t>20</a:t>
            </a:r>
            <a:r>
              <a:rPr sz="800" spc="5" dirty="0"/>
              <a:t>0</a:t>
            </a:r>
            <a:r>
              <a:rPr sz="800" dirty="0"/>
              <a:t>7</a:t>
            </a:r>
            <a:endParaRPr sz="80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50240" y="491676"/>
            <a:ext cx="1466850" cy="4324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200" spc="148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200" spc="1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200" spc="19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200" spc="-90" dirty="0">
                <a:solidFill>
                  <a:srgbClr val="3232FF"/>
                </a:solidFill>
                <a:latin typeface="Times New Roman"/>
                <a:cs typeface="Times New Roman"/>
              </a:rPr>
              <a:t> </a:t>
            </a:r>
            <a:r>
              <a:rPr sz="3200" spc="77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200" spc="4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200" spc="1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200" spc="19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200" spc="13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endParaRPr sz="3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02741" y="1399990"/>
            <a:ext cx="353187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926465" algn="l"/>
              </a:tabLst>
            </a:pPr>
            <a:r>
              <a:rPr sz="2800" spc="-15" dirty="0">
                <a:solidFill>
                  <a:srgbClr val="FF6500"/>
                </a:solidFill>
                <a:latin typeface="Arial"/>
                <a:cs typeface="Arial"/>
              </a:rPr>
              <a:t>2.6</a:t>
            </a:r>
            <a:r>
              <a:rPr sz="2800" dirty="0">
                <a:solidFill>
                  <a:srgbClr val="FF6500"/>
                </a:solidFill>
                <a:latin typeface="Arial"/>
                <a:cs typeface="Arial"/>
              </a:rPr>
              <a:t>	</a:t>
            </a:r>
            <a:r>
              <a:rPr sz="2800" spc="-25" dirty="0">
                <a:solidFill>
                  <a:srgbClr val="FF6500"/>
                </a:solidFill>
                <a:latin typeface="Arial"/>
                <a:cs typeface="Arial"/>
              </a:rPr>
              <a:t>A</a:t>
            </a:r>
            <a:r>
              <a:rPr sz="2800" spc="-10" dirty="0">
                <a:solidFill>
                  <a:srgbClr val="FF6500"/>
                </a:solidFill>
                <a:latin typeface="Arial"/>
                <a:cs typeface="Arial"/>
              </a:rPr>
              <a:t>lt</a:t>
            </a:r>
            <a:r>
              <a:rPr sz="2800" spc="-15" dirty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sz="2800" spc="-5" dirty="0">
                <a:solidFill>
                  <a:srgbClr val="FF6500"/>
                </a:solidFill>
                <a:latin typeface="Arial"/>
                <a:cs typeface="Arial"/>
              </a:rPr>
              <a:t>r</a:t>
            </a:r>
            <a:r>
              <a:rPr sz="2800" spc="-15" dirty="0">
                <a:solidFill>
                  <a:srgbClr val="FF6500"/>
                </a:solidFill>
                <a:latin typeface="Arial"/>
                <a:cs typeface="Arial"/>
              </a:rPr>
              <a:t>na</a:t>
            </a:r>
            <a:r>
              <a:rPr sz="2800" spc="-10" dirty="0">
                <a:solidFill>
                  <a:srgbClr val="FF6500"/>
                </a:solidFill>
                <a:latin typeface="Arial"/>
                <a:cs typeface="Arial"/>
              </a:rPr>
              <a:t>tiv</a:t>
            </a:r>
            <a:r>
              <a:rPr sz="2800" spc="-20" dirty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sz="2800" spc="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FF6500"/>
                </a:solidFill>
                <a:latin typeface="Arial"/>
                <a:cs typeface="Arial"/>
              </a:rPr>
              <a:t>fl</a:t>
            </a:r>
            <a:r>
              <a:rPr sz="2800" spc="-15" dirty="0">
                <a:solidFill>
                  <a:srgbClr val="FF6500"/>
                </a:solidFill>
                <a:latin typeface="Arial"/>
                <a:cs typeface="Arial"/>
              </a:rPr>
              <a:t>o</a:t>
            </a:r>
            <a:r>
              <a:rPr sz="2800" spc="-30" dirty="0">
                <a:solidFill>
                  <a:srgbClr val="FF6500"/>
                </a:solidFill>
                <a:latin typeface="Arial"/>
                <a:cs typeface="Arial"/>
              </a:rPr>
              <a:t>w</a:t>
            </a:r>
            <a:r>
              <a:rPr sz="2800" spc="-15" dirty="0">
                <a:solidFill>
                  <a:srgbClr val="FF6500"/>
                </a:solidFill>
                <a:latin typeface="Arial"/>
                <a:cs typeface="Arial"/>
              </a:rPr>
              <a:t>s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602741" y="2241998"/>
            <a:ext cx="7614920" cy="30492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just">
              <a:lnSpc>
                <a:spcPct val="100000"/>
              </a:lnSpc>
            </a:pP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2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.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6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.1  </a:t>
            </a:r>
            <a:r>
              <a:rPr sz="2400" spc="-145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S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uden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t</a:t>
            </a:r>
            <a:r>
              <a:rPr sz="2400" spc="5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no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f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oun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d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35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9800"/>
              </a:lnSpc>
            </a:pPr>
            <a:r>
              <a:rPr sz="2400" spc="-10" dirty="0">
                <a:solidFill>
                  <a:srgbClr val="99320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f</a:t>
            </a:r>
            <a:r>
              <a:rPr sz="2400" spc="125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n</a:t>
            </a:r>
            <a:r>
              <a:rPr sz="2400" spc="120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e</a:t>
            </a:r>
            <a:r>
              <a:rPr sz="2400" spc="120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u</a:t>
            </a:r>
            <a:r>
              <a:rPr sz="2400" spc="5" dirty="0">
                <a:solidFill>
                  <a:srgbClr val="993200"/>
                </a:solidFill>
                <a:latin typeface="Arial"/>
                <a:cs typeface="Arial"/>
              </a:rPr>
              <a:t>p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da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te</a:t>
            </a:r>
            <a:r>
              <a:rPr sz="2400" spc="120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a</a:t>
            </a:r>
            <a:r>
              <a:rPr sz="2400" spc="120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st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uden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t</a:t>
            </a:r>
            <a:r>
              <a:rPr sz="2400" spc="140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r</a:t>
            </a:r>
            <a:r>
              <a:rPr sz="2400" spc="140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de</a:t>
            </a:r>
            <a:r>
              <a:rPr sz="2400" spc="5" dirty="0">
                <a:solidFill>
                  <a:srgbClr val="993200"/>
                </a:solidFill>
                <a:latin typeface="Arial"/>
                <a:cs typeface="Arial"/>
              </a:rPr>
              <a:t>le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te</a:t>
            </a:r>
            <a:r>
              <a:rPr sz="2400" spc="130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a</a:t>
            </a:r>
            <a:r>
              <a:rPr sz="2400" spc="130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st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uden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t</a:t>
            </a:r>
            <a:r>
              <a:rPr sz="2400" spc="140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s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b</a:t>
            </a:r>
            <a:r>
              <a:rPr sz="2400" spc="130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f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low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s, a </a:t>
            </a:r>
            <a:r>
              <a:rPr sz="2400" spc="-285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st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uden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t </a:t>
            </a:r>
            <a:r>
              <a:rPr sz="2400" spc="-275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spc="5" dirty="0">
                <a:solidFill>
                  <a:srgbClr val="993200"/>
                </a:solidFill>
                <a:latin typeface="Arial"/>
                <a:cs typeface="Arial"/>
              </a:rPr>
              <a:t>w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th </a:t>
            </a:r>
            <a:r>
              <a:rPr sz="2400" spc="-270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s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pe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f</a:t>
            </a:r>
            <a:r>
              <a:rPr sz="2400" spc="5" dirty="0">
                <a:solidFill>
                  <a:srgbClr val="993200"/>
                </a:solidFill>
                <a:latin typeface="Arial"/>
                <a:cs typeface="Arial"/>
              </a:rPr>
              <a:t>i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ed</a:t>
            </a:r>
            <a:r>
              <a:rPr sz="2400" spc="5" dirty="0">
                <a:solidFill>
                  <a:srgbClr val="993200"/>
                </a:solidFill>
                <a:latin typeface="Arial"/>
                <a:cs typeface="Arial"/>
              </a:rPr>
              <a:t>_i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d </a:t>
            </a:r>
            <a:r>
              <a:rPr sz="2400" spc="-270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d</a:t>
            </a:r>
            <a:r>
              <a:rPr sz="2400" spc="5" dirty="0">
                <a:solidFill>
                  <a:srgbClr val="993200"/>
                </a:solidFill>
                <a:latin typeface="Arial"/>
                <a:cs typeface="Arial"/>
              </a:rPr>
              <a:t>o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s </a:t>
            </a:r>
            <a:r>
              <a:rPr sz="2400" spc="-254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no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t </a:t>
            </a:r>
            <a:r>
              <a:rPr sz="2400" spc="-265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e</a:t>
            </a:r>
            <a:r>
              <a:rPr sz="2400" spc="-15" dirty="0">
                <a:solidFill>
                  <a:srgbClr val="993200"/>
                </a:solidFill>
                <a:latin typeface="Arial"/>
                <a:cs typeface="Arial"/>
              </a:rPr>
              <a:t>x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st, </a:t>
            </a:r>
            <a:r>
              <a:rPr sz="2400" spc="-275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e </a:t>
            </a:r>
            <a:r>
              <a:rPr sz="2400" spc="-270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syst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m 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di</a:t>
            </a:r>
            <a:r>
              <a:rPr sz="2400" spc="10" dirty="0">
                <a:solidFill>
                  <a:srgbClr val="993200"/>
                </a:solidFill>
                <a:latin typeface="Arial"/>
                <a:cs typeface="Arial"/>
              </a:rPr>
              <a:t>s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p</a:t>
            </a:r>
            <a:r>
              <a:rPr sz="2400" spc="5" dirty="0">
                <a:solidFill>
                  <a:srgbClr val="993200"/>
                </a:solidFill>
                <a:latin typeface="Arial"/>
                <a:cs typeface="Arial"/>
              </a:rPr>
              <a:t>l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ys </a:t>
            </a:r>
            <a:r>
              <a:rPr sz="2400" spc="210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spc="5" dirty="0">
                <a:solidFill>
                  <a:srgbClr val="9932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n </a:t>
            </a:r>
            <a:r>
              <a:rPr sz="2400" spc="195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rr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r </a:t>
            </a:r>
            <a:r>
              <a:rPr sz="2400" spc="190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993200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ss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a</a:t>
            </a:r>
            <a:r>
              <a:rPr sz="2400" spc="5" dirty="0">
                <a:solidFill>
                  <a:srgbClr val="993200"/>
                </a:solidFill>
                <a:latin typeface="Arial"/>
                <a:cs typeface="Arial"/>
              </a:rPr>
              <a:t>g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e </a:t>
            </a:r>
            <a:r>
              <a:rPr sz="2400" spc="195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.</a:t>
            </a:r>
            <a:r>
              <a:rPr sz="2400" spc="-15" dirty="0">
                <a:solidFill>
                  <a:srgbClr val="9932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e </a:t>
            </a:r>
            <a:r>
              <a:rPr sz="2400" spc="195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DE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O </a:t>
            </a:r>
            <a:r>
              <a:rPr sz="2400" spc="190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y </a:t>
            </a:r>
            <a:r>
              <a:rPr sz="2400" spc="200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en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r </a:t>
            </a:r>
            <a:r>
              <a:rPr sz="2400" spc="190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a 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di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ff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en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t </a:t>
            </a:r>
            <a:r>
              <a:rPr sz="2400" spc="-229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d </a:t>
            </a:r>
            <a:r>
              <a:rPr sz="2400" spc="-225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r </a:t>
            </a:r>
            <a:r>
              <a:rPr sz="2400" spc="-229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an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c</a:t>
            </a:r>
            <a:r>
              <a:rPr sz="2400" spc="5" dirty="0">
                <a:solidFill>
                  <a:srgbClr val="9932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l </a:t>
            </a:r>
            <a:r>
              <a:rPr sz="2400" spc="-225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e </a:t>
            </a:r>
            <a:r>
              <a:rPr sz="2400" spc="-235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ope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r</a:t>
            </a:r>
            <a:r>
              <a:rPr sz="2400" spc="5" dirty="0">
                <a:solidFill>
                  <a:srgbClr val="9932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ion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. </a:t>
            </a:r>
            <a:r>
              <a:rPr sz="2400" spc="-229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t </a:t>
            </a:r>
            <a:r>
              <a:rPr sz="2400" spc="-229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hi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s </a:t>
            </a:r>
            <a:r>
              <a:rPr sz="2400" spc="-220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po</a:t>
            </a:r>
            <a:r>
              <a:rPr sz="2400" spc="5" dirty="0">
                <a:solidFill>
                  <a:srgbClr val="993200"/>
                </a:solidFill>
                <a:latin typeface="Arial"/>
                <a:cs typeface="Arial"/>
              </a:rPr>
              <a:t>i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t </a:t>
            </a:r>
            <a:r>
              <a:rPr sz="2400" spc="-215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,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se c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se 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end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s.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85787" y="1066800"/>
            <a:ext cx="8610600" cy="0"/>
          </a:xfrm>
          <a:custGeom>
            <a:avLst/>
            <a:gdLst/>
            <a:ahLst/>
            <a:cxnLst/>
            <a:rect l="l" t="t" r="r" b="b"/>
            <a:pathLst>
              <a:path w="8610600">
                <a:moveTo>
                  <a:pt x="0" y="0"/>
                </a:moveTo>
                <a:lnTo>
                  <a:pt x="8610611" y="0"/>
                </a:lnTo>
              </a:path>
            </a:pathLst>
          </a:custGeom>
          <a:ln w="571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2555">
              <a:lnSpc>
                <a:spcPct val="100000"/>
              </a:lnSpc>
            </a:pPr>
            <a:fld id="{81D60167-4931-47E6-BA6A-407CBD079E47}" type="slidenum">
              <a:rPr dirty="0"/>
              <a:pPr marL="122555">
                <a:lnSpc>
                  <a:spcPct val="100000"/>
                </a:lnSpc>
              </a:pPr>
              <a:t>45</a:t>
            </a:fld>
            <a:endParaRPr dirty="0"/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S</a:t>
            </a:r>
            <a:r>
              <a:rPr spc="-10" dirty="0"/>
              <a:t>o</a:t>
            </a:r>
            <a:r>
              <a:rPr spc="-5" dirty="0"/>
              <a:t>f</a:t>
            </a:r>
            <a:r>
              <a:rPr dirty="0"/>
              <a:t>t</a:t>
            </a:r>
            <a:r>
              <a:rPr spc="-20" dirty="0"/>
              <a:t>w</a:t>
            </a:r>
            <a:r>
              <a:rPr dirty="0"/>
              <a:t>a</a:t>
            </a:r>
            <a:r>
              <a:rPr spc="-5" dirty="0"/>
              <a:t>r</a:t>
            </a:r>
            <a:r>
              <a:rPr dirty="0"/>
              <a:t>e</a:t>
            </a:r>
            <a:r>
              <a:rPr spc="-5" dirty="0"/>
              <a:t> </a:t>
            </a:r>
            <a:r>
              <a:rPr dirty="0"/>
              <a:t>E</a:t>
            </a:r>
            <a:r>
              <a:rPr spc="5" dirty="0"/>
              <a:t>n</a:t>
            </a:r>
            <a:r>
              <a:rPr spc="-10" dirty="0"/>
              <a:t>g</a:t>
            </a:r>
            <a:r>
              <a:rPr dirty="0"/>
              <a:t>i</a:t>
            </a:r>
            <a:r>
              <a:rPr spc="5" dirty="0"/>
              <a:t>n</a:t>
            </a:r>
            <a:r>
              <a:rPr spc="-10" dirty="0"/>
              <a:t>ee</a:t>
            </a:r>
            <a:r>
              <a:rPr spc="-5" dirty="0"/>
              <a:t>r</a:t>
            </a:r>
            <a:r>
              <a:rPr spc="-10" dirty="0"/>
              <a:t>i</a:t>
            </a:r>
            <a:r>
              <a:rPr spc="5" dirty="0"/>
              <a:t>n</a:t>
            </a:r>
            <a:r>
              <a:rPr dirty="0"/>
              <a:t>g</a:t>
            </a:r>
            <a:r>
              <a:rPr spc="-5" dirty="0"/>
              <a:t> </a:t>
            </a:r>
            <a:r>
              <a:rPr spc="-20" dirty="0"/>
              <a:t>(</a:t>
            </a:r>
            <a:r>
              <a:rPr spc="-10" dirty="0"/>
              <a:t>3</a:t>
            </a:r>
            <a:r>
              <a:rPr sz="750" baseline="22222" dirty="0"/>
              <a:t>rd </a:t>
            </a:r>
            <a:r>
              <a:rPr sz="750" spc="-75" baseline="22222" dirty="0"/>
              <a:t> </a:t>
            </a:r>
            <a:r>
              <a:rPr sz="800" spc="-10" dirty="0"/>
              <a:t>ed</a:t>
            </a:r>
            <a:r>
              <a:rPr sz="800" dirty="0"/>
              <a:t>.</a:t>
            </a:r>
            <a:r>
              <a:rPr sz="800" spc="-5" dirty="0"/>
              <a:t>)</a:t>
            </a:r>
            <a:r>
              <a:rPr sz="800" dirty="0"/>
              <a:t>,</a:t>
            </a:r>
            <a:r>
              <a:rPr sz="800" spc="-5" dirty="0"/>
              <a:t> </a:t>
            </a:r>
            <a:r>
              <a:rPr sz="800" dirty="0"/>
              <a:t>By</a:t>
            </a:r>
            <a:r>
              <a:rPr sz="800" spc="-15" dirty="0"/>
              <a:t> </a:t>
            </a:r>
            <a:r>
              <a:rPr sz="800" spc="-20" dirty="0"/>
              <a:t>K</a:t>
            </a:r>
            <a:r>
              <a:rPr sz="800" spc="15" dirty="0"/>
              <a:t>.</a:t>
            </a:r>
            <a:r>
              <a:rPr sz="800" dirty="0"/>
              <a:t>K</a:t>
            </a:r>
            <a:r>
              <a:rPr sz="800" spc="-15" dirty="0"/>
              <a:t> </a:t>
            </a:r>
            <a:r>
              <a:rPr sz="800" spc="-5" dirty="0"/>
              <a:t>A</a:t>
            </a:r>
            <a:r>
              <a:rPr sz="800" spc="-10" dirty="0"/>
              <a:t>gg</a:t>
            </a:r>
            <a:r>
              <a:rPr sz="800" dirty="0"/>
              <a:t>a</a:t>
            </a:r>
            <a:r>
              <a:rPr sz="800" spc="-5" dirty="0"/>
              <a:t>r</a:t>
            </a:r>
            <a:r>
              <a:rPr sz="800" spc="-20" dirty="0"/>
              <a:t>w</a:t>
            </a:r>
            <a:r>
              <a:rPr sz="800" dirty="0"/>
              <a:t>al</a:t>
            </a:r>
            <a:r>
              <a:rPr sz="800" spc="5" dirty="0"/>
              <a:t> </a:t>
            </a:r>
            <a:r>
              <a:rPr sz="800" dirty="0"/>
              <a:t>&amp;</a:t>
            </a:r>
            <a:r>
              <a:rPr sz="800" spc="-10" dirty="0"/>
              <a:t> </a:t>
            </a:r>
            <a:r>
              <a:rPr sz="800" spc="-5" dirty="0"/>
              <a:t>Y</a:t>
            </a:r>
            <a:r>
              <a:rPr sz="800" spc="-10" dirty="0"/>
              <a:t>oge</a:t>
            </a:r>
            <a:r>
              <a:rPr sz="800" spc="-5" dirty="0"/>
              <a:t>s</a:t>
            </a:r>
            <a:r>
              <a:rPr sz="800" dirty="0"/>
              <a:t>h</a:t>
            </a:r>
            <a:r>
              <a:rPr sz="800" spc="10" dirty="0"/>
              <a:t> </a:t>
            </a:r>
            <a:r>
              <a:rPr sz="800" spc="-5" dirty="0"/>
              <a:t>S</a:t>
            </a:r>
            <a:r>
              <a:rPr sz="800" dirty="0"/>
              <a:t>i</a:t>
            </a:r>
            <a:r>
              <a:rPr sz="800" spc="5" dirty="0"/>
              <a:t>n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dirty="0"/>
              <a:t>C</a:t>
            </a:r>
            <a:r>
              <a:rPr sz="800" spc="-20" dirty="0"/>
              <a:t>o</a:t>
            </a:r>
            <a:r>
              <a:rPr sz="800" spc="5" dirty="0"/>
              <a:t>p</a:t>
            </a:r>
            <a:r>
              <a:rPr sz="800" spc="-20" dirty="0"/>
              <a:t>y</a:t>
            </a:r>
            <a:r>
              <a:rPr sz="800" spc="-5" dirty="0"/>
              <a:t>r</a:t>
            </a:r>
            <a:r>
              <a:rPr sz="800" dirty="0"/>
              <a:t>i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t</a:t>
            </a:r>
            <a:r>
              <a:rPr sz="800" spc="5" dirty="0"/>
              <a:t> </a:t>
            </a:r>
            <a:r>
              <a:rPr sz="800" dirty="0"/>
              <a:t>©</a:t>
            </a:r>
            <a:r>
              <a:rPr sz="800" spc="5" dirty="0"/>
              <a:t> </a:t>
            </a:r>
            <a:r>
              <a:rPr sz="800" spc="-5" dirty="0"/>
              <a:t>N</a:t>
            </a:r>
            <a:r>
              <a:rPr sz="800" spc="-10" dirty="0"/>
              <a:t>e</a:t>
            </a:r>
            <a:r>
              <a:rPr sz="800" dirty="0"/>
              <a:t>w</a:t>
            </a:r>
            <a:r>
              <a:rPr sz="800" spc="-15" dirty="0"/>
              <a:t> </a:t>
            </a:r>
            <a:r>
              <a:rPr sz="800" spc="-20" dirty="0"/>
              <a:t>A</a:t>
            </a:r>
            <a:r>
              <a:rPr sz="800" spc="-10" dirty="0"/>
              <a:t>g</a:t>
            </a:r>
            <a:r>
              <a:rPr sz="800" dirty="0"/>
              <a:t>e</a:t>
            </a:r>
            <a:r>
              <a:rPr sz="800" spc="5" dirty="0"/>
              <a:t> </a:t>
            </a:r>
            <a:r>
              <a:rPr sz="800" spc="-30" dirty="0"/>
              <a:t>I</a:t>
            </a:r>
            <a:r>
              <a:rPr sz="800" spc="5" dirty="0"/>
              <a:t>n</a:t>
            </a:r>
            <a:r>
              <a:rPr sz="800" dirty="0"/>
              <a:t>t</a:t>
            </a:r>
            <a:r>
              <a:rPr sz="800" spc="-10" dirty="0"/>
              <a:t>e</a:t>
            </a:r>
            <a:r>
              <a:rPr sz="800" spc="-5" dirty="0"/>
              <a:t>r</a:t>
            </a:r>
            <a:r>
              <a:rPr sz="800" spc="5" dirty="0"/>
              <a:t>n</a:t>
            </a:r>
            <a:r>
              <a:rPr sz="800" dirty="0"/>
              <a:t>ati</a:t>
            </a:r>
            <a:r>
              <a:rPr sz="800" spc="-20" dirty="0"/>
              <a:t>o</a:t>
            </a:r>
            <a:r>
              <a:rPr sz="800" spc="-10" dirty="0"/>
              <a:t>n</a:t>
            </a:r>
            <a:r>
              <a:rPr sz="800" dirty="0"/>
              <a:t>al</a:t>
            </a:r>
            <a:r>
              <a:rPr sz="800" spc="-5" dirty="0"/>
              <a:t> P</a:t>
            </a:r>
            <a:r>
              <a:rPr sz="800" spc="5" dirty="0"/>
              <a:t>ub</a:t>
            </a:r>
            <a:r>
              <a:rPr sz="800" spc="-10" dirty="0"/>
              <a:t>l</a:t>
            </a:r>
            <a:r>
              <a:rPr sz="800" dirty="0"/>
              <a:t>i</a:t>
            </a:r>
            <a:r>
              <a:rPr sz="800" spc="-5" dirty="0"/>
              <a:t>s</a:t>
            </a:r>
            <a:r>
              <a:rPr sz="800" spc="-10" dirty="0"/>
              <a:t>he</a:t>
            </a:r>
            <a:r>
              <a:rPr sz="800" spc="-5" dirty="0"/>
              <a:t>rs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spc="-10" dirty="0"/>
              <a:t>20</a:t>
            </a:r>
            <a:r>
              <a:rPr sz="800" spc="5" dirty="0"/>
              <a:t>0</a:t>
            </a:r>
            <a:r>
              <a:rPr sz="800" dirty="0"/>
              <a:t>7</a:t>
            </a:r>
            <a:endParaRPr sz="80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50240" y="546540"/>
            <a:ext cx="1466850" cy="4324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200" spc="148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200" spc="1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200" spc="19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200" spc="-90" dirty="0">
                <a:solidFill>
                  <a:srgbClr val="3232FF"/>
                </a:solidFill>
                <a:latin typeface="Times New Roman"/>
                <a:cs typeface="Times New Roman"/>
              </a:rPr>
              <a:t> </a:t>
            </a:r>
            <a:r>
              <a:rPr sz="3200" spc="77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200" spc="4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200" spc="1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200" spc="19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200" spc="13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endParaRPr sz="32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85787" y="1066800"/>
            <a:ext cx="8610600" cy="0"/>
          </a:xfrm>
          <a:custGeom>
            <a:avLst/>
            <a:gdLst/>
            <a:ahLst/>
            <a:cxnLst/>
            <a:rect l="l" t="t" r="r" b="b"/>
            <a:pathLst>
              <a:path w="8610600">
                <a:moveTo>
                  <a:pt x="0" y="0"/>
                </a:moveTo>
                <a:lnTo>
                  <a:pt x="8610611" y="0"/>
                </a:lnTo>
              </a:path>
            </a:pathLst>
          </a:custGeom>
          <a:ln w="571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602741" y="1401258"/>
            <a:ext cx="3364865" cy="304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926465" algn="l"/>
              </a:tabLst>
            </a:pP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2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.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6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.2	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U</a:t>
            </a:r>
            <a:r>
              <a:rPr sz="2400" spc="5" dirty="0">
                <a:solidFill>
                  <a:srgbClr val="007F00"/>
                </a:solidFill>
                <a:latin typeface="Arial"/>
                <a:cs typeface="Arial"/>
              </a:rPr>
              <a:t>p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da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te 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C</a:t>
            </a:r>
            <a:r>
              <a:rPr sz="2400" spc="5" dirty="0">
                <a:solidFill>
                  <a:srgbClr val="007F00"/>
                </a:solidFill>
                <a:latin typeface="Arial"/>
                <a:cs typeface="Arial"/>
              </a:rPr>
              <a:t>a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c</a:t>
            </a:r>
            <a:r>
              <a:rPr sz="2400" spc="5" dirty="0">
                <a:solidFill>
                  <a:srgbClr val="007F00"/>
                </a:solidFill>
                <a:latin typeface="Arial"/>
                <a:cs typeface="Arial"/>
              </a:rPr>
              <a:t>e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l</a:t>
            </a:r>
            <a:r>
              <a:rPr sz="2400" spc="5" dirty="0">
                <a:solidFill>
                  <a:srgbClr val="007F00"/>
                </a:solidFill>
                <a:latin typeface="Arial"/>
                <a:cs typeface="Arial"/>
              </a:rPr>
              <a:t>l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d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2555">
              <a:lnSpc>
                <a:spcPct val="100000"/>
              </a:lnSpc>
            </a:pPr>
            <a:fld id="{81D60167-4931-47E6-BA6A-407CBD079E47}" type="slidenum">
              <a:rPr dirty="0"/>
              <a:pPr marL="122555">
                <a:lnSpc>
                  <a:spcPct val="100000"/>
                </a:lnSpc>
              </a:pPr>
              <a:t>46</a:t>
            </a:fld>
            <a:endParaRPr dirty="0"/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S</a:t>
            </a:r>
            <a:r>
              <a:rPr spc="-10" dirty="0"/>
              <a:t>o</a:t>
            </a:r>
            <a:r>
              <a:rPr spc="-5" dirty="0"/>
              <a:t>f</a:t>
            </a:r>
            <a:r>
              <a:rPr dirty="0"/>
              <a:t>t</a:t>
            </a:r>
            <a:r>
              <a:rPr spc="-20" dirty="0"/>
              <a:t>w</a:t>
            </a:r>
            <a:r>
              <a:rPr dirty="0"/>
              <a:t>a</a:t>
            </a:r>
            <a:r>
              <a:rPr spc="-5" dirty="0"/>
              <a:t>r</a:t>
            </a:r>
            <a:r>
              <a:rPr dirty="0"/>
              <a:t>e</a:t>
            </a:r>
            <a:r>
              <a:rPr spc="-5" dirty="0"/>
              <a:t> </a:t>
            </a:r>
            <a:r>
              <a:rPr dirty="0"/>
              <a:t>E</a:t>
            </a:r>
            <a:r>
              <a:rPr spc="5" dirty="0"/>
              <a:t>n</a:t>
            </a:r>
            <a:r>
              <a:rPr spc="-10" dirty="0"/>
              <a:t>g</a:t>
            </a:r>
            <a:r>
              <a:rPr dirty="0"/>
              <a:t>i</a:t>
            </a:r>
            <a:r>
              <a:rPr spc="5" dirty="0"/>
              <a:t>n</a:t>
            </a:r>
            <a:r>
              <a:rPr spc="-10" dirty="0"/>
              <a:t>ee</a:t>
            </a:r>
            <a:r>
              <a:rPr spc="-5" dirty="0"/>
              <a:t>r</a:t>
            </a:r>
            <a:r>
              <a:rPr spc="-10" dirty="0"/>
              <a:t>i</a:t>
            </a:r>
            <a:r>
              <a:rPr spc="5" dirty="0"/>
              <a:t>n</a:t>
            </a:r>
            <a:r>
              <a:rPr dirty="0"/>
              <a:t>g</a:t>
            </a:r>
            <a:r>
              <a:rPr spc="-5" dirty="0"/>
              <a:t> </a:t>
            </a:r>
            <a:r>
              <a:rPr spc="-20" dirty="0"/>
              <a:t>(</a:t>
            </a:r>
            <a:r>
              <a:rPr spc="-10" dirty="0"/>
              <a:t>3</a:t>
            </a:r>
            <a:r>
              <a:rPr sz="750" baseline="22222" dirty="0"/>
              <a:t>rd </a:t>
            </a:r>
            <a:r>
              <a:rPr sz="750" spc="-75" baseline="22222" dirty="0"/>
              <a:t> </a:t>
            </a:r>
            <a:r>
              <a:rPr sz="800" spc="-10" dirty="0"/>
              <a:t>ed</a:t>
            </a:r>
            <a:r>
              <a:rPr sz="800" dirty="0"/>
              <a:t>.</a:t>
            </a:r>
            <a:r>
              <a:rPr sz="800" spc="-5" dirty="0"/>
              <a:t>)</a:t>
            </a:r>
            <a:r>
              <a:rPr sz="800" dirty="0"/>
              <a:t>,</a:t>
            </a:r>
            <a:r>
              <a:rPr sz="800" spc="-5" dirty="0"/>
              <a:t> </a:t>
            </a:r>
            <a:r>
              <a:rPr sz="800" dirty="0"/>
              <a:t>By</a:t>
            </a:r>
            <a:r>
              <a:rPr sz="800" spc="-15" dirty="0"/>
              <a:t> </a:t>
            </a:r>
            <a:r>
              <a:rPr sz="800" spc="-20" dirty="0"/>
              <a:t>K</a:t>
            </a:r>
            <a:r>
              <a:rPr sz="800" spc="15" dirty="0"/>
              <a:t>.</a:t>
            </a:r>
            <a:r>
              <a:rPr sz="800" dirty="0"/>
              <a:t>K</a:t>
            </a:r>
            <a:r>
              <a:rPr sz="800" spc="-15" dirty="0"/>
              <a:t> </a:t>
            </a:r>
            <a:r>
              <a:rPr sz="800" spc="-5" dirty="0"/>
              <a:t>A</a:t>
            </a:r>
            <a:r>
              <a:rPr sz="800" spc="-10" dirty="0"/>
              <a:t>gg</a:t>
            </a:r>
            <a:r>
              <a:rPr sz="800" dirty="0"/>
              <a:t>a</a:t>
            </a:r>
            <a:r>
              <a:rPr sz="800" spc="-5" dirty="0"/>
              <a:t>r</a:t>
            </a:r>
            <a:r>
              <a:rPr sz="800" spc="-20" dirty="0"/>
              <a:t>w</a:t>
            </a:r>
            <a:r>
              <a:rPr sz="800" dirty="0"/>
              <a:t>al</a:t>
            </a:r>
            <a:r>
              <a:rPr sz="800" spc="5" dirty="0"/>
              <a:t> </a:t>
            </a:r>
            <a:r>
              <a:rPr sz="800" dirty="0"/>
              <a:t>&amp;</a:t>
            </a:r>
            <a:r>
              <a:rPr sz="800" spc="-10" dirty="0"/>
              <a:t> </a:t>
            </a:r>
            <a:r>
              <a:rPr sz="800" spc="-5" dirty="0"/>
              <a:t>Y</a:t>
            </a:r>
            <a:r>
              <a:rPr sz="800" spc="-10" dirty="0"/>
              <a:t>oge</a:t>
            </a:r>
            <a:r>
              <a:rPr sz="800" spc="-5" dirty="0"/>
              <a:t>s</a:t>
            </a:r>
            <a:r>
              <a:rPr sz="800" dirty="0"/>
              <a:t>h</a:t>
            </a:r>
            <a:r>
              <a:rPr sz="800" spc="10" dirty="0"/>
              <a:t> </a:t>
            </a:r>
            <a:r>
              <a:rPr sz="800" spc="-5" dirty="0"/>
              <a:t>S</a:t>
            </a:r>
            <a:r>
              <a:rPr sz="800" dirty="0"/>
              <a:t>i</a:t>
            </a:r>
            <a:r>
              <a:rPr sz="800" spc="5" dirty="0"/>
              <a:t>n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dirty="0"/>
              <a:t>C</a:t>
            </a:r>
            <a:r>
              <a:rPr sz="800" spc="-20" dirty="0"/>
              <a:t>o</a:t>
            </a:r>
            <a:r>
              <a:rPr sz="800" spc="5" dirty="0"/>
              <a:t>p</a:t>
            </a:r>
            <a:r>
              <a:rPr sz="800" spc="-20" dirty="0"/>
              <a:t>y</a:t>
            </a:r>
            <a:r>
              <a:rPr sz="800" spc="-5" dirty="0"/>
              <a:t>r</a:t>
            </a:r>
            <a:r>
              <a:rPr sz="800" dirty="0"/>
              <a:t>i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t</a:t>
            </a:r>
            <a:r>
              <a:rPr sz="800" spc="5" dirty="0"/>
              <a:t> </a:t>
            </a:r>
            <a:r>
              <a:rPr sz="800" dirty="0"/>
              <a:t>©</a:t>
            </a:r>
            <a:r>
              <a:rPr sz="800" spc="5" dirty="0"/>
              <a:t> </a:t>
            </a:r>
            <a:r>
              <a:rPr sz="800" spc="-5" dirty="0"/>
              <a:t>N</a:t>
            </a:r>
            <a:r>
              <a:rPr sz="800" spc="-10" dirty="0"/>
              <a:t>e</a:t>
            </a:r>
            <a:r>
              <a:rPr sz="800" dirty="0"/>
              <a:t>w</a:t>
            </a:r>
            <a:r>
              <a:rPr sz="800" spc="-15" dirty="0"/>
              <a:t> </a:t>
            </a:r>
            <a:r>
              <a:rPr sz="800" spc="-20" dirty="0"/>
              <a:t>A</a:t>
            </a:r>
            <a:r>
              <a:rPr sz="800" spc="-10" dirty="0"/>
              <a:t>g</a:t>
            </a:r>
            <a:r>
              <a:rPr sz="800" dirty="0"/>
              <a:t>e</a:t>
            </a:r>
            <a:r>
              <a:rPr sz="800" spc="5" dirty="0"/>
              <a:t> </a:t>
            </a:r>
            <a:r>
              <a:rPr sz="800" spc="-30" dirty="0"/>
              <a:t>I</a:t>
            </a:r>
            <a:r>
              <a:rPr sz="800" spc="5" dirty="0"/>
              <a:t>n</a:t>
            </a:r>
            <a:r>
              <a:rPr sz="800" dirty="0"/>
              <a:t>t</a:t>
            </a:r>
            <a:r>
              <a:rPr sz="800" spc="-10" dirty="0"/>
              <a:t>e</a:t>
            </a:r>
            <a:r>
              <a:rPr sz="800" spc="-5" dirty="0"/>
              <a:t>r</a:t>
            </a:r>
            <a:r>
              <a:rPr sz="800" spc="5" dirty="0"/>
              <a:t>n</a:t>
            </a:r>
            <a:r>
              <a:rPr sz="800" dirty="0"/>
              <a:t>ati</a:t>
            </a:r>
            <a:r>
              <a:rPr sz="800" spc="-20" dirty="0"/>
              <a:t>o</a:t>
            </a:r>
            <a:r>
              <a:rPr sz="800" spc="-10" dirty="0"/>
              <a:t>n</a:t>
            </a:r>
            <a:r>
              <a:rPr sz="800" dirty="0"/>
              <a:t>al</a:t>
            </a:r>
            <a:r>
              <a:rPr sz="800" spc="-5" dirty="0"/>
              <a:t> P</a:t>
            </a:r>
            <a:r>
              <a:rPr sz="800" spc="5" dirty="0"/>
              <a:t>ub</a:t>
            </a:r>
            <a:r>
              <a:rPr sz="800" spc="-10" dirty="0"/>
              <a:t>l</a:t>
            </a:r>
            <a:r>
              <a:rPr sz="800" dirty="0"/>
              <a:t>i</a:t>
            </a:r>
            <a:r>
              <a:rPr sz="800" spc="-5" dirty="0"/>
              <a:t>s</a:t>
            </a:r>
            <a:r>
              <a:rPr sz="800" spc="-10" dirty="0"/>
              <a:t>he</a:t>
            </a:r>
            <a:r>
              <a:rPr sz="800" spc="-5" dirty="0"/>
              <a:t>rs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spc="-10" dirty="0"/>
              <a:t>20</a:t>
            </a:r>
            <a:r>
              <a:rPr sz="800" spc="5" dirty="0"/>
              <a:t>0</a:t>
            </a:r>
            <a:r>
              <a:rPr sz="800" dirty="0"/>
              <a:t>7</a:t>
            </a:r>
            <a:endParaRPr sz="800"/>
          </a:p>
        </p:txBody>
      </p:sp>
      <p:sp>
        <p:nvSpPr>
          <p:cNvPr id="5" name="object 5"/>
          <p:cNvSpPr txBox="1"/>
          <p:nvPr/>
        </p:nvSpPr>
        <p:spPr>
          <a:xfrm>
            <a:off x="1602741" y="2221170"/>
            <a:ext cx="7614920" cy="17284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ct val="129700"/>
              </a:lnSpc>
            </a:pPr>
            <a:r>
              <a:rPr sz="2400" spc="-10" dirty="0">
                <a:solidFill>
                  <a:srgbClr val="99320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f </a:t>
            </a:r>
            <a:r>
              <a:rPr sz="2400" spc="190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n </a:t>
            </a:r>
            <a:r>
              <a:rPr sz="2400" spc="195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e </a:t>
            </a:r>
            <a:r>
              <a:rPr sz="2400" spc="185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up</a:t>
            </a:r>
            <a:r>
              <a:rPr sz="2400" spc="5" dirty="0">
                <a:solidFill>
                  <a:srgbClr val="993200"/>
                </a:solidFill>
                <a:latin typeface="Arial"/>
                <a:cs typeface="Arial"/>
              </a:rPr>
              <a:t>d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te </a:t>
            </a:r>
            <a:r>
              <a:rPr sz="2400" spc="195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a </a:t>
            </a:r>
            <a:r>
              <a:rPr sz="2400" spc="185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st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uden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t </a:t>
            </a:r>
            <a:r>
              <a:rPr sz="2400" spc="204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s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ub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-f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low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, </a:t>
            </a:r>
            <a:r>
              <a:rPr sz="2400" spc="190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e </a:t>
            </a:r>
            <a:r>
              <a:rPr sz="2400" spc="185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da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ta </a:t>
            </a:r>
            <a:r>
              <a:rPr sz="2400" spc="185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en</a:t>
            </a:r>
            <a:r>
              <a:rPr sz="2400" spc="-10" dirty="0">
                <a:solidFill>
                  <a:srgbClr val="993200"/>
                </a:solidFill>
                <a:latin typeface="Arial"/>
                <a:cs typeface="Arial"/>
              </a:rPr>
              <a:t>tr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y 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ope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r</a:t>
            </a:r>
            <a:r>
              <a:rPr sz="2400" spc="210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de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c</a:t>
            </a:r>
            <a:r>
              <a:rPr sz="2400" spc="5" dirty="0">
                <a:solidFill>
                  <a:srgbClr val="993200"/>
                </a:solidFill>
                <a:latin typeface="Arial"/>
                <a:cs typeface="Arial"/>
              </a:rPr>
              <a:t>i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de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s</a:t>
            </a:r>
            <a:r>
              <a:rPr sz="2400" spc="204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no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t</a:t>
            </a:r>
            <a:r>
              <a:rPr sz="2400" spc="200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to</a:t>
            </a:r>
            <a:r>
              <a:rPr sz="2400" spc="204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upda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te</a:t>
            </a:r>
            <a:r>
              <a:rPr sz="2400" spc="190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9932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e</a:t>
            </a:r>
            <a:r>
              <a:rPr sz="2400" spc="215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st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uden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t</a:t>
            </a:r>
            <a:r>
              <a:rPr sz="2400" spc="225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in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f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rm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ion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, t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e 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upda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te 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s c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an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c</a:t>
            </a:r>
            <a:r>
              <a:rPr sz="2400" spc="5" dirty="0">
                <a:solidFill>
                  <a:srgbClr val="993200"/>
                </a:solidFill>
                <a:latin typeface="Arial"/>
                <a:cs typeface="Arial"/>
              </a:rPr>
              <a:t>el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l</a:t>
            </a:r>
            <a:r>
              <a:rPr sz="2400" spc="5" dirty="0">
                <a:solidFill>
                  <a:srgbClr val="9932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d</a:t>
            </a:r>
            <a:r>
              <a:rPr sz="2400" spc="10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an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d</a:t>
            </a:r>
            <a:r>
              <a:rPr sz="2400" spc="10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e</a:t>
            </a:r>
            <a:r>
              <a:rPr sz="2400" spc="10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ba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s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c</a:t>
            </a:r>
            <a:r>
              <a:rPr sz="2400" spc="15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f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l</a:t>
            </a:r>
            <a:r>
              <a:rPr sz="2400" spc="5" dirty="0">
                <a:solidFill>
                  <a:srgbClr val="99320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w</a:t>
            </a:r>
            <a:r>
              <a:rPr sz="2400" spc="10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s</a:t>
            </a:r>
            <a:r>
              <a:rPr sz="2400" spc="25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st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a</a:t>
            </a:r>
            <a:r>
              <a:rPr sz="2400" spc="-10" dirty="0">
                <a:solidFill>
                  <a:srgbClr val="993200"/>
                </a:solidFill>
                <a:latin typeface="Arial"/>
                <a:cs typeface="Arial"/>
              </a:rPr>
              <a:t>r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d</a:t>
            </a:r>
            <a:r>
              <a:rPr sz="2400" spc="10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t t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e 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beg</a:t>
            </a:r>
            <a:r>
              <a:rPr sz="2400" spc="5" dirty="0">
                <a:solidFill>
                  <a:srgbClr val="993200"/>
                </a:solidFill>
                <a:latin typeface="Arial"/>
                <a:cs typeface="Arial"/>
              </a:rPr>
              <a:t>i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16701" y="1402274"/>
            <a:ext cx="704215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2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.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6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.3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16701" y="1402274"/>
            <a:ext cx="8677910" cy="4602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27100">
              <a:lnSpc>
                <a:spcPct val="100000"/>
              </a:lnSpc>
            </a:pP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D</a:t>
            </a:r>
            <a:r>
              <a:rPr sz="2400" spc="5" dirty="0">
                <a:solidFill>
                  <a:srgbClr val="007F00"/>
                </a:solidFill>
                <a:latin typeface="Arial"/>
                <a:cs typeface="Arial"/>
              </a:rPr>
              <a:t>e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le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te c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a</a:t>
            </a:r>
            <a:r>
              <a:rPr sz="2400" spc="5" dirty="0">
                <a:solidFill>
                  <a:srgbClr val="007F00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e</a:t>
            </a:r>
            <a:r>
              <a:rPr sz="2400" spc="5" dirty="0">
                <a:solidFill>
                  <a:srgbClr val="007F00"/>
                </a:solidFill>
                <a:latin typeface="Arial"/>
                <a:cs typeface="Arial"/>
              </a:rPr>
              <a:t>l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l</a:t>
            </a:r>
            <a:r>
              <a:rPr sz="2400" spc="5" dirty="0">
                <a:solidFill>
                  <a:srgbClr val="007F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d</a:t>
            </a:r>
            <a:endParaRPr sz="2400">
              <a:latin typeface="Arial"/>
              <a:cs typeface="Arial"/>
            </a:endParaRPr>
          </a:p>
          <a:p>
            <a:pPr marL="927100">
              <a:lnSpc>
                <a:spcPct val="100000"/>
              </a:lnSpc>
              <a:spcBef>
                <a:spcPts val="850"/>
              </a:spcBef>
            </a:pPr>
            <a:r>
              <a:rPr sz="2400" spc="-10" dirty="0">
                <a:solidFill>
                  <a:srgbClr val="99320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f</a:t>
            </a:r>
            <a:r>
              <a:rPr sz="2400" spc="225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n</a:t>
            </a:r>
            <a:r>
              <a:rPr sz="2400" spc="229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e</a:t>
            </a:r>
            <a:r>
              <a:rPr sz="2400" spc="229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dele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te</a:t>
            </a:r>
            <a:r>
              <a:rPr sz="2400" spc="229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a</a:t>
            </a:r>
            <a:r>
              <a:rPr sz="2400" spc="229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spc="-15" dirty="0">
                <a:solidFill>
                  <a:srgbClr val="993200"/>
                </a:solidFill>
                <a:latin typeface="Arial"/>
                <a:cs typeface="Arial"/>
              </a:rPr>
              <a:t>s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uden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t</a:t>
            </a:r>
            <a:r>
              <a:rPr sz="2400" spc="235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s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b</a:t>
            </a:r>
            <a:r>
              <a:rPr sz="2400" spc="215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f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low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s,</a:t>
            </a:r>
            <a:r>
              <a:rPr sz="2400" spc="235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DE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O</a:t>
            </a:r>
            <a:r>
              <a:rPr sz="2400" spc="225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de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c</a:t>
            </a:r>
            <a:r>
              <a:rPr sz="2400" spc="5" dirty="0">
                <a:solidFill>
                  <a:srgbClr val="993200"/>
                </a:solidFill>
                <a:latin typeface="Arial"/>
                <a:cs typeface="Arial"/>
              </a:rPr>
              <a:t>i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de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s</a:t>
            </a:r>
            <a:r>
              <a:rPr sz="2400" spc="240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no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t</a:t>
            </a:r>
            <a:r>
              <a:rPr sz="2400" spc="235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to</a:t>
            </a:r>
            <a:endParaRPr sz="2400">
              <a:latin typeface="Arial"/>
              <a:cs typeface="Arial"/>
            </a:endParaRPr>
          </a:p>
          <a:p>
            <a:pPr marL="927100" marR="5080">
              <a:lnSpc>
                <a:spcPct val="129600"/>
              </a:lnSpc>
              <a:spcBef>
                <a:spcPts val="10"/>
              </a:spcBef>
              <a:tabLst>
                <a:tab pos="1915795" algn="l"/>
                <a:tab pos="3074035" algn="l"/>
                <a:tab pos="4096385" algn="l"/>
                <a:tab pos="4762500" algn="l"/>
                <a:tab pos="5751830" algn="l"/>
                <a:tab pos="6129655" algn="l"/>
                <a:tab pos="7576184" algn="l"/>
                <a:tab pos="8240395" algn="l"/>
              </a:tabLst>
            </a:pP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d</a:t>
            </a:r>
            <a:r>
              <a:rPr sz="2400" spc="5" dirty="0">
                <a:solidFill>
                  <a:srgbClr val="993200"/>
                </a:solidFill>
                <a:latin typeface="Arial"/>
                <a:cs typeface="Arial"/>
              </a:rPr>
              <a:t>e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le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te	st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uden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t	r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rd	</a:t>
            </a:r>
            <a:r>
              <a:rPr sz="2400" spc="-10" dirty="0">
                <a:solidFill>
                  <a:srgbClr val="993200"/>
                </a:solidFill>
                <a:latin typeface="Arial"/>
                <a:cs typeface="Arial"/>
              </a:rPr>
              <a:t>,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e	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de</a:t>
            </a:r>
            <a:r>
              <a:rPr sz="2400" spc="5" dirty="0">
                <a:solidFill>
                  <a:srgbClr val="993200"/>
                </a:solidFill>
                <a:latin typeface="Arial"/>
                <a:cs typeface="Arial"/>
              </a:rPr>
              <a:t>l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te	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s	c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an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e</a:t>
            </a:r>
            <a:r>
              <a:rPr sz="2400" spc="5" dirty="0">
                <a:solidFill>
                  <a:srgbClr val="993200"/>
                </a:solidFill>
                <a:latin typeface="Arial"/>
                <a:cs typeface="Arial"/>
              </a:rPr>
              <a:t>l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l</a:t>
            </a:r>
            <a:r>
              <a:rPr sz="2400" spc="5" dirty="0">
                <a:solidFill>
                  <a:srgbClr val="9932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d	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an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d	t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e 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ba</a:t>
            </a:r>
            <a:r>
              <a:rPr sz="2400" spc="10" dirty="0">
                <a:solidFill>
                  <a:srgbClr val="993200"/>
                </a:solidFill>
                <a:latin typeface="Arial"/>
                <a:cs typeface="Arial"/>
              </a:rPr>
              <a:t>s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c f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lo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w </a:t>
            </a:r>
            <a:r>
              <a:rPr sz="2400" spc="5" dirty="0">
                <a:solidFill>
                  <a:srgbClr val="99320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s r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-</a:t>
            </a:r>
            <a:r>
              <a:rPr sz="2400" spc="-15" dirty="0">
                <a:solidFill>
                  <a:srgbClr val="993200"/>
                </a:solidFill>
                <a:latin typeface="Arial"/>
                <a:cs typeface="Arial"/>
              </a:rPr>
              <a:t>s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rt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d</a:t>
            </a:r>
            <a:r>
              <a:rPr sz="2400" spc="-10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t</a:t>
            </a:r>
            <a:r>
              <a:rPr sz="2400" spc="-15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e 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be</a:t>
            </a:r>
            <a:r>
              <a:rPr sz="2400" spc="5" dirty="0">
                <a:solidFill>
                  <a:srgbClr val="993200"/>
                </a:solidFill>
                <a:latin typeface="Arial"/>
                <a:cs typeface="Arial"/>
              </a:rPr>
              <a:t>gi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n</a:t>
            </a:r>
            <a:r>
              <a:rPr sz="2400" spc="5" dirty="0">
                <a:solidFill>
                  <a:srgbClr val="993200"/>
                </a:solidFill>
                <a:latin typeface="Arial"/>
                <a:cs typeface="Arial"/>
              </a:rPr>
              <a:t>n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i</a:t>
            </a:r>
            <a:r>
              <a:rPr sz="2400" spc="5" dirty="0">
                <a:solidFill>
                  <a:srgbClr val="993200"/>
                </a:solidFill>
                <a:latin typeface="Arial"/>
                <a:cs typeface="Arial"/>
              </a:rPr>
              <a:t>n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g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 marL="927100" lvl="1" indent="-914400">
              <a:lnSpc>
                <a:spcPct val="100000"/>
              </a:lnSpc>
              <a:spcBef>
                <a:spcPts val="1835"/>
              </a:spcBef>
              <a:buClr>
                <a:srgbClr val="FF6500"/>
              </a:buClr>
              <a:buFont typeface="Arial"/>
              <a:buAutoNum type="arabicPeriod" startAt="7"/>
              <a:tabLst>
                <a:tab pos="927100" algn="l"/>
              </a:tabLst>
            </a:pP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Spe</a:t>
            </a:r>
            <a:r>
              <a:rPr sz="2400" spc="10" dirty="0">
                <a:solidFill>
                  <a:srgbClr val="FF6500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i</a:t>
            </a:r>
            <a:r>
              <a:rPr sz="2400" spc="5" dirty="0">
                <a:solidFill>
                  <a:srgbClr val="FF65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l r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sz="2400" spc="5" dirty="0">
                <a:solidFill>
                  <a:srgbClr val="FF6500"/>
                </a:solidFill>
                <a:latin typeface="Arial"/>
                <a:cs typeface="Arial"/>
              </a:rPr>
              <a:t>q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ui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m</a:t>
            </a:r>
            <a:r>
              <a:rPr sz="2400" spc="5" dirty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ts</a:t>
            </a:r>
            <a:endParaRPr sz="2400">
              <a:latin typeface="Arial"/>
              <a:cs typeface="Arial"/>
            </a:endParaRPr>
          </a:p>
          <a:p>
            <a:pPr marL="2755900">
              <a:lnSpc>
                <a:spcPct val="100000"/>
              </a:lnSpc>
              <a:spcBef>
                <a:spcPts val="850"/>
              </a:spcBef>
            </a:pP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 marL="927100" lvl="1" indent="-914400">
              <a:lnSpc>
                <a:spcPct val="100000"/>
              </a:lnSpc>
              <a:spcBef>
                <a:spcPts val="1835"/>
              </a:spcBef>
              <a:buClr>
                <a:srgbClr val="FF6500"/>
              </a:buClr>
              <a:buFont typeface="Arial"/>
              <a:buAutoNum type="arabicPeriod" startAt="8"/>
              <a:tabLst>
                <a:tab pos="927100" algn="l"/>
              </a:tabLst>
            </a:pP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se c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se r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sz="2400" spc="5" dirty="0">
                <a:solidFill>
                  <a:srgbClr val="FF6500"/>
                </a:solidFill>
                <a:latin typeface="Arial"/>
                <a:cs typeface="Arial"/>
              </a:rPr>
              <a:t>l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i</a:t>
            </a:r>
            <a:r>
              <a:rPr sz="2400" spc="5" dirty="0">
                <a:solidFill>
                  <a:srgbClr val="FF6500"/>
                </a:solidFill>
                <a:latin typeface="Arial"/>
                <a:cs typeface="Arial"/>
              </a:rPr>
              <a:t>o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s</a:t>
            </a:r>
            <a:r>
              <a:rPr sz="2400" spc="5" dirty="0">
                <a:solidFill>
                  <a:srgbClr val="FF6500"/>
                </a:solidFill>
                <a:latin typeface="Arial"/>
                <a:cs typeface="Arial"/>
              </a:rPr>
              <a:t>h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i</a:t>
            </a:r>
            <a:r>
              <a:rPr sz="2400" spc="5" dirty="0">
                <a:solidFill>
                  <a:srgbClr val="FF6500"/>
                </a:solidFill>
                <a:latin typeface="Arial"/>
                <a:cs typeface="Arial"/>
              </a:rPr>
              <a:t>p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s</a:t>
            </a:r>
            <a:endParaRPr sz="2400">
              <a:latin typeface="Arial"/>
              <a:cs typeface="Arial"/>
            </a:endParaRPr>
          </a:p>
          <a:p>
            <a:pPr marL="2755900">
              <a:lnSpc>
                <a:spcPct val="100000"/>
              </a:lnSpc>
              <a:spcBef>
                <a:spcPts val="865"/>
              </a:spcBef>
            </a:pP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50241" y="455316"/>
            <a:ext cx="1643380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166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10" dirty="0">
                <a:solidFill>
                  <a:srgbClr val="3232FF"/>
                </a:solidFill>
                <a:latin typeface="Times New Roman"/>
                <a:cs typeface="Times New Roman"/>
              </a:rPr>
              <a:t> </a:t>
            </a:r>
            <a:r>
              <a:rPr sz="3600" spc="86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09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04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endParaRPr sz="36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85787" y="1066800"/>
            <a:ext cx="8610600" cy="0"/>
          </a:xfrm>
          <a:custGeom>
            <a:avLst/>
            <a:gdLst/>
            <a:ahLst/>
            <a:cxnLst/>
            <a:rect l="l" t="t" r="r" b="b"/>
            <a:pathLst>
              <a:path w="8610600">
                <a:moveTo>
                  <a:pt x="0" y="0"/>
                </a:moveTo>
                <a:lnTo>
                  <a:pt x="8610611" y="0"/>
                </a:lnTo>
              </a:path>
            </a:pathLst>
          </a:custGeom>
          <a:ln w="571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2555">
              <a:lnSpc>
                <a:spcPct val="100000"/>
              </a:lnSpc>
            </a:pPr>
            <a:fld id="{81D60167-4931-47E6-BA6A-407CBD079E47}" type="slidenum">
              <a:rPr dirty="0"/>
              <a:pPr marL="122555">
                <a:lnSpc>
                  <a:spcPct val="100000"/>
                </a:lnSpc>
              </a:pPr>
              <a:t>47</a:t>
            </a:fld>
            <a:endParaRPr dirty="0"/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S</a:t>
            </a:r>
            <a:r>
              <a:rPr spc="-10" dirty="0"/>
              <a:t>o</a:t>
            </a:r>
            <a:r>
              <a:rPr spc="-5" dirty="0"/>
              <a:t>f</a:t>
            </a:r>
            <a:r>
              <a:rPr dirty="0"/>
              <a:t>t</a:t>
            </a:r>
            <a:r>
              <a:rPr spc="-20" dirty="0"/>
              <a:t>w</a:t>
            </a:r>
            <a:r>
              <a:rPr dirty="0"/>
              <a:t>a</a:t>
            </a:r>
            <a:r>
              <a:rPr spc="-5" dirty="0"/>
              <a:t>r</a:t>
            </a:r>
            <a:r>
              <a:rPr dirty="0"/>
              <a:t>e</a:t>
            </a:r>
            <a:r>
              <a:rPr spc="-5" dirty="0"/>
              <a:t> </a:t>
            </a:r>
            <a:r>
              <a:rPr dirty="0"/>
              <a:t>E</a:t>
            </a:r>
            <a:r>
              <a:rPr spc="5" dirty="0"/>
              <a:t>n</a:t>
            </a:r>
            <a:r>
              <a:rPr spc="-10" dirty="0"/>
              <a:t>g</a:t>
            </a:r>
            <a:r>
              <a:rPr dirty="0"/>
              <a:t>i</a:t>
            </a:r>
            <a:r>
              <a:rPr spc="5" dirty="0"/>
              <a:t>n</a:t>
            </a:r>
            <a:r>
              <a:rPr spc="-10" dirty="0"/>
              <a:t>ee</a:t>
            </a:r>
            <a:r>
              <a:rPr spc="-5" dirty="0"/>
              <a:t>r</a:t>
            </a:r>
            <a:r>
              <a:rPr spc="-10" dirty="0"/>
              <a:t>i</a:t>
            </a:r>
            <a:r>
              <a:rPr spc="5" dirty="0"/>
              <a:t>n</a:t>
            </a:r>
            <a:r>
              <a:rPr dirty="0"/>
              <a:t>g</a:t>
            </a:r>
            <a:r>
              <a:rPr spc="-5" dirty="0"/>
              <a:t> </a:t>
            </a:r>
            <a:r>
              <a:rPr spc="-20" dirty="0"/>
              <a:t>(</a:t>
            </a:r>
            <a:r>
              <a:rPr spc="-10" dirty="0"/>
              <a:t>3</a:t>
            </a:r>
            <a:r>
              <a:rPr sz="750" baseline="22222" dirty="0"/>
              <a:t>rd </a:t>
            </a:r>
            <a:r>
              <a:rPr sz="750" spc="-75" baseline="22222" dirty="0"/>
              <a:t> </a:t>
            </a:r>
            <a:r>
              <a:rPr sz="800" spc="-10" dirty="0"/>
              <a:t>ed</a:t>
            </a:r>
            <a:r>
              <a:rPr sz="800" dirty="0"/>
              <a:t>.</a:t>
            </a:r>
            <a:r>
              <a:rPr sz="800" spc="-5" dirty="0"/>
              <a:t>)</a:t>
            </a:r>
            <a:r>
              <a:rPr sz="800" dirty="0"/>
              <a:t>,</a:t>
            </a:r>
            <a:r>
              <a:rPr sz="800" spc="-5" dirty="0"/>
              <a:t> </a:t>
            </a:r>
            <a:r>
              <a:rPr sz="800" dirty="0"/>
              <a:t>By</a:t>
            </a:r>
            <a:r>
              <a:rPr sz="800" spc="-15" dirty="0"/>
              <a:t> </a:t>
            </a:r>
            <a:r>
              <a:rPr sz="800" spc="-20" dirty="0"/>
              <a:t>K</a:t>
            </a:r>
            <a:r>
              <a:rPr sz="800" spc="15" dirty="0"/>
              <a:t>.</a:t>
            </a:r>
            <a:r>
              <a:rPr sz="800" dirty="0"/>
              <a:t>K</a:t>
            </a:r>
            <a:r>
              <a:rPr sz="800" spc="-15" dirty="0"/>
              <a:t> </a:t>
            </a:r>
            <a:r>
              <a:rPr sz="800" spc="-5" dirty="0"/>
              <a:t>A</a:t>
            </a:r>
            <a:r>
              <a:rPr sz="800" spc="-10" dirty="0"/>
              <a:t>gg</a:t>
            </a:r>
            <a:r>
              <a:rPr sz="800" dirty="0"/>
              <a:t>a</a:t>
            </a:r>
            <a:r>
              <a:rPr sz="800" spc="-5" dirty="0"/>
              <a:t>r</a:t>
            </a:r>
            <a:r>
              <a:rPr sz="800" spc="-20" dirty="0"/>
              <a:t>w</a:t>
            </a:r>
            <a:r>
              <a:rPr sz="800" dirty="0"/>
              <a:t>al</a:t>
            </a:r>
            <a:r>
              <a:rPr sz="800" spc="5" dirty="0"/>
              <a:t> </a:t>
            </a:r>
            <a:r>
              <a:rPr sz="800" dirty="0"/>
              <a:t>&amp;</a:t>
            </a:r>
            <a:r>
              <a:rPr sz="800" spc="-10" dirty="0"/>
              <a:t> </a:t>
            </a:r>
            <a:r>
              <a:rPr sz="800" spc="-5" dirty="0"/>
              <a:t>Y</a:t>
            </a:r>
            <a:r>
              <a:rPr sz="800" spc="-10" dirty="0"/>
              <a:t>oge</a:t>
            </a:r>
            <a:r>
              <a:rPr sz="800" spc="-5" dirty="0"/>
              <a:t>s</a:t>
            </a:r>
            <a:r>
              <a:rPr sz="800" dirty="0"/>
              <a:t>h</a:t>
            </a:r>
            <a:r>
              <a:rPr sz="800" spc="10" dirty="0"/>
              <a:t> </a:t>
            </a:r>
            <a:r>
              <a:rPr sz="800" spc="-5" dirty="0"/>
              <a:t>S</a:t>
            </a:r>
            <a:r>
              <a:rPr sz="800" dirty="0"/>
              <a:t>i</a:t>
            </a:r>
            <a:r>
              <a:rPr sz="800" spc="5" dirty="0"/>
              <a:t>n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dirty="0"/>
              <a:t>C</a:t>
            </a:r>
            <a:r>
              <a:rPr sz="800" spc="-20" dirty="0"/>
              <a:t>o</a:t>
            </a:r>
            <a:r>
              <a:rPr sz="800" spc="5" dirty="0"/>
              <a:t>p</a:t>
            </a:r>
            <a:r>
              <a:rPr sz="800" spc="-20" dirty="0"/>
              <a:t>y</a:t>
            </a:r>
            <a:r>
              <a:rPr sz="800" spc="-5" dirty="0"/>
              <a:t>r</a:t>
            </a:r>
            <a:r>
              <a:rPr sz="800" dirty="0"/>
              <a:t>i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t</a:t>
            </a:r>
            <a:r>
              <a:rPr sz="800" spc="5" dirty="0"/>
              <a:t> </a:t>
            </a:r>
            <a:r>
              <a:rPr sz="800" dirty="0"/>
              <a:t>©</a:t>
            </a:r>
            <a:r>
              <a:rPr sz="800" spc="5" dirty="0"/>
              <a:t> </a:t>
            </a:r>
            <a:r>
              <a:rPr sz="800" spc="-5" dirty="0"/>
              <a:t>N</a:t>
            </a:r>
            <a:r>
              <a:rPr sz="800" spc="-10" dirty="0"/>
              <a:t>e</a:t>
            </a:r>
            <a:r>
              <a:rPr sz="800" dirty="0"/>
              <a:t>w</a:t>
            </a:r>
            <a:r>
              <a:rPr sz="800" spc="-15" dirty="0"/>
              <a:t> </a:t>
            </a:r>
            <a:r>
              <a:rPr sz="800" spc="-20" dirty="0"/>
              <a:t>A</a:t>
            </a:r>
            <a:r>
              <a:rPr sz="800" spc="-10" dirty="0"/>
              <a:t>g</a:t>
            </a:r>
            <a:r>
              <a:rPr sz="800" dirty="0"/>
              <a:t>e</a:t>
            </a:r>
            <a:r>
              <a:rPr sz="800" spc="5" dirty="0"/>
              <a:t> </a:t>
            </a:r>
            <a:r>
              <a:rPr sz="800" spc="-30" dirty="0"/>
              <a:t>I</a:t>
            </a:r>
            <a:r>
              <a:rPr sz="800" spc="5" dirty="0"/>
              <a:t>n</a:t>
            </a:r>
            <a:r>
              <a:rPr sz="800" dirty="0"/>
              <a:t>t</a:t>
            </a:r>
            <a:r>
              <a:rPr sz="800" spc="-10" dirty="0"/>
              <a:t>e</a:t>
            </a:r>
            <a:r>
              <a:rPr sz="800" spc="-5" dirty="0"/>
              <a:t>r</a:t>
            </a:r>
            <a:r>
              <a:rPr sz="800" spc="5" dirty="0"/>
              <a:t>n</a:t>
            </a:r>
            <a:r>
              <a:rPr sz="800" dirty="0"/>
              <a:t>ati</a:t>
            </a:r>
            <a:r>
              <a:rPr sz="800" spc="-20" dirty="0"/>
              <a:t>o</a:t>
            </a:r>
            <a:r>
              <a:rPr sz="800" spc="-10" dirty="0"/>
              <a:t>n</a:t>
            </a:r>
            <a:r>
              <a:rPr sz="800" dirty="0"/>
              <a:t>al</a:t>
            </a:r>
            <a:r>
              <a:rPr sz="800" spc="-5" dirty="0"/>
              <a:t> P</a:t>
            </a:r>
            <a:r>
              <a:rPr sz="800" spc="5" dirty="0"/>
              <a:t>ub</a:t>
            </a:r>
            <a:r>
              <a:rPr sz="800" spc="-10" dirty="0"/>
              <a:t>l</a:t>
            </a:r>
            <a:r>
              <a:rPr sz="800" dirty="0"/>
              <a:t>i</a:t>
            </a:r>
            <a:r>
              <a:rPr sz="800" spc="-5" dirty="0"/>
              <a:t>s</a:t>
            </a:r>
            <a:r>
              <a:rPr sz="800" spc="-10" dirty="0"/>
              <a:t>he</a:t>
            </a:r>
            <a:r>
              <a:rPr sz="800" spc="-5" dirty="0"/>
              <a:t>rs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spc="-10" dirty="0"/>
              <a:t>20</a:t>
            </a:r>
            <a:r>
              <a:rPr sz="800" spc="5" dirty="0"/>
              <a:t>0</a:t>
            </a:r>
            <a:r>
              <a:rPr sz="800" dirty="0"/>
              <a:t>7</a:t>
            </a:r>
            <a:endParaRPr sz="80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02985" y="1171390"/>
            <a:ext cx="434086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507365" algn="l"/>
              </a:tabLst>
            </a:pPr>
            <a:r>
              <a:rPr sz="2800" spc="-15" dirty="0">
                <a:solidFill>
                  <a:srgbClr val="FF6500"/>
                </a:solidFill>
                <a:latin typeface="Arial"/>
                <a:cs typeface="Arial"/>
              </a:rPr>
              <a:t>3</a:t>
            </a:r>
            <a:r>
              <a:rPr sz="2800" spc="-10" dirty="0">
                <a:solidFill>
                  <a:srgbClr val="FF6500"/>
                </a:solidFill>
                <a:latin typeface="Arial"/>
                <a:cs typeface="Arial"/>
              </a:rPr>
              <a:t>.</a:t>
            </a:r>
            <a:r>
              <a:rPr sz="2800" dirty="0">
                <a:solidFill>
                  <a:srgbClr val="FF6500"/>
                </a:solidFill>
                <a:latin typeface="Arial"/>
                <a:cs typeface="Arial"/>
              </a:rPr>
              <a:t>	</a:t>
            </a:r>
            <a:r>
              <a:rPr sz="2800" spc="-30" dirty="0">
                <a:solidFill>
                  <a:srgbClr val="FF6500"/>
                </a:solidFill>
                <a:latin typeface="Arial"/>
                <a:cs typeface="Arial"/>
              </a:rPr>
              <a:t>M</a:t>
            </a:r>
            <a:r>
              <a:rPr sz="2800" spc="-15" dirty="0">
                <a:solidFill>
                  <a:srgbClr val="FF6500"/>
                </a:solidFill>
                <a:latin typeface="Arial"/>
                <a:cs typeface="Arial"/>
              </a:rPr>
              <a:t>a</a:t>
            </a:r>
            <a:r>
              <a:rPr sz="2800" spc="-10" dirty="0">
                <a:solidFill>
                  <a:srgbClr val="FF6500"/>
                </a:solidFill>
                <a:latin typeface="Arial"/>
                <a:cs typeface="Arial"/>
              </a:rPr>
              <a:t>i</a:t>
            </a:r>
            <a:r>
              <a:rPr sz="2800" spc="-15" dirty="0">
                <a:solidFill>
                  <a:srgbClr val="FF6500"/>
                </a:solidFill>
                <a:latin typeface="Arial"/>
                <a:cs typeface="Arial"/>
              </a:rPr>
              <a:t>n</a:t>
            </a:r>
            <a:r>
              <a:rPr sz="2800" spc="-10" dirty="0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sz="2800" spc="-15" dirty="0">
                <a:solidFill>
                  <a:srgbClr val="FF6500"/>
                </a:solidFill>
                <a:latin typeface="Arial"/>
                <a:cs typeface="Arial"/>
              </a:rPr>
              <a:t>ain</a:t>
            </a:r>
            <a:r>
              <a:rPr sz="2800" spc="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2800" spc="-25" dirty="0">
                <a:solidFill>
                  <a:srgbClr val="FF6500"/>
                </a:solidFill>
                <a:latin typeface="Arial"/>
                <a:cs typeface="Arial"/>
              </a:rPr>
              <a:t>S</a:t>
            </a:r>
            <a:r>
              <a:rPr sz="2800" spc="-15" dirty="0">
                <a:solidFill>
                  <a:srgbClr val="FF6500"/>
                </a:solidFill>
                <a:latin typeface="Arial"/>
                <a:cs typeface="Arial"/>
              </a:rPr>
              <a:t>ub</a:t>
            </a:r>
            <a:r>
              <a:rPr sz="2800" spc="-10" dirty="0">
                <a:solidFill>
                  <a:srgbClr val="FF6500"/>
                </a:solidFill>
                <a:latin typeface="Arial"/>
                <a:cs typeface="Arial"/>
              </a:rPr>
              <a:t>j</a:t>
            </a:r>
            <a:r>
              <a:rPr sz="2800" spc="-5" dirty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sz="2800" spc="-10" dirty="0">
                <a:solidFill>
                  <a:srgbClr val="FF6500"/>
                </a:solidFill>
                <a:latin typeface="Arial"/>
                <a:cs typeface="Arial"/>
              </a:rPr>
              <a:t>ct</a:t>
            </a:r>
            <a:r>
              <a:rPr sz="2800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2800" spc="-30" dirty="0">
                <a:solidFill>
                  <a:srgbClr val="FF6500"/>
                </a:solidFill>
                <a:latin typeface="Arial"/>
                <a:cs typeface="Arial"/>
              </a:rPr>
              <a:t>D</a:t>
            </a:r>
            <a:r>
              <a:rPr sz="2800" spc="-15" dirty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sz="2800" spc="-10" dirty="0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sz="2800" spc="-15" dirty="0">
                <a:solidFill>
                  <a:srgbClr val="FF6500"/>
                </a:solidFill>
                <a:latin typeface="Arial"/>
                <a:cs typeface="Arial"/>
              </a:rPr>
              <a:t>a</a:t>
            </a:r>
            <a:r>
              <a:rPr sz="2800" spc="-10" dirty="0">
                <a:solidFill>
                  <a:srgbClr val="FF6500"/>
                </a:solidFill>
                <a:latin typeface="Arial"/>
                <a:cs typeface="Arial"/>
              </a:rPr>
              <a:t>ils</a:t>
            </a:r>
            <a:endParaRPr sz="2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02985" y="2103314"/>
            <a:ext cx="449580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-5" dirty="0">
                <a:latin typeface="Arial"/>
                <a:cs typeface="Arial"/>
              </a:rPr>
              <a:t>3</a:t>
            </a:r>
            <a:r>
              <a:rPr sz="2400" dirty="0">
                <a:latin typeface="Arial"/>
                <a:cs typeface="Arial"/>
              </a:rPr>
              <a:t>.1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517397" y="2103314"/>
            <a:ext cx="7462520" cy="17538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5885">
              <a:lnSpc>
                <a:spcPct val="100000"/>
              </a:lnSpc>
            </a:pPr>
            <a:r>
              <a:rPr sz="2400" dirty="0">
                <a:latin typeface="Arial"/>
                <a:cs typeface="Arial"/>
              </a:rPr>
              <a:t>I</a:t>
            </a:r>
            <a:r>
              <a:rPr sz="2400" spc="-5" dirty="0">
                <a:latin typeface="Arial"/>
                <a:cs typeface="Arial"/>
              </a:rPr>
              <a:t>n</a:t>
            </a:r>
            <a:r>
              <a:rPr sz="2400" dirty="0">
                <a:latin typeface="Arial"/>
                <a:cs typeface="Arial"/>
              </a:rPr>
              <a:t>tr</a:t>
            </a:r>
            <a:r>
              <a:rPr sz="2400" spc="-5" dirty="0">
                <a:latin typeface="Arial"/>
                <a:cs typeface="Arial"/>
              </a:rPr>
              <a:t>odu</a:t>
            </a:r>
            <a:r>
              <a:rPr sz="2400" dirty="0">
                <a:latin typeface="Arial"/>
                <a:cs typeface="Arial"/>
              </a:rPr>
              <a:t>ct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spc="5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n</a:t>
            </a:r>
            <a:endParaRPr sz="2400">
              <a:latin typeface="Arial"/>
              <a:cs typeface="Arial"/>
            </a:endParaRPr>
          </a:p>
          <a:p>
            <a:pPr marL="12700" marR="5080" algn="just">
              <a:lnSpc>
                <a:spcPct val="129600"/>
              </a:lnSpc>
              <a:spcBef>
                <a:spcPts val="10"/>
              </a:spcBef>
            </a:pP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Th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DE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o m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ain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n s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ub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j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ct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f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rm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ion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.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15" dirty="0">
                <a:solidFill>
                  <a:srgbClr val="3232FF"/>
                </a:solidFill>
                <a:latin typeface="Arial"/>
                <a:cs typeface="Arial"/>
              </a:rPr>
              <a:t>h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in</a:t>
            </a:r>
            <a:r>
              <a:rPr sz="2400" spc="10" dirty="0">
                <a:solidFill>
                  <a:srgbClr val="3232FF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l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u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de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ad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di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ng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,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han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gi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ng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,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de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l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g s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ub</a:t>
            </a:r>
            <a:r>
              <a:rPr sz="2400" spc="15" dirty="0">
                <a:solidFill>
                  <a:srgbClr val="3232FF"/>
                </a:solidFill>
                <a:latin typeface="Arial"/>
                <a:cs typeface="Arial"/>
              </a:rPr>
              <a:t>j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ct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 in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f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rm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n fr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 syst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m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02985" y="4476184"/>
            <a:ext cx="1804035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926465" algn="l"/>
              </a:tabLst>
            </a:pPr>
            <a:r>
              <a:rPr sz="2400" spc="-5" dirty="0">
                <a:latin typeface="Arial"/>
                <a:cs typeface="Arial"/>
              </a:rPr>
              <a:t>3</a:t>
            </a:r>
            <a:r>
              <a:rPr sz="2400" dirty="0">
                <a:latin typeface="Arial"/>
                <a:cs typeface="Arial"/>
              </a:rPr>
              <a:t>.2	</a:t>
            </a:r>
            <a:r>
              <a:rPr sz="2400" spc="-5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ct</a:t>
            </a:r>
            <a:r>
              <a:rPr sz="2400" spc="-5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rs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346187" y="4476184"/>
            <a:ext cx="854075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>
                <a:latin typeface="Arial"/>
                <a:cs typeface="Arial"/>
              </a:rPr>
              <a:t>: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DE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02985" y="5425637"/>
            <a:ext cx="7731759" cy="8058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926465" algn="l"/>
              </a:tabLst>
            </a:pPr>
            <a:r>
              <a:rPr sz="2400" spc="-5" dirty="0">
                <a:latin typeface="Arial"/>
                <a:cs typeface="Arial"/>
              </a:rPr>
              <a:t>3</a:t>
            </a:r>
            <a:r>
              <a:rPr sz="2400" dirty="0">
                <a:latin typeface="Arial"/>
                <a:cs typeface="Arial"/>
              </a:rPr>
              <a:t>.3	</a:t>
            </a:r>
            <a:r>
              <a:rPr sz="2400" spc="-5" dirty="0">
                <a:latin typeface="Arial"/>
                <a:cs typeface="Arial"/>
              </a:rPr>
              <a:t>P</a:t>
            </a:r>
            <a:r>
              <a:rPr sz="2400" dirty="0">
                <a:latin typeface="Arial"/>
                <a:cs typeface="Arial"/>
              </a:rPr>
              <a:t>r</a:t>
            </a:r>
            <a:r>
              <a:rPr sz="2400" spc="-5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c</a:t>
            </a:r>
            <a:r>
              <a:rPr sz="2400" spc="-5" dirty="0">
                <a:latin typeface="Arial"/>
                <a:cs typeface="Arial"/>
              </a:rPr>
              <a:t>o</a:t>
            </a:r>
            <a:r>
              <a:rPr sz="2400" spc="5" dirty="0">
                <a:latin typeface="Arial"/>
                <a:cs typeface="Arial"/>
              </a:rPr>
              <a:t>nd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spc="5" dirty="0">
                <a:latin typeface="Arial"/>
                <a:cs typeface="Arial"/>
              </a:rPr>
              <a:t>o</a:t>
            </a:r>
            <a:r>
              <a:rPr sz="2400" spc="-5" dirty="0">
                <a:latin typeface="Arial"/>
                <a:cs typeface="Arial"/>
              </a:rPr>
              <a:t>n</a:t>
            </a:r>
            <a:r>
              <a:rPr sz="2400" dirty="0">
                <a:latin typeface="Arial"/>
                <a:cs typeface="Arial"/>
              </a:rPr>
              <a:t>s :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DE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st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b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logg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d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to </a:t>
            </a:r>
            <a:r>
              <a:rPr sz="2400" spc="-1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endParaRPr sz="2400">
              <a:latin typeface="Arial"/>
              <a:cs typeface="Arial"/>
            </a:endParaRPr>
          </a:p>
          <a:p>
            <a:pPr marL="2924810">
              <a:lnSpc>
                <a:spcPct val="100000"/>
              </a:lnSpc>
              <a:spcBef>
                <a:spcPts val="865"/>
              </a:spcBef>
            </a:pP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syst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 be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f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re</a:t>
            </a:r>
            <a:r>
              <a:rPr sz="2400" spc="-1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se c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se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be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g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s.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50241" y="455316"/>
            <a:ext cx="1643380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166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10" dirty="0">
                <a:solidFill>
                  <a:srgbClr val="3232FF"/>
                </a:solidFill>
                <a:latin typeface="Times New Roman"/>
                <a:cs typeface="Times New Roman"/>
              </a:rPr>
              <a:t> </a:t>
            </a:r>
            <a:r>
              <a:rPr sz="3600" spc="86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09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04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endParaRPr sz="36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685787" y="1066800"/>
            <a:ext cx="8610600" cy="0"/>
          </a:xfrm>
          <a:custGeom>
            <a:avLst/>
            <a:gdLst/>
            <a:ahLst/>
            <a:cxnLst/>
            <a:rect l="l" t="t" r="r" b="b"/>
            <a:pathLst>
              <a:path w="8610600">
                <a:moveTo>
                  <a:pt x="0" y="0"/>
                </a:moveTo>
                <a:lnTo>
                  <a:pt x="8610611" y="0"/>
                </a:lnTo>
              </a:path>
            </a:pathLst>
          </a:custGeom>
          <a:ln w="571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2555">
              <a:lnSpc>
                <a:spcPct val="100000"/>
              </a:lnSpc>
            </a:pPr>
            <a:fld id="{81D60167-4931-47E6-BA6A-407CBD079E47}" type="slidenum">
              <a:rPr dirty="0"/>
              <a:pPr marL="122555">
                <a:lnSpc>
                  <a:spcPct val="100000"/>
                </a:lnSpc>
              </a:pPr>
              <a:t>48</a:t>
            </a:fld>
            <a:endParaRPr dirty="0"/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S</a:t>
            </a:r>
            <a:r>
              <a:rPr spc="-10" dirty="0"/>
              <a:t>o</a:t>
            </a:r>
            <a:r>
              <a:rPr spc="-5" dirty="0"/>
              <a:t>f</a:t>
            </a:r>
            <a:r>
              <a:rPr dirty="0"/>
              <a:t>t</a:t>
            </a:r>
            <a:r>
              <a:rPr spc="-20" dirty="0"/>
              <a:t>w</a:t>
            </a:r>
            <a:r>
              <a:rPr dirty="0"/>
              <a:t>a</a:t>
            </a:r>
            <a:r>
              <a:rPr spc="-5" dirty="0"/>
              <a:t>r</a:t>
            </a:r>
            <a:r>
              <a:rPr dirty="0"/>
              <a:t>e</a:t>
            </a:r>
            <a:r>
              <a:rPr spc="-5" dirty="0"/>
              <a:t> </a:t>
            </a:r>
            <a:r>
              <a:rPr dirty="0"/>
              <a:t>E</a:t>
            </a:r>
            <a:r>
              <a:rPr spc="5" dirty="0"/>
              <a:t>n</a:t>
            </a:r>
            <a:r>
              <a:rPr spc="-10" dirty="0"/>
              <a:t>g</a:t>
            </a:r>
            <a:r>
              <a:rPr dirty="0"/>
              <a:t>i</a:t>
            </a:r>
            <a:r>
              <a:rPr spc="5" dirty="0"/>
              <a:t>n</a:t>
            </a:r>
            <a:r>
              <a:rPr spc="-10" dirty="0"/>
              <a:t>ee</a:t>
            </a:r>
            <a:r>
              <a:rPr spc="-5" dirty="0"/>
              <a:t>r</a:t>
            </a:r>
            <a:r>
              <a:rPr spc="-10" dirty="0"/>
              <a:t>i</a:t>
            </a:r>
            <a:r>
              <a:rPr spc="5" dirty="0"/>
              <a:t>n</a:t>
            </a:r>
            <a:r>
              <a:rPr dirty="0"/>
              <a:t>g</a:t>
            </a:r>
            <a:r>
              <a:rPr spc="-5" dirty="0"/>
              <a:t> </a:t>
            </a:r>
            <a:r>
              <a:rPr spc="-20" dirty="0"/>
              <a:t>(</a:t>
            </a:r>
            <a:r>
              <a:rPr spc="-10" dirty="0"/>
              <a:t>3</a:t>
            </a:r>
            <a:r>
              <a:rPr sz="750" baseline="22222" dirty="0"/>
              <a:t>rd </a:t>
            </a:r>
            <a:r>
              <a:rPr sz="750" spc="-75" baseline="22222" dirty="0"/>
              <a:t> </a:t>
            </a:r>
            <a:r>
              <a:rPr sz="800" spc="-10" dirty="0"/>
              <a:t>ed</a:t>
            </a:r>
            <a:r>
              <a:rPr sz="800" dirty="0"/>
              <a:t>.</a:t>
            </a:r>
            <a:r>
              <a:rPr sz="800" spc="-5" dirty="0"/>
              <a:t>)</a:t>
            </a:r>
            <a:r>
              <a:rPr sz="800" dirty="0"/>
              <a:t>,</a:t>
            </a:r>
            <a:r>
              <a:rPr sz="800" spc="-5" dirty="0"/>
              <a:t> </a:t>
            </a:r>
            <a:r>
              <a:rPr sz="800" dirty="0"/>
              <a:t>By</a:t>
            </a:r>
            <a:r>
              <a:rPr sz="800" spc="-15" dirty="0"/>
              <a:t> </a:t>
            </a:r>
            <a:r>
              <a:rPr sz="800" spc="-20" dirty="0"/>
              <a:t>K</a:t>
            </a:r>
            <a:r>
              <a:rPr sz="800" spc="15" dirty="0"/>
              <a:t>.</a:t>
            </a:r>
            <a:r>
              <a:rPr sz="800" dirty="0"/>
              <a:t>K</a:t>
            </a:r>
            <a:r>
              <a:rPr sz="800" spc="-15" dirty="0"/>
              <a:t> </a:t>
            </a:r>
            <a:r>
              <a:rPr sz="800" spc="-5" dirty="0"/>
              <a:t>A</a:t>
            </a:r>
            <a:r>
              <a:rPr sz="800" spc="-10" dirty="0"/>
              <a:t>gg</a:t>
            </a:r>
            <a:r>
              <a:rPr sz="800" dirty="0"/>
              <a:t>a</a:t>
            </a:r>
            <a:r>
              <a:rPr sz="800" spc="-5" dirty="0"/>
              <a:t>r</a:t>
            </a:r>
            <a:r>
              <a:rPr sz="800" spc="-20" dirty="0"/>
              <a:t>w</a:t>
            </a:r>
            <a:r>
              <a:rPr sz="800" dirty="0"/>
              <a:t>al</a:t>
            </a:r>
            <a:r>
              <a:rPr sz="800" spc="5" dirty="0"/>
              <a:t> </a:t>
            </a:r>
            <a:r>
              <a:rPr sz="800" dirty="0"/>
              <a:t>&amp;</a:t>
            </a:r>
            <a:r>
              <a:rPr sz="800" spc="-10" dirty="0"/>
              <a:t> </a:t>
            </a:r>
            <a:r>
              <a:rPr sz="800" spc="-5" dirty="0"/>
              <a:t>Y</a:t>
            </a:r>
            <a:r>
              <a:rPr sz="800" spc="-10" dirty="0"/>
              <a:t>oge</a:t>
            </a:r>
            <a:r>
              <a:rPr sz="800" spc="-5" dirty="0"/>
              <a:t>s</a:t>
            </a:r>
            <a:r>
              <a:rPr sz="800" dirty="0"/>
              <a:t>h</a:t>
            </a:r>
            <a:r>
              <a:rPr sz="800" spc="10" dirty="0"/>
              <a:t> </a:t>
            </a:r>
            <a:r>
              <a:rPr sz="800" spc="-5" dirty="0"/>
              <a:t>S</a:t>
            </a:r>
            <a:r>
              <a:rPr sz="800" dirty="0"/>
              <a:t>i</a:t>
            </a:r>
            <a:r>
              <a:rPr sz="800" spc="5" dirty="0"/>
              <a:t>n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dirty="0"/>
              <a:t>C</a:t>
            </a:r>
            <a:r>
              <a:rPr sz="800" spc="-20" dirty="0"/>
              <a:t>o</a:t>
            </a:r>
            <a:r>
              <a:rPr sz="800" spc="5" dirty="0"/>
              <a:t>p</a:t>
            </a:r>
            <a:r>
              <a:rPr sz="800" spc="-20" dirty="0"/>
              <a:t>y</a:t>
            </a:r>
            <a:r>
              <a:rPr sz="800" spc="-5" dirty="0"/>
              <a:t>r</a:t>
            </a:r>
            <a:r>
              <a:rPr sz="800" dirty="0"/>
              <a:t>i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t</a:t>
            </a:r>
            <a:r>
              <a:rPr sz="800" spc="5" dirty="0"/>
              <a:t> </a:t>
            </a:r>
            <a:r>
              <a:rPr sz="800" dirty="0"/>
              <a:t>©</a:t>
            </a:r>
            <a:r>
              <a:rPr sz="800" spc="5" dirty="0"/>
              <a:t> </a:t>
            </a:r>
            <a:r>
              <a:rPr sz="800" spc="-5" dirty="0"/>
              <a:t>N</a:t>
            </a:r>
            <a:r>
              <a:rPr sz="800" spc="-10" dirty="0"/>
              <a:t>e</a:t>
            </a:r>
            <a:r>
              <a:rPr sz="800" dirty="0"/>
              <a:t>w</a:t>
            </a:r>
            <a:r>
              <a:rPr sz="800" spc="-15" dirty="0"/>
              <a:t> </a:t>
            </a:r>
            <a:r>
              <a:rPr sz="800" spc="-20" dirty="0"/>
              <a:t>A</a:t>
            </a:r>
            <a:r>
              <a:rPr sz="800" spc="-10" dirty="0"/>
              <a:t>g</a:t>
            </a:r>
            <a:r>
              <a:rPr sz="800" dirty="0"/>
              <a:t>e</a:t>
            </a:r>
            <a:r>
              <a:rPr sz="800" spc="5" dirty="0"/>
              <a:t> </a:t>
            </a:r>
            <a:r>
              <a:rPr sz="800" spc="-30" dirty="0"/>
              <a:t>I</a:t>
            </a:r>
            <a:r>
              <a:rPr sz="800" spc="5" dirty="0"/>
              <a:t>n</a:t>
            </a:r>
            <a:r>
              <a:rPr sz="800" dirty="0"/>
              <a:t>t</a:t>
            </a:r>
            <a:r>
              <a:rPr sz="800" spc="-10" dirty="0"/>
              <a:t>e</a:t>
            </a:r>
            <a:r>
              <a:rPr sz="800" spc="-5" dirty="0"/>
              <a:t>r</a:t>
            </a:r>
            <a:r>
              <a:rPr sz="800" spc="5" dirty="0"/>
              <a:t>n</a:t>
            </a:r>
            <a:r>
              <a:rPr sz="800" dirty="0"/>
              <a:t>ati</a:t>
            </a:r>
            <a:r>
              <a:rPr sz="800" spc="-20" dirty="0"/>
              <a:t>o</a:t>
            </a:r>
            <a:r>
              <a:rPr sz="800" spc="-10" dirty="0"/>
              <a:t>n</a:t>
            </a:r>
            <a:r>
              <a:rPr sz="800" dirty="0"/>
              <a:t>al</a:t>
            </a:r>
            <a:r>
              <a:rPr sz="800" spc="-5" dirty="0"/>
              <a:t> P</a:t>
            </a:r>
            <a:r>
              <a:rPr sz="800" spc="5" dirty="0"/>
              <a:t>ub</a:t>
            </a:r>
            <a:r>
              <a:rPr sz="800" spc="-10" dirty="0"/>
              <a:t>l</a:t>
            </a:r>
            <a:r>
              <a:rPr sz="800" dirty="0"/>
              <a:t>i</a:t>
            </a:r>
            <a:r>
              <a:rPr sz="800" spc="-5" dirty="0"/>
              <a:t>s</a:t>
            </a:r>
            <a:r>
              <a:rPr sz="800" spc="-10" dirty="0"/>
              <a:t>he</a:t>
            </a:r>
            <a:r>
              <a:rPr sz="800" spc="-5" dirty="0"/>
              <a:t>rs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spc="-10" dirty="0"/>
              <a:t>20</a:t>
            </a:r>
            <a:r>
              <a:rPr sz="800" spc="5" dirty="0"/>
              <a:t>0</a:t>
            </a:r>
            <a:r>
              <a:rPr sz="800" dirty="0"/>
              <a:t>7</a:t>
            </a:r>
            <a:endParaRPr sz="80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50241" y="455316"/>
            <a:ext cx="1643380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166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10" dirty="0">
                <a:solidFill>
                  <a:srgbClr val="3232FF"/>
                </a:solidFill>
                <a:latin typeface="Times New Roman"/>
                <a:cs typeface="Times New Roman"/>
              </a:rPr>
              <a:t> </a:t>
            </a:r>
            <a:r>
              <a:rPr sz="3600" spc="86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09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04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64529" y="1166561"/>
            <a:ext cx="3851910" cy="304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926465" algn="l"/>
                <a:tab pos="3753485" algn="l"/>
              </a:tabLst>
            </a:pPr>
            <a:r>
              <a:rPr sz="2400" spc="-5" dirty="0">
                <a:latin typeface="Arial"/>
                <a:cs typeface="Arial"/>
              </a:rPr>
              <a:t>3</a:t>
            </a:r>
            <a:r>
              <a:rPr sz="2400" dirty="0">
                <a:latin typeface="Arial"/>
                <a:cs typeface="Arial"/>
              </a:rPr>
              <a:t>.4	</a:t>
            </a:r>
            <a:r>
              <a:rPr sz="2400" spc="-5" dirty="0">
                <a:latin typeface="Arial"/>
                <a:cs typeface="Arial"/>
              </a:rPr>
              <a:t>Po</a:t>
            </a:r>
            <a:r>
              <a:rPr sz="2400" dirty="0">
                <a:latin typeface="Arial"/>
                <a:cs typeface="Arial"/>
              </a:rPr>
              <a:t>st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c</a:t>
            </a:r>
            <a:r>
              <a:rPr sz="2400" spc="-5" dirty="0">
                <a:latin typeface="Arial"/>
                <a:cs typeface="Arial"/>
              </a:rPr>
              <a:t>ondi</a:t>
            </a:r>
            <a:r>
              <a:rPr sz="2400" spc="15" dirty="0">
                <a:latin typeface="Arial"/>
                <a:cs typeface="Arial"/>
              </a:rPr>
              <a:t>t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spc="5" dirty="0">
                <a:latin typeface="Arial"/>
                <a:cs typeface="Arial"/>
              </a:rPr>
              <a:t>o</a:t>
            </a:r>
            <a:r>
              <a:rPr sz="2400" spc="-5" dirty="0">
                <a:latin typeface="Arial"/>
                <a:cs typeface="Arial"/>
              </a:rPr>
              <a:t>n</a:t>
            </a:r>
            <a:r>
              <a:rPr sz="2400" dirty="0">
                <a:latin typeface="Arial"/>
                <a:cs typeface="Arial"/>
              </a:rPr>
              <a:t>s	: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6385" y="1896558"/>
            <a:ext cx="7852409" cy="10477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542290" algn="just">
              <a:lnSpc>
                <a:spcPct val="99800"/>
              </a:lnSpc>
            </a:pPr>
            <a:r>
              <a:rPr sz="2400" spc="-10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f</a:t>
            </a:r>
            <a:r>
              <a:rPr sz="2400" spc="23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spc="2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se</a:t>
            </a:r>
            <a:r>
              <a:rPr sz="2400" spc="24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se</a:t>
            </a:r>
            <a:r>
              <a:rPr sz="2400" spc="2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2400" spc="254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cc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ssf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ul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,</a:t>
            </a:r>
            <a:r>
              <a:rPr sz="2400" spc="2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spc="2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ub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j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ct</a:t>
            </a:r>
            <a:r>
              <a:rPr sz="2400" spc="26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f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rm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n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   </a:t>
            </a:r>
            <a:r>
              <a:rPr sz="2400" spc="-26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ad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d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ed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,   </a:t>
            </a:r>
            <a:r>
              <a:rPr sz="2400" spc="-254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upda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ed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,   </a:t>
            </a:r>
            <a:r>
              <a:rPr sz="2400" spc="-254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   </a:t>
            </a:r>
            <a:r>
              <a:rPr sz="2400" spc="-26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dele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d   </a:t>
            </a:r>
            <a:r>
              <a:rPr sz="2400" spc="-27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fr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m   </a:t>
            </a:r>
            <a:r>
              <a:rPr sz="2400" spc="-29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   </a:t>
            </a:r>
            <a:r>
              <a:rPr sz="2400" spc="-27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sy</a:t>
            </a:r>
            <a:r>
              <a:rPr sz="2400" spc="-15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m,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he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w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se 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 syst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te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un</a:t>
            </a:r>
            <a:r>
              <a:rPr sz="2400" spc="-15" dirty="0">
                <a:solidFill>
                  <a:srgbClr val="3232FF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ha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g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d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64529" y="3343851"/>
            <a:ext cx="2463800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926465" algn="l"/>
              </a:tabLst>
            </a:pPr>
            <a:r>
              <a:rPr sz="2400" spc="-5" dirty="0">
                <a:latin typeface="Arial"/>
                <a:cs typeface="Arial"/>
              </a:rPr>
              <a:t>3</a:t>
            </a:r>
            <a:r>
              <a:rPr sz="2400" dirty="0">
                <a:latin typeface="Arial"/>
                <a:cs typeface="Arial"/>
              </a:rPr>
              <a:t>.5	</a:t>
            </a:r>
            <a:r>
              <a:rPr sz="2400" spc="-5" dirty="0">
                <a:latin typeface="Arial"/>
                <a:cs typeface="Arial"/>
              </a:rPr>
              <a:t>Ba</a:t>
            </a:r>
            <a:r>
              <a:rPr sz="2400" spc="10" dirty="0">
                <a:latin typeface="Arial"/>
                <a:cs typeface="Arial"/>
              </a:rPr>
              <a:t>s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c f</a:t>
            </a:r>
            <a:r>
              <a:rPr sz="2400" spc="-5" dirty="0">
                <a:latin typeface="Arial"/>
                <a:cs typeface="Arial"/>
              </a:rPr>
              <a:t>low</a:t>
            </a:r>
            <a:r>
              <a:rPr sz="2400" dirty="0">
                <a:latin typeface="Arial"/>
                <a:cs typeface="Arial"/>
              </a:rPr>
              <a:t>s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422132" y="3343851"/>
            <a:ext cx="110489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>
                <a:latin typeface="Arial"/>
                <a:cs typeface="Arial"/>
              </a:rPr>
              <a:t>: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64529" y="4073848"/>
            <a:ext cx="8222615" cy="28860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4175" marR="5080">
              <a:lnSpc>
                <a:spcPct val="100000"/>
              </a:lnSpc>
              <a:tabLst>
                <a:tab pos="1038225" algn="l"/>
                <a:tab pos="1657985" algn="l"/>
                <a:tab pos="2430780" algn="l"/>
                <a:tab pos="4162425" algn="l"/>
                <a:tab pos="4953000" algn="l"/>
                <a:tab pos="6015355" algn="l"/>
                <a:tab pos="6400800" algn="l"/>
                <a:tab pos="7124700" algn="l"/>
              </a:tabLst>
            </a:pP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Th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	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se	c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se	st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rts</a:t>
            </a:r>
            <a:r>
              <a:rPr sz="2400" spc="3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w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h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n	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D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O	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wi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h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	to	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add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,	c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ha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ge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,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and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/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d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l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te s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ub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j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ct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 in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f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rm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n fr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m</a:t>
            </a:r>
            <a:r>
              <a:rPr sz="2400" spc="-1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 syst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m.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450">
              <a:latin typeface="Times New Roman"/>
              <a:cs typeface="Times New Roman"/>
            </a:endParaRPr>
          </a:p>
          <a:p>
            <a:pPr marL="384175" marR="5080" indent="-371475">
              <a:lnSpc>
                <a:spcPct val="100000"/>
              </a:lnSpc>
              <a:buClr>
                <a:srgbClr val="3232FF"/>
              </a:buClr>
              <a:buFont typeface="Arial"/>
              <a:buAutoNum type="romanLcParenBoth"/>
              <a:tabLst>
                <a:tab pos="384810" algn="l"/>
              </a:tabLst>
            </a:pP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Th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spc="21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syst</a:t>
            </a:r>
            <a:r>
              <a:rPr sz="2400" spc="-1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m</a:t>
            </a:r>
            <a:r>
              <a:rPr sz="2400" spc="21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eque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sts</a:t>
            </a:r>
            <a:r>
              <a:rPr sz="24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DE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spc="20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to</a:t>
            </a:r>
            <a:r>
              <a:rPr sz="2400" spc="21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15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pe</a:t>
            </a:r>
            <a:r>
              <a:rPr sz="2400" spc="10" dirty="0">
                <a:solidFill>
                  <a:srgbClr val="3232FF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fy</a:t>
            </a:r>
            <a:r>
              <a:rPr sz="24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spc="21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3232FF"/>
                </a:solidFill>
                <a:latin typeface="Arial"/>
                <a:cs typeface="Arial"/>
              </a:rPr>
              <a:t>f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un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ct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2400" spc="229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he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/s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w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u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l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d 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l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ke to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pe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rf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rm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 i</a:t>
            </a:r>
            <a:r>
              <a:rPr sz="2400" spc="-10" dirty="0">
                <a:solidFill>
                  <a:srgbClr val="3232FF"/>
                </a:solidFill>
                <a:latin typeface="Arial"/>
                <a:cs typeface="Arial"/>
              </a:rPr>
              <a:t>.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 marL="2212975" lvl="1" indent="-371475">
              <a:lnSpc>
                <a:spcPts val="2870"/>
              </a:lnSpc>
              <a:buClr>
                <a:srgbClr val="A50020"/>
              </a:buClr>
              <a:buFont typeface="Arial"/>
              <a:buChar char="•"/>
              <a:tabLst>
                <a:tab pos="2213610" algn="l"/>
              </a:tabLst>
            </a:pP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Ad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d a s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ub</a:t>
            </a:r>
            <a:r>
              <a:rPr sz="2400" spc="15" dirty="0">
                <a:solidFill>
                  <a:srgbClr val="A50020"/>
                </a:solidFill>
                <a:latin typeface="Arial"/>
                <a:cs typeface="Arial"/>
              </a:rPr>
              <a:t>j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ct</a:t>
            </a:r>
            <a:endParaRPr sz="2400">
              <a:latin typeface="Arial"/>
              <a:cs typeface="Arial"/>
            </a:endParaRPr>
          </a:p>
          <a:p>
            <a:pPr marL="2212975" lvl="1" indent="-371475">
              <a:lnSpc>
                <a:spcPts val="2875"/>
              </a:lnSpc>
              <a:buClr>
                <a:srgbClr val="A50020"/>
              </a:buClr>
              <a:buFont typeface="Arial"/>
              <a:buChar char="•"/>
              <a:tabLst>
                <a:tab pos="2213610" algn="l"/>
              </a:tabLst>
            </a:pP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U</a:t>
            </a:r>
            <a:r>
              <a:rPr sz="2400" spc="5" dirty="0">
                <a:solidFill>
                  <a:srgbClr val="A50020"/>
                </a:solidFill>
                <a:latin typeface="Arial"/>
                <a:cs typeface="Arial"/>
              </a:rPr>
              <a:t>p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da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te a s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ub</a:t>
            </a:r>
            <a:r>
              <a:rPr sz="2400" spc="5" dirty="0">
                <a:solidFill>
                  <a:srgbClr val="A50020"/>
                </a:solidFill>
                <a:latin typeface="Arial"/>
                <a:cs typeface="Arial"/>
              </a:rPr>
              <a:t>j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ct</a:t>
            </a:r>
            <a:endParaRPr sz="2400">
              <a:latin typeface="Arial"/>
              <a:cs typeface="Arial"/>
            </a:endParaRPr>
          </a:p>
          <a:p>
            <a:pPr marL="2212975" lvl="1" indent="-371475">
              <a:lnSpc>
                <a:spcPts val="2875"/>
              </a:lnSpc>
              <a:buClr>
                <a:srgbClr val="A50020"/>
              </a:buClr>
              <a:buFont typeface="Arial"/>
              <a:buChar char="•"/>
              <a:tabLst>
                <a:tab pos="2213610" algn="l"/>
              </a:tabLst>
            </a:pP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D</a:t>
            </a:r>
            <a:r>
              <a:rPr sz="2400" spc="5" dirty="0">
                <a:solidFill>
                  <a:srgbClr val="A50020"/>
                </a:solidFill>
                <a:latin typeface="Arial"/>
                <a:cs typeface="Arial"/>
              </a:rPr>
              <a:t>e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le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te a s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ub</a:t>
            </a:r>
            <a:r>
              <a:rPr sz="2400" spc="5" dirty="0">
                <a:solidFill>
                  <a:srgbClr val="A50020"/>
                </a:solidFill>
                <a:latin typeface="Arial"/>
                <a:cs typeface="Arial"/>
              </a:rPr>
              <a:t>j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ct.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685787" y="1066800"/>
            <a:ext cx="8610600" cy="0"/>
          </a:xfrm>
          <a:custGeom>
            <a:avLst/>
            <a:gdLst/>
            <a:ahLst/>
            <a:cxnLst/>
            <a:rect l="l" t="t" r="r" b="b"/>
            <a:pathLst>
              <a:path w="8610600">
                <a:moveTo>
                  <a:pt x="0" y="0"/>
                </a:moveTo>
                <a:lnTo>
                  <a:pt x="8610611" y="0"/>
                </a:lnTo>
              </a:path>
            </a:pathLst>
          </a:custGeom>
          <a:ln w="571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2555">
              <a:lnSpc>
                <a:spcPct val="100000"/>
              </a:lnSpc>
            </a:pPr>
            <a:fld id="{81D60167-4931-47E6-BA6A-407CBD079E47}" type="slidenum">
              <a:rPr dirty="0"/>
              <a:pPr marL="122555">
                <a:lnSpc>
                  <a:spcPct val="100000"/>
                </a:lnSpc>
              </a:pPr>
              <a:t>49</a:t>
            </a:fld>
            <a:endParaRPr dirty="0"/>
          </a:p>
        </p:txBody>
      </p:sp>
      <p:sp>
        <p:nvSpPr>
          <p:cNvPr id="10" name="object 1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S</a:t>
            </a:r>
            <a:r>
              <a:rPr spc="-10" dirty="0"/>
              <a:t>o</a:t>
            </a:r>
            <a:r>
              <a:rPr spc="-5" dirty="0"/>
              <a:t>f</a:t>
            </a:r>
            <a:r>
              <a:rPr dirty="0"/>
              <a:t>t</a:t>
            </a:r>
            <a:r>
              <a:rPr spc="-20" dirty="0"/>
              <a:t>w</a:t>
            </a:r>
            <a:r>
              <a:rPr dirty="0"/>
              <a:t>a</a:t>
            </a:r>
            <a:r>
              <a:rPr spc="-5" dirty="0"/>
              <a:t>r</a:t>
            </a:r>
            <a:r>
              <a:rPr dirty="0"/>
              <a:t>e</a:t>
            </a:r>
            <a:r>
              <a:rPr spc="-5" dirty="0"/>
              <a:t> </a:t>
            </a:r>
            <a:r>
              <a:rPr dirty="0"/>
              <a:t>E</a:t>
            </a:r>
            <a:r>
              <a:rPr spc="5" dirty="0"/>
              <a:t>n</a:t>
            </a:r>
            <a:r>
              <a:rPr spc="-10" dirty="0"/>
              <a:t>g</a:t>
            </a:r>
            <a:r>
              <a:rPr dirty="0"/>
              <a:t>i</a:t>
            </a:r>
            <a:r>
              <a:rPr spc="5" dirty="0"/>
              <a:t>n</a:t>
            </a:r>
            <a:r>
              <a:rPr spc="-10" dirty="0"/>
              <a:t>ee</a:t>
            </a:r>
            <a:r>
              <a:rPr spc="-5" dirty="0"/>
              <a:t>r</a:t>
            </a:r>
            <a:r>
              <a:rPr spc="-10" dirty="0"/>
              <a:t>i</a:t>
            </a:r>
            <a:r>
              <a:rPr spc="5" dirty="0"/>
              <a:t>n</a:t>
            </a:r>
            <a:r>
              <a:rPr dirty="0"/>
              <a:t>g</a:t>
            </a:r>
            <a:r>
              <a:rPr spc="-5" dirty="0"/>
              <a:t> </a:t>
            </a:r>
            <a:r>
              <a:rPr spc="-20" dirty="0"/>
              <a:t>(</a:t>
            </a:r>
            <a:r>
              <a:rPr spc="-10" dirty="0"/>
              <a:t>3</a:t>
            </a:r>
            <a:r>
              <a:rPr sz="750" baseline="22222" dirty="0"/>
              <a:t>rd </a:t>
            </a:r>
            <a:r>
              <a:rPr sz="750" spc="-75" baseline="22222" dirty="0"/>
              <a:t> </a:t>
            </a:r>
            <a:r>
              <a:rPr sz="800" spc="-10" dirty="0"/>
              <a:t>ed</a:t>
            </a:r>
            <a:r>
              <a:rPr sz="800" dirty="0"/>
              <a:t>.</a:t>
            </a:r>
            <a:r>
              <a:rPr sz="800" spc="-5" dirty="0"/>
              <a:t>)</a:t>
            </a:r>
            <a:r>
              <a:rPr sz="800" dirty="0"/>
              <a:t>,</a:t>
            </a:r>
            <a:r>
              <a:rPr sz="800" spc="-5" dirty="0"/>
              <a:t> </a:t>
            </a:r>
            <a:r>
              <a:rPr sz="800" dirty="0"/>
              <a:t>By</a:t>
            </a:r>
            <a:r>
              <a:rPr sz="800" spc="-15" dirty="0"/>
              <a:t> </a:t>
            </a:r>
            <a:r>
              <a:rPr sz="800" spc="-20" dirty="0"/>
              <a:t>K</a:t>
            </a:r>
            <a:r>
              <a:rPr sz="800" spc="15" dirty="0"/>
              <a:t>.</a:t>
            </a:r>
            <a:r>
              <a:rPr sz="800" dirty="0"/>
              <a:t>K</a:t>
            </a:r>
            <a:r>
              <a:rPr sz="800" spc="-15" dirty="0"/>
              <a:t> </a:t>
            </a:r>
            <a:r>
              <a:rPr sz="800" spc="-5" dirty="0"/>
              <a:t>A</a:t>
            </a:r>
            <a:r>
              <a:rPr sz="800" spc="-10" dirty="0"/>
              <a:t>gg</a:t>
            </a:r>
            <a:r>
              <a:rPr sz="800" dirty="0"/>
              <a:t>a</a:t>
            </a:r>
            <a:r>
              <a:rPr sz="800" spc="-5" dirty="0"/>
              <a:t>r</a:t>
            </a:r>
            <a:r>
              <a:rPr sz="800" spc="-20" dirty="0"/>
              <a:t>w</a:t>
            </a:r>
            <a:r>
              <a:rPr sz="800" dirty="0"/>
              <a:t>al</a:t>
            </a:r>
            <a:r>
              <a:rPr sz="800" spc="5" dirty="0"/>
              <a:t> </a:t>
            </a:r>
            <a:r>
              <a:rPr sz="800" dirty="0"/>
              <a:t>&amp;</a:t>
            </a:r>
            <a:r>
              <a:rPr sz="800" spc="-10" dirty="0"/>
              <a:t> </a:t>
            </a:r>
            <a:r>
              <a:rPr sz="800" spc="-5" dirty="0"/>
              <a:t>Y</a:t>
            </a:r>
            <a:r>
              <a:rPr sz="800" spc="-10" dirty="0"/>
              <a:t>oge</a:t>
            </a:r>
            <a:r>
              <a:rPr sz="800" spc="-5" dirty="0"/>
              <a:t>s</a:t>
            </a:r>
            <a:r>
              <a:rPr sz="800" dirty="0"/>
              <a:t>h</a:t>
            </a:r>
            <a:r>
              <a:rPr sz="800" spc="10" dirty="0"/>
              <a:t> </a:t>
            </a:r>
            <a:r>
              <a:rPr sz="800" spc="-5" dirty="0"/>
              <a:t>S</a:t>
            </a:r>
            <a:r>
              <a:rPr sz="800" dirty="0"/>
              <a:t>i</a:t>
            </a:r>
            <a:r>
              <a:rPr sz="800" spc="5" dirty="0"/>
              <a:t>n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dirty="0"/>
              <a:t>C</a:t>
            </a:r>
            <a:r>
              <a:rPr sz="800" spc="-20" dirty="0"/>
              <a:t>o</a:t>
            </a:r>
            <a:r>
              <a:rPr sz="800" spc="5" dirty="0"/>
              <a:t>p</a:t>
            </a:r>
            <a:r>
              <a:rPr sz="800" spc="-20" dirty="0"/>
              <a:t>y</a:t>
            </a:r>
            <a:r>
              <a:rPr sz="800" spc="-5" dirty="0"/>
              <a:t>r</a:t>
            </a:r>
            <a:r>
              <a:rPr sz="800" dirty="0"/>
              <a:t>i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t</a:t>
            </a:r>
            <a:r>
              <a:rPr sz="800" spc="5" dirty="0"/>
              <a:t> </a:t>
            </a:r>
            <a:r>
              <a:rPr sz="800" dirty="0"/>
              <a:t>©</a:t>
            </a:r>
            <a:r>
              <a:rPr sz="800" spc="5" dirty="0"/>
              <a:t> </a:t>
            </a:r>
            <a:r>
              <a:rPr sz="800" spc="-5" dirty="0"/>
              <a:t>N</a:t>
            </a:r>
            <a:r>
              <a:rPr sz="800" spc="-10" dirty="0"/>
              <a:t>e</a:t>
            </a:r>
            <a:r>
              <a:rPr sz="800" dirty="0"/>
              <a:t>w</a:t>
            </a:r>
            <a:r>
              <a:rPr sz="800" spc="-15" dirty="0"/>
              <a:t> </a:t>
            </a:r>
            <a:r>
              <a:rPr sz="800" spc="-20" dirty="0"/>
              <a:t>A</a:t>
            </a:r>
            <a:r>
              <a:rPr sz="800" spc="-10" dirty="0"/>
              <a:t>g</a:t>
            </a:r>
            <a:r>
              <a:rPr sz="800" dirty="0"/>
              <a:t>e</a:t>
            </a:r>
            <a:r>
              <a:rPr sz="800" spc="5" dirty="0"/>
              <a:t> </a:t>
            </a:r>
            <a:r>
              <a:rPr sz="800" spc="-30" dirty="0"/>
              <a:t>I</a:t>
            </a:r>
            <a:r>
              <a:rPr sz="800" spc="5" dirty="0"/>
              <a:t>n</a:t>
            </a:r>
            <a:r>
              <a:rPr sz="800" dirty="0"/>
              <a:t>t</a:t>
            </a:r>
            <a:r>
              <a:rPr sz="800" spc="-10" dirty="0"/>
              <a:t>e</a:t>
            </a:r>
            <a:r>
              <a:rPr sz="800" spc="-5" dirty="0"/>
              <a:t>r</a:t>
            </a:r>
            <a:r>
              <a:rPr sz="800" spc="5" dirty="0"/>
              <a:t>n</a:t>
            </a:r>
            <a:r>
              <a:rPr sz="800" dirty="0"/>
              <a:t>ati</a:t>
            </a:r>
            <a:r>
              <a:rPr sz="800" spc="-20" dirty="0"/>
              <a:t>o</a:t>
            </a:r>
            <a:r>
              <a:rPr sz="800" spc="-10" dirty="0"/>
              <a:t>n</a:t>
            </a:r>
            <a:r>
              <a:rPr sz="800" dirty="0"/>
              <a:t>al</a:t>
            </a:r>
            <a:r>
              <a:rPr sz="800" spc="-5" dirty="0"/>
              <a:t> P</a:t>
            </a:r>
            <a:r>
              <a:rPr sz="800" spc="5" dirty="0"/>
              <a:t>ub</a:t>
            </a:r>
            <a:r>
              <a:rPr sz="800" spc="-10" dirty="0"/>
              <a:t>l</a:t>
            </a:r>
            <a:r>
              <a:rPr sz="800" dirty="0"/>
              <a:t>i</a:t>
            </a:r>
            <a:r>
              <a:rPr sz="800" spc="-5" dirty="0"/>
              <a:t>s</a:t>
            </a:r>
            <a:r>
              <a:rPr sz="800" spc="-10" dirty="0"/>
              <a:t>he</a:t>
            </a:r>
            <a:r>
              <a:rPr sz="800" spc="-5" dirty="0"/>
              <a:t>rs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spc="-10" dirty="0"/>
              <a:t>20</a:t>
            </a:r>
            <a:r>
              <a:rPr sz="800" spc="5" dirty="0"/>
              <a:t>0</a:t>
            </a:r>
            <a:r>
              <a:rPr sz="800" dirty="0"/>
              <a:t>7</a:t>
            </a:r>
            <a:endParaRPr sz="8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52400" rIns="0" bIns="0" rtlCol="0">
            <a:spAutoFit/>
          </a:bodyPr>
          <a:lstStyle/>
          <a:p>
            <a:pPr marL="2146300">
              <a:lnSpc>
                <a:spcPct val="100000"/>
              </a:lnSpc>
            </a:pPr>
            <a:r>
              <a:rPr u="heavy" spc="-5" dirty="0">
                <a:solidFill>
                  <a:srgbClr val="FF6500"/>
                </a:solidFill>
              </a:rPr>
              <a:t>T</a:t>
            </a:r>
            <a:r>
              <a:rPr u="heavy" dirty="0">
                <a:solidFill>
                  <a:srgbClr val="FF6500"/>
                </a:solidFill>
              </a:rPr>
              <a:t>y</a:t>
            </a:r>
            <a:r>
              <a:rPr u="heavy" spc="-5" dirty="0">
                <a:solidFill>
                  <a:srgbClr val="FF6500"/>
                </a:solidFill>
              </a:rPr>
              <a:t>pe</a:t>
            </a:r>
            <a:r>
              <a:rPr u="heavy" dirty="0">
                <a:solidFill>
                  <a:srgbClr val="FF6500"/>
                </a:solidFill>
              </a:rPr>
              <a:t>s </a:t>
            </a:r>
            <a:r>
              <a:rPr u="heavy" spc="-5" dirty="0">
                <a:solidFill>
                  <a:srgbClr val="FF6500"/>
                </a:solidFill>
              </a:rPr>
              <a:t>o</a:t>
            </a:r>
            <a:r>
              <a:rPr u="heavy" dirty="0">
                <a:solidFill>
                  <a:srgbClr val="FF6500"/>
                </a:solidFill>
              </a:rPr>
              <a:t>f</a:t>
            </a:r>
            <a:r>
              <a:rPr u="heavy" spc="5" dirty="0">
                <a:solidFill>
                  <a:srgbClr val="FF6500"/>
                </a:solidFill>
              </a:rPr>
              <a:t> </a:t>
            </a:r>
            <a:r>
              <a:rPr u="heavy" spc="-5" dirty="0">
                <a:solidFill>
                  <a:srgbClr val="FF6500"/>
                </a:solidFill>
              </a:rPr>
              <a:t>Req</a:t>
            </a:r>
            <a:r>
              <a:rPr u="heavy" spc="5" dirty="0">
                <a:solidFill>
                  <a:srgbClr val="FF6500"/>
                </a:solidFill>
              </a:rPr>
              <a:t>u</a:t>
            </a:r>
            <a:r>
              <a:rPr u="heavy" spc="-5" dirty="0">
                <a:solidFill>
                  <a:srgbClr val="FF6500"/>
                </a:solidFill>
              </a:rPr>
              <a:t>i</a:t>
            </a:r>
            <a:r>
              <a:rPr u="heavy" dirty="0">
                <a:solidFill>
                  <a:srgbClr val="FF6500"/>
                </a:solidFill>
              </a:rPr>
              <a:t>r</a:t>
            </a:r>
            <a:r>
              <a:rPr u="heavy" spc="-5" dirty="0">
                <a:solidFill>
                  <a:srgbClr val="FF6500"/>
                </a:solidFill>
              </a:rPr>
              <a:t>e</a:t>
            </a:r>
            <a:r>
              <a:rPr u="heavy" dirty="0">
                <a:solidFill>
                  <a:srgbClr val="FF6500"/>
                </a:solidFill>
              </a:rPr>
              <a:t>m</a:t>
            </a:r>
            <a:r>
              <a:rPr u="heavy" spc="5" dirty="0">
                <a:solidFill>
                  <a:srgbClr val="FF6500"/>
                </a:solidFill>
              </a:rPr>
              <a:t>e</a:t>
            </a:r>
            <a:r>
              <a:rPr u="heavy" spc="-5" dirty="0">
                <a:solidFill>
                  <a:srgbClr val="FF6500"/>
                </a:solidFill>
              </a:rPr>
              <a:t>n</a:t>
            </a:r>
            <a:r>
              <a:rPr u="heavy" dirty="0">
                <a:solidFill>
                  <a:srgbClr val="FF6500"/>
                </a:solidFill>
              </a:rPr>
              <a:t>ts</a:t>
            </a:r>
          </a:p>
        </p:txBody>
      </p:sp>
      <p:sp>
        <p:nvSpPr>
          <p:cNvPr id="3" name="object 3"/>
          <p:cNvSpPr/>
          <p:nvPr/>
        </p:nvSpPr>
        <p:spPr>
          <a:xfrm>
            <a:off x="1523987" y="1748028"/>
            <a:ext cx="3281679" cy="1009015"/>
          </a:xfrm>
          <a:custGeom>
            <a:avLst/>
            <a:gdLst/>
            <a:ahLst/>
            <a:cxnLst/>
            <a:rect l="l" t="t" r="r" b="b"/>
            <a:pathLst>
              <a:path w="3281679" h="1009014">
                <a:moveTo>
                  <a:pt x="62496" y="937259"/>
                </a:moveTo>
                <a:lnTo>
                  <a:pt x="0" y="995171"/>
                </a:lnTo>
                <a:lnTo>
                  <a:pt x="83832" y="1008887"/>
                </a:lnTo>
                <a:lnTo>
                  <a:pt x="75660" y="981455"/>
                </a:lnTo>
                <a:lnTo>
                  <a:pt x="57924" y="981455"/>
                </a:lnTo>
                <a:lnTo>
                  <a:pt x="56400" y="978407"/>
                </a:lnTo>
                <a:lnTo>
                  <a:pt x="56400" y="973835"/>
                </a:lnTo>
                <a:lnTo>
                  <a:pt x="59448" y="972311"/>
                </a:lnTo>
                <a:lnTo>
                  <a:pt x="71822" y="968570"/>
                </a:lnTo>
                <a:lnTo>
                  <a:pt x="62496" y="937259"/>
                </a:lnTo>
                <a:close/>
              </a:path>
              <a:path w="3281679" h="1009014">
                <a:moveTo>
                  <a:pt x="71822" y="968570"/>
                </a:moveTo>
                <a:lnTo>
                  <a:pt x="59448" y="972311"/>
                </a:lnTo>
                <a:lnTo>
                  <a:pt x="56400" y="973835"/>
                </a:lnTo>
                <a:lnTo>
                  <a:pt x="56400" y="978407"/>
                </a:lnTo>
                <a:lnTo>
                  <a:pt x="57924" y="981455"/>
                </a:lnTo>
                <a:lnTo>
                  <a:pt x="62496" y="981455"/>
                </a:lnTo>
                <a:lnTo>
                  <a:pt x="74573" y="977804"/>
                </a:lnTo>
                <a:lnTo>
                  <a:pt x="71822" y="968570"/>
                </a:lnTo>
                <a:close/>
              </a:path>
              <a:path w="3281679" h="1009014">
                <a:moveTo>
                  <a:pt x="74573" y="977804"/>
                </a:moveTo>
                <a:lnTo>
                  <a:pt x="62496" y="981455"/>
                </a:lnTo>
                <a:lnTo>
                  <a:pt x="75660" y="981455"/>
                </a:lnTo>
                <a:lnTo>
                  <a:pt x="74573" y="977804"/>
                </a:lnTo>
                <a:close/>
              </a:path>
              <a:path w="3281679" h="1009014">
                <a:moveTo>
                  <a:pt x="3278136" y="0"/>
                </a:moveTo>
                <a:lnTo>
                  <a:pt x="3275088" y="0"/>
                </a:lnTo>
                <a:lnTo>
                  <a:pt x="71822" y="968570"/>
                </a:lnTo>
                <a:lnTo>
                  <a:pt x="74573" y="977804"/>
                </a:lnTo>
                <a:lnTo>
                  <a:pt x="3278136" y="9143"/>
                </a:lnTo>
                <a:lnTo>
                  <a:pt x="3281184" y="6095"/>
                </a:lnTo>
                <a:lnTo>
                  <a:pt x="3281184" y="3047"/>
                </a:lnTo>
                <a:lnTo>
                  <a:pt x="32781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838187" y="2743200"/>
            <a:ext cx="1981200" cy="685800"/>
          </a:xfrm>
          <a:prstGeom prst="rect">
            <a:avLst/>
          </a:prstGeom>
          <a:solidFill>
            <a:srgbClr val="BAE0E3"/>
          </a:solidFill>
          <a:ln w="9524">
            <a:solidFill>
              <a:srgbClr val="3232F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273685" marR="267970" indent="330200">
              <a:lnSpc>
                <a:spcPct val="100000"/>
              </a:lnSpc>
            </a:pP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Kn</a:t>
            </a:r>
            <a:r>
              <a:rPr sz="1800" spc="1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1800" spc="-30" dirty="0">
                <a:solidFill>
                  <a:srgbClr val="3232FF"/>
                </a:solidFill>
                <a:latin typeface="Arial"/>
                <a:cs typeface="Arial"/>
              </a:rPr>
              <a:t>w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n 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Req</a:t>
            </a:r>
            <a:r>
              <a:rPr sz="1800" spc="5" dirty="0">
                <a:solidFill>
                  <a:srgbClr val="3232FF"/>
                </a:solidFill>
                <a:latin typeface="Arial"/>
                <a:cs typeface="Arial"/>
              </a:rPr>
              <a:t>u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m</a:t>
            </a:r>
            <a:r>
              <a:rPr sz="1800" spc="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ts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315200" y="2743200"/>
            <a:ext cx="2133600" cy="685800"/>
          </a:xfrm>
          <a:prstGeom prst="rect">
            <a:avLst/>
          </a:prstGeom>
          <a:solidFill>
            <a:srgbClr val="BAE0E3"/>
          </a:solidFill>
          <a:ln w="9524">
            <a:solidFill>
              <a:srgbClr val="3232F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349885" marR="344170" indent="83820">
              <a:lnSpc>
                <a:spcPct val="100000"/>
              </a:lnSpc>
            </a:pP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Und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1800" spc="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m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d 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Req</a:t>
            </a:r>
            <a:r>
              <a:rPr sz="1800" spc="5" dirty="0">
                <a:solidFill>
                  <a:srgbClr val="3232FF"/>
                </a:solidFill>
                <a:latin typeface="Arial"/>
                <a:cs typeface="Arial"/>
              </a:rPr>
              <a:t>u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m</a:t>
            </a:r>
            <a:r>
              <a:rPr sz="1800" spc="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ts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733800" y="2743200"/>
            <a:ext cx="2286000" cy="685800"/>
          </a:xfrm>
          <a:prstGeom prst="rect">
            <a:avLst/>
          </a:prstGeom>
          <a:solidFill>
            <a:srgbClr val="BAE0E3"/>
          </a:solidFill>
          <a:ln w="9524">
            <a:solidFill>
              <a:srgbClr val="3232F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426084" marR="420370" indent="203835">
              <a:lnSpc>
                <a:spcPct val="100000"/>
              </a:lnSpc>
            </a:pP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Un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k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1800" spc="1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1800" spc="-30" dirty="0">
                <a:solidFill>
                  <a:srgbClr val="3232FF"/>
                </a:solidFill>
                <a:latin typeface="Arial"/>
                <a:cs typeface="Arial"/>
              </a:rPr>
              <a:t>w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n 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Req</a:t>
            </a:r>
            <a:r>
              <a:rPr sz="1800" spc="5" dirty="0">
                <a:solidFill>
                  <a:srgbClr val="3232FF"/>
                </a:solidFill>
                <a:latin typeface="Arial"/>
                <a:cs typeface="Arial"/>
              </a:rPr>
              <a:t>u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m</a:t>
            </a:r>
            <a:r>
              <a:rPr sz="1800" spc="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1800" spc="-5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3232FF"/>
                </a:solidFill>
                <a:latin typeface="Arial"/>
                <a:cs typeface="Arial"/>
              </a:rPr>
              <a:t>ts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4762500" y="1748028"/>
            <a:ext cx="76200" cy="995680"/>
          </a:xfrm>
          <a:custGeom>
            <a:avLst/>
            <a:gdLst/>
            <a:ahLst/>
            <a:cxnLst/>
            <a:rect l="l" t="t" r="r" b="b"/>
            <a:pathLst>
              <a:path w="76200" h="995680">
                <a:moveTo>
                  <a:pt x="33527" y="918971"/>
                </a:moveTo>
                <a:lnTo>
                  <a:pt x="0" y="918971"/>
                </a:lnTo>
                <a:lnTo>
                  <a:pt x="38099" y="995171"/>
                </a:lnTo>
                <a:lnTo>
                  <a:pt x="67817" y="935735"/>
                </a:lnTo>
                <a:lnTo>
                  <a:pt x="35051" y="935735"/>
                </a:lnTo>
                <a:lnTo>
                  <a:pt x="33527" y="931163"/>
                </a:lnTo>
                <a:lnTo>
                  <a:pt x="33527" y="918971"/>
                </a:lnTo>
                <a:close/>
              </a:path>
              <a:path w="76200" h="995680">
                <a:moveTo>
                  <a:pt x="38099" y="0"/>
                </a:moveTo>
                <a:lnTo>
                  <a:pt x="35051" y="1523"/>
                </a:lnTo>
                <a:lnTo>
                  <a:pt x="33527" y="4571"/>
                </a:lnTo>
                <a:lnTo>
                  <a:pt x="33527" y="931163"/>
                </a:lnTo>
                <a:lnTo>
                  <a:pt x="35051" y="935735"/>
                </a:lnTo>
                <a:lnTo>
                  <a:pt x="41147" y="935735"/>
                </a:lnTo>
                <a:lnTo>
                  <a:pt x="42671" y="931163"/>
                </a:lnTo>
                <a:lnTo>
                  <a:pt x="42671" y="4571"/>
                </a:lnTo>
                <a:lnTo>
                  <a:pt x="41147" y="1523"/>
                </a:lnTo>
                <a:lnTo>
                  <a:pt x="38099" y="0"/>
                </a:lnTo>
                <a:close/>
              </a:path>
              <a:path w="76200" h="995680">
                <a:moveTo>
                  <a:pt x="76199" y="918971"/>
                </a:moveTo>
                <a:lnTo>
                  <a:pt x="42671" y="918971"/>
                </a:lnTo>
                <a:lnTo>
                  <a:pt x="42671" y="931163"/>
                </a:lnTo>
                <a:lnTo>
                  <a:pt x="41147" y="935735"/>
                </a:lnTo>
                <a:lnTo>
                  <a:pt x="67817" y="935735"/>
                </a:lnTo>
                <a:lnTo>
                  <a:pt x="76199" y="91897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796027" y="1748028"/>
            <a:ext cx="3586479" cy="1012190"/>
          </a:xfrm>
          <a:custGeom>
            <a:avLst/>
            <a:gdLst/>
            <a:ahLst/>
            <a:cxnLst/>
            <a:rect l="l" t="t" r="r" b="b"/>
            <a:pathLst>
              <a:path w="3586479" h="1012189">
                <a:moveTo>
                  <a:pt x="3510934" y="979507"/>
                </a:moveTo>
                <a:lnTo>
                  <a:pt x="3502151" y="1011935"/>
                </a:lnTo>
                <a:lnTo>
                  <a:pt x="3585971" y="995171"/>
                </a:lnTo>
                <a:lnTo>
                  <a:pt x="3572132" y="982979"/>
                </a:lnTo>
                <a:lnTo>
                  <a:pt x="3523487" y="982979"/>
                </a:lnTo>
                <a:lnTo>
                  <a:pt x="3510934" y="979507"/>
                </a:lnTo>
                <a:close/>
              </a:path>
              <a:path w="3586479" h="1012189">
                <a:moveTo>
                  <a:pt x="3513450" y="970216"/>
                </a:moveTo>
                <a:lnTo>
                  <a:pt x="3510934" y="979507"/>
                </a:lnTo>
                <a:lnTo>
                  <a:pt x="3523487" y="982979"/>
                </a:lnTo>
                <a:lnTo>
                  <a:pt x="3526535" y="982979"/>
                </a:lnTo>
                <a:lnTo>
                  <a:pt x="3529583" y="979931"/>
                </a:lnTo>
                <a:lnTo>
                  <a:pt x="3529583" y="975359"/>
                </a:lnTo>
                <a:lnTo>
                  <a:pt x="3526535" y="973835"/>
                </a:lnTo>
                <a:lnTo>
                  <a:pt x="3513450" y="970216"/>
                </a:lnTo>
                <a:close/>
              </a:path>
              <a:path w="3586479" h="1012189">
                <a:moveTo>
                  <a:pt x="3521963" y="938783"/>
                </a:moveTo>
                <a:lnTo>
                  <a:pt x="3513450" y="970216"/>
                </a:lnTo>
                <a:lnTo>
                  <a:pt x="3526535" y="973835"/>
                </a:lnTo>
                <a:lnTo>
                  <a:pt x="3529583" y="975359"/>
                </a:lnTo>
                <a:lnTo>
                  <a:pt x="3529583" y="979931"/>
                </a:lnTo>
                <a:lnTo>
                  <a:pt x="3526535" y="982979"/>
                </a:lnTo>
                <a:lnTo>
                  <a:pt x="3572132" y="982979"/>
                </a:lnTo>
                <a:lnTo>
                  <a:pt x="3521963" y="938783"/>
                </a:lnTo>
                <a:close/>
              </a:path>
              <a:path w="3586479" h="1012189">
                <a:moveTo>
                  <a:pt x="6095" y="0"/>
                </a:moveTo>
                <a:lnTo>
                  <a:pt x="1523" y="0"/>
                </a:lnTo>
                <a:lnTo>
                  <a:pt x="0" y="3047"/>
                </a:lnTo>
                <a:lnTo>
                  <a:pt x="0" y="7619"/>
                </a:lnTo>
                <a:lnTo>
                  <a:pt x="3047" y="9143"/>
                </a:lnTo>
                <a:lnTo>
                  <a:pt x="3510934" y="979507"/>
                </a:lnTo>
                <a:lnTo>
                  <a:pt x="3513450" y="970216"/>
                </a:lnTo>
                <a:lnTo>
                  <a:pt x="60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297941" y="3754567"/>
            <a:ext cx="6997065" cy="17741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  <a:tabLst>
                <a:tab pos="1577340" algn="l"/>
              </a:tabLst>
            </a:pPr>
            <a:r>
              <a:rPr sz="2000" spc="-5" dirty="0">
                <a:latin typeface="Arial"/>
                <a:cs typeface="Arial"/>
              </a:rPr>
              <a:t>S</a:t>
            </a:r>
            <a:r>
              <a:rPr sz="2000" spc="-10" dirty="0">
                <a:latin typeface="Arial"/>
                <a:cs typeface="Arial"/>
              </a:rPr>
              <a:t>t</a:t>
            </a:r>
            <a:r>
              <a:rPr sz="2000" dirty="0">
                <a:latin typeface="Arial"/>
                <a:cs typeface="Arial"/>
              </a:rPr>
              <a:t>a</a:t>
            </a:r>
            <a:r>
              <a:rPr sz="2000" spc="5" dirty="0">
                <a:latin typeface="Arial"/>
                <a:cs typeface="Arial"/>
              </a:rPr>
              <a:t>k</a:t>
            </a:r>
            <a:r>
              <a:rPr sz="2000" dirty="0">
                <a:latin typeface="Arial"/>
                <a:cs typeface="Arial"/>
              </a:rPr>
              <a:t>e</a:t>
            </a:r>
            <a:r>
              <a:rPr sz="2000" spc="-15" dirty="0">
                <a:latin typeface="Arial"/>
                <a:cs typeface="Arial"/>
              </a:rPr>
              <a:t>h</a:t>
            </a:r>
            <a:r>
              <a:rPr sz="2000" dirty="0">
                <a:latin typeface="Arial"/>
                <a:cs typeface="Arial"/>
              </a:rPr>
              <a:t>o</a:t>
            </a:r>
            <a:r>
              <a:rPr sz="2000" spc="-5" dirty="0">
                <a:latin typeface="Arial"/>
                <a:cs typeface="Arial"/>
              </a:rPr>
              <a:t>l</a:t>
            </a:r>
            <a:r>
              <a:rPr sz="2000" dirty="0">
                <a:latin typeface="Arial"/>
                <a:cs typeface="Arial"/>
              </a:rPr>
              <a:t>de</a:t>
            </a:r>
            <a:r>
              <a:rPr sz="2000" spc="-10" dirty="0">
                <a:latin typeface="Arial"/>
                <a:cs typeface="Arial"/>
              </a:rPr>
              <a:t>r</a:t>
            </a:r>
            <a:r>
              <a:rPr sz="2000" dirty="0">
                <a:latin typeface="Arial"/>
                <a:cs typeface="Arial"/>
              </a:rPr>
              <a:t>:	</a:t>
            </a:r>
            <a:r>
              <a:rPr sz="2000" spc="-5" dirty="0">
                <a:latin typeface="Arial"/>
                <a:cs typeface="Arial"/>
              </a:rPr>
              <a:t>A</a:t>
            </a:r>
            <a:r>
              <a:rPr sz="2000" dirty="0">
                <a:latin typeface="Arial"/>
                <a:cs typeface="Arial"/>
              </a:rPr>
              <a:t>n</a:t>
            </a:r>
            <a:r>
              <a:rPr sz="2000" spc="-10" dirty="0">
                <a:latin typeface="Arial"/>
                <a:cs typeface="Arial"/>
              </a:rPr>
              <a:t>y</a:t>
            </a:r>
            <a:r>
              <a:rPr sz="2000" dirty="0">
                <a:latin typeface="Arial"/>
                <a:cs typeface="Arial"/>
              </a:rPr>
              <a:t>one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5" dirty="0">
                <a:latin typeface="Arial"/>
                <a:cs typeface="Arial"/>
              </a:rPr>
              <a:t>w</a:t>
            </a:r>
            <a:r>
              <a:rPr sz="2000" dirty="0">
                <a:latin typeface="Arial"/>
                <a:cs typeface="Arial"/>
              </a:rPr>
              <a:t>ho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spc="5" dirty="0">
                <a:latin typeface="Arial"/>
                <a:cs typeface="Arial"/>
              </a:rPr>
              <a:t>s</a:t>
            </a:r>
            <a:r>
              <a:rPr sz="2000" dirty="0">
                <a:latin typeface="Arial"/>
                <a:cs typeface="Arial"/>
              </a:rPr>
              <a:t>h</a:t>
            </a:r>
            <a:r>
              <a:rPr sz="2000" spc="-15" dirty="0">
                <a:latin typeface="Arial"/>
                <a:cs typeface="Arial"/>
              </a:rPr>
              <a:t>o</a:t>
            </a:r>
            <a:r>
              <a:rPr sz="2000" dirty="0">
                <a:latin typeface="Arial"/>
                <a:cs typeface="Arial"/>
              </a:rPr>
              <a:t>u</a:t>
            </a:r>
            <a:r>
              <a:rPr sz="2000" spc="-5" dirty="0">
                <a:latin typeface="Arial"/>
                <a:cs typeface="Arial"/>
              </a:rPr>
              <a:t>l</a:t>
            </a:r>
            <a:r>
              <a:rPr sz="2000" dirty="0">
                <a:latin typeface="Arial"/>
                <a:cs typeface="Arial"/>
              </a:rPr>
              <a:t>d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ha</a:t>
            </a:r>
            <a:r>
              <a:rPr sz="2000" spc="-10" dirty="0">
                <a:latin typeface="Arial"/>
                <a:cs typeface="Arial"/>
              </a:rPr>
              <a:t>v</a:t>
            </a:r>
            <a:r>
              <a:rPr sz="2000" dirty="0">
                <a:latin typeface="Arial"/>
                <a:cs typeface="Arial"/>
              </a:rPr>
              <a:t>e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5" dirty="0">
                <a:latin typeface="Arial"/>
                <a:cs typeface="Arial"/>
              </a:rPr>
              <a:t>s</a:t>
            </a:r>
            <a:r>
              <a:rPr sz="2000" dirty="0">
                <a:latin typeface="Arial"/>
                <a:cs typeface="Arial"/>
              </a:rPr>
              <a:t>o</a:t>
            </a:r>
            <a:r>
              <a:rPr sz="2000" spc="-15" dirty="0">
                <a:latin typeface="Arial"/>
                <a:cs typeface="Arial"/>
              </a:rPr>
              <a:t>m</a:t>
            </a:r>
            <a:r>
              <a:rPr sz="2000" dirty="0">
                <a:latin typeface="Arial"/>
                <a:cs typeface="Arial"/>
              </a:rPr>
              <a:t>e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d</a:t>
            </a:r>
            <a:r>
              <a:rPr sz="2000" spc="-5" dirty="0">
                <a:latin typeface="Arial"/>
                <a:cs typeface="Arial"/>
              </a:rPr>
              <a:t>i</a:t>
            </a:r>
            <a:r>
              <a:rPr sz="2000" spc="-10" dirty="0">
                <a:latin typeface="Arial"/>
                <a:cs typeface="Arial"/>
              </a:rPr>
              <a:t>r</a:t>
            </a:r>
            <a:r>
              <a:rPr sz="2000" dirty="0">
                <a:latin typeface="Arial"/>
                <a:cs typeface="Arial"/>
              </a:rPr>
              <a:t>e</a:t>
            </a:r>
            <a:r>
              <a:rPr sz="2000" spc="-10" dirty="0">
                <a:latin typeface="Arial"/>
                <a:cs typeface="Arial"/>
              </a:rPr>
              <a:t>c</a:t>
            </a:r>
            <a:r>
              <a:rPr sz="2000" dirty="0">
                <a:latin typeface="Arial"/>
                <a:cs typeface="Arial"/>
              </a:rPr>
              <a:t>t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o</a:t>
            </a:r>
            <a:r>
              <a:rPr sz="2000" dirty="0">
                <a:latin typeface="Arial"/>
                <a:cs typeface="Arial"/>
              </a:rPr>
              <a:t>r </a:t>
            </a:r>
            <a:r>
              <a:rPr sz="2000" spc="-5" dirty="0">
                <a:latin typeface="Arial"/>
                <a:cs typeface="Arial"/>
              </a:rPr>
              <a:t>i</a:t>
            </a:r>
            <a:r>
              <a:rPr sz="2000" dirty="0">
                <a:latin typeface="Arial"/>
                <a:cs typeface="Arial"/>
              </a:rPr>
              <a:t>nd</a:t>
            </a:r>
            <a:r>
              <a:rPr sz="2000" spc="-5" dirty="0">
                <a:latin typeface="Arial"/>
                <a:cs typeface="Arial"/>
              </a:rPr>
              <a:t>i</a:t>
            </a:r>
            <a:r>
              <a:rPr sz="2000" spc="-10" dirty="0">
                <a:latin typeface="Arial"/>
                <a:cs typeface="Arial"/>
              </a:rPr>
              <a:t>r</a:t>
            </a:r>
            <a:r>
              <a:rPr sz="2000" dirty="0">
                <a:latin typeface="Arial"/>
                <a:cs typeface="Arial"/>
              </a:rPr>
              <a:t>e</a:t>
            </a:r>
            <a:r>
              <a:rPr sz="2000" spc="5" dirty="0">
                <a:latin typeface="Arial"/>
                <a:cs typeface="Arial"/>
              </a:rPr>
              <a:t>c</a:t>
            </a:r>
            <a:r>
              <a:rPr sz="2000" dirty="0">
                <a:latin typeface="Arial"/>
                <a:cs typeface="Arial"/>
              </a:rPr>
              <a:t>t </a:t>
            </a:r>
            <a:r>
              <a:rPr sz="2000" spc="-5" dirty="0">
                <a:latin typeface="Arial"/>
                <a:cs typeface="Arial"/>
              </a:rPr>
              <a:t>i</a:t>
            </a:r>
            <a:r>
              <a:rPr sz="2000" dirty="0">
                <a:latin typeface="Arial"/>
                <a:cs typeface="Arial"/>
              </a:rPr>
              <a:t>n</a:t>
            </a:r>
            <a:r>
              <a:rPr sz="2000" spc="-10" dirty="0">
                <a:latin typeface="Arial"/>
                <a:cs typeface="Arial"/>
              </a:rPr>
              <a:t>f</a:t>
            </a:r>
            <a:r>
              <a:rPr sz="2000" spc="-5" dirty="0">
                <a:latin typeface="Arial"/>
                <a:cs typeface="Arial"/>
              </a:rPr>
              <a:t>l</a:t>
            </a:r>
            <a:r>
              <a:rPr sz="2000" dirty="0">
                <a:latin typeface="Arial"/>
                <a:cs typeface="Arial"/>
              </a:rPr>
              <a:t>uen</a:t>
            </a:r>
            <a:r>
              <a:rPr sz="2000" spc="5" dirty="0">
                <a:latin typeface="Arial"/>
                <a:cs typeface="Arial"/>
              </a:rPr>
              <a:t>c</a:t>
            </a:r>
            <a:r>
              <a:rPr sz="2000" dirty="0">
                <a:latin typeface="Arial"/>
                <a:cs typeface="Arial"/>
              </a:rPr>
              <a:t>e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on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20" dirty="0">
                <a:latin typeface="Arial"/>
                <a:cs typeface="Arial"/>
              </a:rPr>
              <a:t>t</a:t>
            </a:r>
            <a:r>
              <a:rPr sz="2000" dirty="0">
                <a:latin typeface="Arial"/>
                <a:cs typeface="Arial"/>
              </a:rPr>
              <a:t>he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5" dirty="0">
                <a:latin typeface="Arial"/>
                <a:cs typeface="Arial"/>
              </a:rPr>
              <a:t>s</a:t>
            </a:r>
            <a:r>
              <a:rPr sz="2000" spc="-20" dirty="0">
                <a:latin typeface="Arial"/>
                <a:cs typeface="Arial"/>
              </a:rPr>
              <a:t>y</a:t>
            </a:r>
            <a:r>
              <a:rPr sz="2000" spc="5" dirty="0">
                <a:latin typeface="Arial"/>
                <a:cs typeface="Arial"/>
              </a:rPr>
              <a:t>s</a:t>
            </a:r>
            <a:r>
              <a:rPr sz="2000" spc="-10" dirty="0">
                <a:latin typeface="Arial"/>
                <a:cs typeface="Arial"/>
              </a:rPr>
              <a:t>t</a:t>
            </a:r>
            <a:r>
              <a:rPr sz="2000" spc="-15" dirty="0">
                <a:latin typeface="Arial"/>
                <a:cs typeface="Arial"/>
              </a:rPr>
              <a:t>e</a:t>
            </a:r>
            <a:r>
              <a:rPr sz="2000" dirty="0">
                <a:latin typeface="Arial"/>
                <a:cs typeface="Arial"/>
              </a:rPr>
              <a:t>m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r</a:t>
            </a:r>
            <a:r>
              <a:rPr sz="2000" spc="-15" dirty="0">
                <a:latin typeface="Arial"/>
                <a:cs typeface="Arial"/>
              </a:rPr>
              <a:t>e</a:t>
            </a:r>
            <a:r>
              <a:rPr sz="2000" dirty="0">
                <a:latin typeface="Arial"/>
                <a:cs typeface="Arial"/>
              </a:rPr>
              <a:t>qu</a:t>
            </a:r>
            <a:r>
              <a:rPr sz="2000" spc="-5" dirty="0">
                <a:latin typeface="Arial"/>
                <a:cs typeface="Arial"/>
              </a:rPr>
              <a:t>i</a:t>
            </a:r>
            <a:r>
              <a:rPr sz="2000" dirty="0">
                <a:latin typeface="Arial"/>
                <a:cs typeface="Arial"/>
              </a:rPr>
              <a:t>r</a:t>
            </a:r>
            <a:r>
              <a:rPr sz="2000" spc="-15" dirty="0">
                <a:latin typeface="Arial"/>
                <a:cs typeface="Arial"/>
              </a:rPr>
              <a:t>e</a:t>
            </a:r>
            <a:r>
              <a:rPr sz="2000" spc="-5" dirty="0">
                <a:latin typeface="Arial"/>
                <a:cs typeface="Arial"/>
              </a:rPr>
              <a:t>m</a:t>
            </a:r>
            <a:r>
              <a:rPr sz="2000" dirty="0">
                <a:latin typeface="Arial"/>
                <a:cs typeface="Arial"/>
              </a:rPr>
              <a:t>en</a:t>
            </a:r>
            <a:r>
              <a:rPr sz="2000" spc="-20" dirty="0">
                <a:latin typeface="Arial"/>
                <a:cs typeface="Arial"/>
              </a:rPr>
              <a:t>t</a:t>
            </a:r>
            <a:r>
              <a:rPr sz="2000" spc="5" dirty="0">
                <a:latin typeface="Arial"/>
                <a:cs typeface="Arial"/>
              </a:rPr>
              <a:t>s</a:t>
            </a:r>
            <a:r>
              <a:rPr sz="2000" dirty="0">
                <a:latin typeface="Arial"/>
                <a:cs typeface="Arial"/>
              </a:rPr>
              <a:t>.</a:t>
            </a:r>
            <a:endParaRPr sz="2000">
              <a:latin typeface="Arial"/>
              <a:cs typeface="Arial"/>
            </a:endParaRPr>
          </a:p>
          <a:p>
            <a:pPr marR="330200" algn="ctr">
              <a:lnSpc>
                <a:spcPct val="100000"/>
              </a:lnSpc>
              <a:tabLst>
                <a:tab pos="482600" algn="l"/>
              </a:tabLst>
            </a:pPr>
            <a:r>
              <a:rPr sz="1800" dirty="0">
                <a:solidFill>
                  <a:srgbClr val="FF6500"/>
                </a:solidFill>
                <a:latin typeface="Arial"/>
                <a:cs typeface="Arial"/>
              </a:rPr>
              <a:t>---	</a:t>
            </a:r>
            <a:r>
              <a:rPr sz="2000" spc="-10" dirty="0">
                <a:solidFill>
                  <a:srgbClr val="FF6500"/>
                </a:solidFill>
                <a:latin typeface="Arial"/>
                <a:cs typeface="Arial"/>
              </a:rPr>
              <a:t>U</a:t>
            </a:r>
            <a:r>
              <a:rPr sz="2000" spc="5" dirty="0">
                <a:solidFill>
                  <a:srgbClr val="FF6500"/>
                </a:solidFill>
                <a:latin typeface="Arial"/>
                <a:cs typeface="Arial"/>
              </a:rPr>
              <a:t>s</a:t>
            </a:r>
            <a:r>
              <a:rPr sz="2000" spc="-15" dirty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sz="2000" dirty="0">
                <a:solidFill>
                  <a:srgbClr val="FF6500"/>
                </a:solidFill>
                <a:latin typeface="Arial"/>
                <a:cs typeface="Arial"/>
              </a:rPr>
              <a:t>r</a:t>
            </a:r>
            <a:endParaRPr sz="2000">
              <a:latin typeface="Arial"/>
              <a:cs typeface="Arial"/>
            </a:endParaRPr>
          </a:p>
          <a:p>
            <a:pPr marL="2400300" indent="683895">
              <a:lnSpc>
                <a:spcPct val="100000"/>
              </a:lnSpc>
              <a:tabLst>
                <a:tab pos="3547745" algn="l"/>
              </a:tabLst>
            </a:pPr>
            <a:r>
              <a:rPr sz="2000" spc="-10" dirty="0">
                <a:solidFill>
                  <a:srgbClr val="FF6500"/>
                </a:solidFill>
                <a:latin typeface="Arial"/>
                <a:cs typeface="Arial"/>
              </a:rPr>
              <a:t>-</a:t>
            </a:r>
            <a:r>
              <a:rPr sz="2000" dirty="0">
                <a:solidFill>
                  <a:srgbClr val="FF6500"/>
                </a:solidFill>
                <a:latin typeface="Arial"/>
                <a:cs typeface="Arial"/>
              </a:rPr>
              <a:t>--	</a:t>
            </a:r>
            <a:r>
              <a:rPr sz="2000" spc="-5" dirty="0">
                <a:solidFill>
                  <a:srgbClr val="FF6500"/>
                </a:solidFill>
                <a:latin typeface="Arial"/>
                <a:cs typeface="Arial"/>
              </a:rPr>
              <a:t>A</a:t>
            </a:r>
            <a:r>
              <a:rPr sz="2000" spc="-10" dirty="0">
                <a:solidFill>
                  <a:srgbClr val="FF6500"/>
                </a:solidFill>
                <a:latin typeface="Arial"/>
                <a:cs typeface="Arial"/>
              </a:rPr>
              <a:t>ff</a:t>
            </a:r>
            <a:r>
              <a:rPr sz="2000" spc="-15" dirty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sz="2000" spc="5" dirty="0">
                <a:solidFill>
                  <a:srgbClr val="FF6500"/>
                </a:solidFill>
                <a:latin typeface="Arial"/>
                <a:cs typeface="Arial"/>
              </a:rPr>
              <a:t>c</a:t>
            </a:r>
            <a:r>
              <a:rPr sz="2000" spc="-10" dirty="0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sz="2000" dirty="0">
                <a:solidFill>
                  <a:srgbClr val="FF6500"/>
                </a:solidFill>
                <a:latin typeface="Arial"/>
                <a:cs typeface="Arial"/>
              </a:rPr>
              <a:t>ed</a:t>
            </a:r>
            <a:r>
              <a:rPr sz="2000" spc="-30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6500"/>
                </a:solidFill>
                <a:latin typeface="Arial"/>
                <a:cs typeface="Arial"/>
              </a:rPr>
              <a:t>pe</a:t>
            </a:r>
            <a:r>
              <a:rPr sz="2000" spc="-10" dirty="0">
                <a:solidFill>
                  <a:srgbClr val="FF6500"/>
                </a:solidFill>
                <a:latin typeface="Arial"/>
                <a:cs typeface="Arial"/>
              </a:rPr>
              <a:t>r</a:t>
            </a:r>
            <a:r>
              <a:rPr sz="2000" spc="5" dirty="0">
                <a:solidFill>
                  <a:srgbClr val="FF6500"/>
                </a:solidFill>
                <a:latin typeface="Arial"/>
                <a:cs typeface="Arial"/>
              </a:rPr>
              <a:t>s</a:t>
            </a:r>
            <a:r>
              <a:rPr sz="2000" spc="-15" dirty="0">
                <a:solidFill>
                  <a:srgbClr val="FF6500"/>
                </a:solidFill>
                <a:latin typeface="Arial"/>
                <a:cs typeface="Arial"/>
              </a:rPr>
              <a:t>o</a:t>
            </a:r>
            <a:r>
              <a:rPr sz="2000" dirty="0">
                <a:solidFill>
                  <a:srgbClr val="FF6500"/>
                </a:solidFill>
                <a:latin typeface="Arial"/>
                <a:cs typeface="Arial"/>
              </a:rPr>
              <a:t>ns</a:t>
            </a:r>
            <a:endParaRPr sz="2000">
              <a:latin typeface="Arial"/>
              <a:cs typeface="Arial"/>
            </a:endParaRPr>
          </a:p>
          <a:p>
            <a:pPr marR="288290" algn="ctr">
              <a:lnSpc>
                <a:spcPct val="100000"/>
              </a:lnSpc>
              <a:spcBef>
                <a:spcPts val="1675"/>
              </a:spcBef>
            </a:pP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Req</a:t>
            </a:r>
            <a:r>
              <a:rPr sz="2400" spc="5" dirty="0">
                <a:solidFill>
                  <a:srgbClr val="FF6500"/>
                </a:solidFill>
                <a:latin typeface="Arial"/>
                <a:cs typeface="Arial"/>
              </a:rPr>
              <a:t>u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r</a:t>
            </a:r>
            <a:r>
              <a:rPr sz="2400" spc="5" dirty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en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ts</a:t>
            </a:r>
            <a:endParaRPr sz="2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133600" y="6248400"/>
            <a:ext cx="1981200" cy="685800"/>
          </a:xfrm>
          <a:prstGeom prst="rect">
            <a:avLst/>
          </a:prstGeom>
          <a:solidFill>
            <a:srgbClr val="BAE0E3"/>
          </a:solidFill>
          <a:ln w="9524">
            <a:solidFill>
              <a:srgbClr val="FF65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458470">
              <a:lnSpc>
                <a:spcPct val="100000"/>
              </a:lnSpc>
            </a:pPr>
            <a:r>
              <a:rPr sz="1800" dirty="0">
                <a:solidFill>
                  <a:srgbClr val="FF6500"/>
                </a:solidFill>
                <a:latin typeface="Arial"/>
                <a:cs typeface="Arial"/>
              </a:rPr>
              <a:t>F</a:t>
            </a:r>
            <a:r>
              <a:rPr sz="1800" spc="-5" dirty="0">
                <a:solidFill>
                  <a:srgbClr val="FF6500"/>
                </a:solidFill>
                <a:latin typeface="Arial"/>
                <a:cs typeface="Arial"/>
              </a:rPr>
              <a:t>un</a:t>
            </a:r>
            <a:r>
              <a:rPr sz="1800" dirty="0">
                <a:solidFill>
                  <a:srgbClr val="FF6500"/>
                </a:solidFill>
                <a:latin typeface="Arial"/>
                <a:cs typeface="Arial"/>
              </a:rPr>
              <a:t>ct</a:t>
            </a:r>
            <a:r>
              <a:rPr sz="1800" spc="-5" dirty="0">
                <a:solidFill>
                  <a:srgbClr val="FF6500"/>
                </a:solidFill>
                <a:latin typeface="Arial"/>
                <a:cs typeface="Arial"/>
              </a:rPr>
              <a:t>ion</a:t>
            </a:r>
            <a:r>
              <a:rPr sz="1800" spc="5" dirty="0">
                <a:solidFill>
                  <a:srgbClr val="FF6500"/>
                </a:solidFill>
                <a:latin typeface="Arial"/>
                <a:cs typeface="Arial"/>
              </a:rPr>
              <a:t>a</a:t>
            </a:r>
            <a:r>
              <a:rPr sz="1800" dirty="0">
                <a:solidFill>
                  <a:srgbClr val="FF6500"/>
                </a:solidFill>
                <a:latin typeface="Arial"/>
                <a:cs typeface="Arial"/>
              </a:rPr>
              <a:t>l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181600" y="6248400"/>
            <a:ext cx="1981200" cy="685800"/>
          </a:xfrm>
          <a:prstGeom prst="rect">
            <a:avLst/>
          </a:prstGeom>
          <a:solidFill>
            <a:srgbClr val="BAE0E3"/>
          </a:solidFill>
          <a:ln w="9524">
            <a:solidFill>
              <a:srgbClr val="FF65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79070">
              <a:lnSpc>
                <a:spcPct val="100000"/>
              </a:lnSpc>
            </a:pPr>
            <a:r>
              <a:rPr sz="1800" spc="-5" dirty="0">
                <a:solidFill>
                  <a:srgbClr val="FF6500"/>
                </a:solidFill>
                <a:latin typeface="Arial"/>
                <a:cs typeface="Arial"/>
              </a:rPr>
              <a:t>Non</a:t>
            </a:r>
            <a:r>
              <a:rPr sz="1800" dirty="0">
                <a:solidFill>
                  <a:srgbClr val="FF6500"/>
                </a:solidFill>
                <a:latin typeface="Arial"/>
                <a:cs typeface="Arial"/>
              </a:rPr>
              <a:t>-F</a:t>
            </a:r>
            <a:r>
              <a:rPr sz="1800" spc="-5" dirty="0">
                <a:solidFill>
                  <a:srgbClr val="FF6500"/>
                </a:solidFill>
                <a:latin typeface="Arial"/>
                <a:cs typeface="Arial"/>
              </a:rPr>
              <a:t>un</a:t>
            </a:r>
            <a:r>
              <a:rPr sz="1800" dirty="0">
                <a:solidFill>
                  <a:srgbClr val="FF6500"/>
                </a:solidFill>
                <a:latin typeface="Arial"/>
                <a:cs typeface="Arial"/>
              </a:rPr>
              <a:t>ct</a:t>
            </a:r>
            <a:r>
              <a:rPr sz="1800" spc="5" dirty="0">
                <a:solidFill>
                  <a:srgbClr val="FF6500"/>
                </a:solidFill>
                <a:latin typeface="Arial"/>
                <a:cs typeface="Arial"/>
              </a:rPr>
              <a:t>i</a:t>
            </a:r>
            <a:r>
              <a:rPr sz="1800" spc="-5" dirty="0">
                <a:solidFill>
                  <a:srgbClr val="FF6500"/>
                </a:solidFill>
                <a:latin typeface="Arial"/>
                <a:cs typeface="Arial"/>
              </a:rPr>
              <a:t>on</a:t>
            </a:r>
            <a:r>
              <a:rPr sz="1800" spc="5" dirty="0">
                <a:solidFill>
                  <a:srgbClr val="FF6500"/>
                </a:solidFill>
                <a:latin typeface="Arial"/>
                <a:cs typeface="Arial"/>
              </a:rPr>
              <a:t>a</a:t>
            </a:r>
            <a:r>
              <a:rPr sz="1800" dirty="0">
                <a:solidFill>
                  <a:srgbClr val="FF6500"/>
                </a:solidFill>
                <a:latin typeface="Arial"/>
                <a:cs typeface="Arial"/>
              </a:rPr>
              <a:t>l</a:t>
            </a:r>
            <a:endParaRPr sz="18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3048000" y="5481828"/>
            <a:ext cx="1529080" cy="767080"/>
          </a:xfrm>
          <a:custGeom>
            <a:avLst/>
            <a:gdLst/>
            <a:ahLst/>
            <a:cxnLst/>
            <a:rect l="l" t="t" r="r" b="b"/>
            <a:pathLst>
              <a:path w="1529079" h="767079">
                <a:moveTo>
                  <a:pt x="51815" y="697991"/>
                </a:moveTo>
                <a:lnTo>
                  <a:pt x="0" y="766571"/>
                </a:lnTo>
                <a:lnTo>
                  <a:pt x="85343" y="766571"/>
                </a:lnTo>
                <a:lnTo>
                  <a:pt x="73422" y="742187"/>
                </a:lnTo>
                <a:lnTo>
                  <a:pt x="54863" y="742187"/>
                </a:lnTo>
                <a:lnTo>
                  <a:pt x="51815" y="740663"/>
                </a:lnTo>
                <a:lnTo>
                  <a:pt x="51815" y="736091"/>
                </a:lnTo>
                <a:lnTo>
                  <a:pt x="66780" y="728601"/>
                </a:lnTo>
                <a:lnTo>
                  <a:pt x="51815" y="697991"/>
                </a:lnTo>
                <a:close/>
              </a:path>
              <a:path w="1529079" h="767079">
                <a:moveTo>
                  <a:pt x="66780" y="728601"/>
                </a:moveTo>
                <a:lnTo>
                  <a:pt x="51815" y="736091"/>
                </a:lnTo>
                <a:lnTo>
                  <a:pt x="51815" y="740663"/>
                </a:lnTo>
                <a:lnTo>
                  <a:pt x="54863" y="742187"/>
                </a:lnTo>
                <a:lnTo>
                  <a:pt x="59435" y="742187"/>
                </a:lnTo>
                <a:lnTo>
                  <a:pt x="70675" y="736568"/>
                </a:lnTo>
                <a:lnTo>
                  <a:pt x="66780" y="728601"/>
                </a:lnTo>
                <a:close/>
              </a:path>
              <a:path w="1529079" h="767079">
                <a:moveTo>
                  <a:pt x="70675" y="736568"/>
                </a:moveTo>
                <a:lnTo>
                  <a:pt x="59435" y="742187"/>
                </a:lnTo>
                <a:lnTo>
                  <a:pt x="73422" y="742187"/>
                </a:lnTo>
                <a:lnTo>
                  <a:pt x="70675" y="736568"/>
                </a:lnTo>
                <a:close/>
              </a:path>
              <a:path w="1529079" h="767079">
                <a:moveTo>
                  <a:pt x="1525523" y="0"/>
                </a:moveTo>
                <a:lnTo>
                  <a:pt x="1522475" y="0"/>
                </a:lnTo>
                <a:lnTo>
                  <a:pt x="66780" y="728601"/>
                </a:lnTo>
                <a:lnTo>
                  <a:pt x="70675" y="736568"/>
                </a:lnTo>
                <a:lnTo>
                  <a:pt x="1525523" y="9143"/>
                </a:lnTo>
                <a:lnTo>
                  <a:pt x="1528571" y="6095"/>
                </a:lnTo>
                <a:lnTo>
                  <a:pt x="1528571" y="3047"/>
                </a:lnTo>
                <a:lnTo>
                  <a:pt x="1525523" y="0"/>
                </a:lnTo>
                <a:close/>
              </a:path>
            </a:pathLst>
          </a:custGeom>
          <a:solidFill>
            <a:srgbClr val="FF65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567427" y="5481828"/>
            <a:ext cx="1529080" cy="767080"/>
          </a:xfrm>
          <a:custGeom>
            <a:avLst/>
            <a:gdLst/>
            <a:ahLst/>
            <a:cxnLst/>
            <a:rect l="l" t="t" r="r" b="b"/>
            <a:pathLst>
              <a:path w="1529079" h="767079">
                <a:moveTo>
                  <a:pt x="1457896" y="736568"/>
                </a:moveTo>
                <a:lnTo>
                  <a:pt x="1443227" y="766571"/>
                </a:lnTo>
                <a:lnTo>
                  <a:pt x="1528571" y="766571"/>
                </a:lnTo>
                <a:lnTo>
                  <a:pt x="1510148" y="742187"/>
                </a:lnTo>
                <a:lnTo>
                  <a:pt x="1469135" y="742187"/>
                </a:lnTo>
                <a:lnTo>
                  <a:pt x="1457896" y="736568"/>
                </a:lnTo>
                <a:close/>
              </a:path>
              <a:path w="1529079" h="767079">
                <a:moveTo>
                  <a:pt x="1461791" y="728601"/>
                </a:moveTo>
                <a:lnTo>
                  <a:pt x="1457896" y="736568"/>
                </a:lnTo>
                <a:lnTo>
                  <a:pt x="1469135" y="742187"/>
                </a:lnTo>
                <a:lnTo>
                  <a:pt x="1473707" y="742187"/>
                </a:lnTo>
                <a:lnTo>
                  <a:pt x="1476755" y="740663"/>
                </a:lnTo>
                <a:lnTo>
                  <a:pt x="1476755" y="736091"/>
                </a:lnTo>
                <a:lnTo>
                  <a:pt x="1461791" y="728601"/>
                </a:lnTo>
                <a:close/>
              </a:path>
              <a:path w="1529079" h="767079">
                <a:moveTo>
                  <a:pt x="1476755" y="697991"/>
                </a:moveTo>
                <a:lnTo>
                  <a:pt x="1461791" y="728601"/>
                </a:lnTo>
                <a:lnTo>
                  <a:pt x="1476755" y="736091"/>
                </a:lnTo>
                <a:lnTo>
                  <a:pt x="1476755" y="740663"/>
                </a:lnTo>
                <a:lnTo>
                  <a:pt x="1473707" y="742187"/>
                </a:lnTo>
                <a:lnTo>
                  <a:pt x="1510148" y="742187"/>
                </a:lnTo>
                <a:lnTo>
                  <a:pt x="1476755" y="697991"/>
                </a:lnTo>
                <a:close/>
              </a:path>
              <a:path w="1529079" h="767079">
                <a:moveTo>
                  <a:pt x="6095" y="0"/>
                </a:moveTo>
                <a:lnTo>
                  <a:pt x="3047" y="0"/>
                </a:lnTo>
                <a:lnTo>
                  <a:pt x="0" y="3047"/>
                </a:lnTo>
                <a:lnTo>
                  <a:pt x="0" y="6095"/>
                </a:lnTo>
                <a:lnTo>
                  <a:pt x="3047" y="9143"/>
                </a:lnTo>
                <a:lnTo>
                  <a:pt x="1457896" y="736568"/>
                </a:lnTo>
                <a:lnTo>
                  <a:pt x="1461791" y="728601"/>
                </a:lnTo>
                <a:lnTo>
                  <a:pt x="6095" y="0"/>
                </a:lnTo>
                <a:close/>
              </a:path>
            </a:pathLst>
          </a:custGeom>
          <a:solidFill>
            <a:srgbClr val="FF65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764541" y="630577"/>
            <a:ext cx="3638550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79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43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7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10" dirty="0">
                <a:solidFill>
                  <a:srgbClr val="3232FF"/>
                </a:solidFill>
                <a:latin typeface="Times New Roman"/>
                <a:cs typeface="Times New Roman"/>
              </a:rPr>
              <a:t> </a:t>
            </a:r>
            <a:r>
              <a:rPr sz="3600" spc="43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20" dirty="0">
                <a:solidFill>
                  <a:srgbClr val="3232FF"/>
                </a:solidFill>
                <a:latin typeface="Times New Roman"/>
                <a:cs typeface="Times New Roman"/>
              </a:rPr>
              <a:t> </a:t>
            </a:r>
            <a:r>
              <a:rPr sz="3600" spc="1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44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6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7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2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6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3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endParaRPr sz="360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685787" y="1219200"/>
            <a:ext cx="8610600" cy="0"/>
          </a:xfrm>
          <a:custGeom>
            <a:avLst/>
            <a:gdLst/>
            <a:ahLst/>
            <a:cxnLst/>
            <a:rect l="l" t="t" r="r" b="b"/>
            <a:pathLst>
              <a:path w="8610600">
                <a:moveTo>
                  <a:pt x="0" y="0"/>
                </a:moveTo>
                <a:lnTo>
                  <a:pt x="8610611" y="0"/>
                </a:lnTo>
              </a:path>
            </a:pathLst>
          </a:custGeom>
          <a:ln w="571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21615">
              <a:lnSpc>
                <a:spcPct val="100000"/>
              </a:lnSpc>
            </a:pPr>
            <a:fld id="{81D60167-4931-47E6-BA6A-407CBD079E47}" type="slidenum">
              <a:rPr dirty="0"/>
              <a:pPr marL="221615">
                <a:lnSpc>
                  <a:spcPct val="100000"/>
                </a:lnSpc>
              </a:pPr>
              <a:t>5</a:t>
            </a:fld>
            <a:endParaRPr dirty="0"/>
          </a:p>
        </p:txBody>
      </p:sp>
      <p:sp>
        <p:nvSpPr>
          <p:cNvPr id="17" name="object 1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S</a:t>
            </a:r>
            <a:r>
              <a:rPr spc="-10" dirty="0"/>
              <a:t>o</a:t>
            </a:r>
            <a:r>
              <a:rPr spc="-5" dirty="0"/>
              <a:t>f</a:t>
            </a:r>
            <a:r>
              <a:rPr dirty="0"/>
              <a:t>t</a:t>
            </a:r>
            <a:r>
              <a:rPr spc="-20" dirty="0"/>
              <a:t>w</a:t>
            </a:r>
            <a:r>
              <a:rPr dirty="0"/>
              <a:t>a</a:t>
            </a:r>
            <a:r>
              <a:rPr spc="-5" dirty="0"/>
              <a:t>r</a:t>
            </a:r>
            <a:r>
              <a:rPr dirty="0"/>
              <a:t>e</a:t>
            </a:r>
            <a:r>
              <a:rPr spc="-5" dirty="0"/>
              <a:t> </a:t>
            </a:r>
            <a:r>
              <a:rPr dirty="0"/>
              <a:t>E</a:t>
            </a:r>
            <a:r>
              <a:rPr spc="5" dirty="0"/>
              <a:t>n</a:t>
            </a:r>
            <a:r>
              <a:rPr spc="-10" dirty="0"/>
              <a:t>g</a:t>
            </a:r>
            <a:r>
              <a:rPr dirty="0"/>
              <a:t>i</a:t>
            </a:r>
            <a:r>
              <a:rPr spc="5" dirty="0"/>
              <a:t>n</a:t>
            </a:r>
            <a:r>
              <a:rPr spc="-10" dirty="0"/>
              <a:t>ee</a:t>
            </a:r>
            <a:r>
              <a:rPr spc="-5" dirty="0"/>
              <a:t>r</a:t>
            </a:r>
            <a:r>
              <a:rPr spc="-10" dirty="0"/>
              <a:t>i</a:t>
            </a:r>
            <a:r>
              <a:rPr spc="5" dirty="0"/>
              <a:t>n</a:t>
            </a:r>
            <a:r>
              <a:rPr dirty="0"/>
              <a:t>g</a:t>
            </a:r>
            <a:r>
              <a:rPr spc="-5" dirty="0"/>
              <a:t> </a:t>
            </a:r>
            <a:r>
              <a:rPr spc="-20" dirty="0"/>
              <a:t>(</a:t>
            </a:r>
            <a:r>
              <a:rPr spc="-10" dirty="0"/>
              <a:t>3</a:t>
            </a:r>
            <a:r>
              <a:rPr sz="750" baseline="22222" dirty="0"/>
              <a:t>rd </a:t>
            </a:r>
            <a:r>
              <a:rPr sz="750" spc="-75" baseline="22222" dirty="0"/>
              <a:t> </a:t>
            </a:r>
            <a:r>
              <a:rPr sz="800" spc="-10" dirty="0"/>
              <a:t>ed</a:t>
            </a:r>
            <a:r>
              <a:rPr sz="800" dirty="0"/>
              <a:t>.</a:t>
            </a:r>
            <a:r>
              <a:rPr sz="800" spc="-5" dirty="0"/>
              <a:t>)</a:t>
            </a:r>
            <a:r>
              <a:rPr sz="800" dirty="0"/>
              <a:t>,</a:t>
            </a:r>
            <a:r>
              <a:rPr sz="800" spc="-5" dirty="0"/>
              <a:t> </a:t>
            </a:r>
            <a:r>
              <a:rPr sz="800" dirty="0"/>
              <a:t>By</a:t>
            </a:r>
            <a:r>
              <a:rPr sz="800" spc="-15" dirty="0"/>
              <a:t> </a:t>
            </a:r>
            <a:r>
              <a:rPr sz="800" spc="-20" dirty="0"/>
              <a:t>K</a:t>
            </a:r>
            <a:r>
              <a:rPr sz="800" spc="15" dirty="0"/>
              <a:t>.</a:t>
            </a:r>
            <a:r>
              <a:rPr sz="800" dirty="0"/>
              <a:t>K</a:t>
            </a:r>
            <a:r>
              <a:rPr sz="800" spc="-15" dirty="0"/>
              <a:t> </a:t>
            </a:r>
            <a:r>
              <a:rPr sz="800" spc="-5" dirty="0"/>
              <a:t>A</a:t>
            </a:r>
            <a:r>
              <a:rPr sz="800" spc="-10" dirty="0"/>
              <a:t>gg</a:t>
            </a:r>
            <a:r>
              <a:rPr sz="800" dirty="0"/>
              <a:t>a</a:t>
            </a:r>
            <a:r>
              <a:rPr sz="800" spc="-5" dirty="0"/>
              <a:t>r</a:t>
            </a:r>
            <a:r>
              <a:rPr sz="800" spc="-20" dirty="0"/>
              <a:t>w</a:t>
            </a:r>
            <a:r>
              <a:rPr sz="800" dirty="0"/>
              <a:t>al</a:t>
            </a:r>
            <a:r>
              <a:rPr sz="800" spc="5" dirty="0"/>
              <a:t> </a:t>
            </a:r>
            <a:r>
              <a:rPr sz="800" dirty="0"/>
              <a:t>&amp;</a:t>
            </a:r>
            <a:r>
              <a:rPr sz="800" spc="-10" dirty="0"/>
              <a:t> </a:t>
            </a:r>
            <a:r>
              <a:rPr sz="800" spc="-5" dirty="0"/>
              <a:t>Y</a:t>
            </a:r>
            <a:r>
              <a:rPr sz="800" spc="-10" dirty="0"/>
              <a:t>oge</a:t>
            </a:r>
            <a:r>
              <a:rPr sz="800" spc="-5" dirty="0"/>
              <a:t>s</a:t>
            </a:r>
            <a:r>
              <a:rPr sz="800" dirty="0"/>
              <a:t>h</a:t>
            </a:r>
            <a:r>
              <a:rPr sz="800" spc="10" dirty="0"/>
              <a:t> </a:t>
            </a:r>
            <a:r>
              <a:rPr sz="800" spc="-5" dirty="0"/>
              <a:t>S</a:t>
            </a:r>
            <a:r>
              <a:rPr sz="800" dirty="0"/>
              <a:t>i</a:t>
            </a:r>
            <a:r>
              <a:rPr sz="800" spc="5" dirty="0"/>
              <a:t>n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dirty="0"/>
              <a:t>C</a:t>
            </a:r>
            <a:r>
              <a:rPr sz="800" spc="-20" dirty="0"/>
              <a:t>o</a:t>
            </a:r>
            <a:r>
              <a:rPr sz="800" spc="5" dirty="0"/>
              <a:t>p</a:t>
            </a:r>
            <a:r>
              <a:rPr sz="800" spc="-20" dirty="0"/>
              <a:t>y</a:t>
            </a:r>
            <a:r>
              <a:rPr sz="800" spc="-5" dirty="0"/>
              <a:t>r</a:t>
            </a:r>
            <a:r>
              <a:rPr sz="800" dirty="0"/>
              <a:t>i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t</a:t>
            </a:r>
            <a:r>
              <a:rPr sz="800" spc="5" dirty="0"/>
              <a:t> </a:t>
            </a:r>
            <a:r>
              <a:rPr sz="800" dirty="0"/>
              <a:t>©</a:t>
            </a:r>
            <a:r>
              <a:rPr sz="800" spc="5" dirty="0"/>
              <a:t> </a:t>
            </a:r>
            <a:r>
              <a:rPr sz="800" spc="-5" dirty="0"/>
              <a:t>N</a:t>
            </a:r>
            <a:r>
              <a:rPr sz="800" spc="-10" dirty="0"/>
              <a:t>e</a:t>
            </a:r>
            <a:r>
              <a:rPr sz="800" dirty="0"/>
              <a:t>w</a:t>
            </a:r>
            <a:r>
              <a:rPr sz="800" spc="-15" dirty="0"/>
              <a:t> </a:t>
            </a:r>
            <a:r>
              <a:rPr sz="800" spc="-20" dirty="0"/>
              <a:t>A</a:t>
            </a:r>
            <a:r>
              <a:rPr sz="800" spc="-10" dirty="0"/>
              <a:t>g</a:t>
            </a:r>
            <a:r>
              <a:rPr sz="800" dirty="0"/>
              <a:t>e</a:t>
            </a:r>
            <a:r>
              <a:rPr sz="800" spc="5" dirty="0"/>
              <a:t> </a:t>
            </a:r>
            <a:r>
              <a:rPr sz="800" spc="-30" dirty="0"/>
              <a:t>I</a:t>
            </a:r>
            <a:r>
              <a:rPr sz="800" spc="5" dirty="0"/>
              <a:t>n</a:t>
            </a:r>
            <a:r>
              <a:rPr sz="800" dirty="0"/>
              <a:t>t</a:t>
            </a:r>
            <a:r>
              <a:rPr sz="800" spc="-10" dirty="0"/>
              <a:t>e</a:t>
            </a:r>
            <a:r>
              <a:rPr sz="800" spc="-5" dirty="0"/>
              <a:t>r</a:t>
            </a:r>
            <a:r>
              <a:rPr sz="800" spc="5" dirty="0"/>
              <a:t>n</a:t>
            </a:r>
            <a:r>
              <a:rPr sz="800" dirty="0"/>
              <a:t>ati</a:t>
            </a:r>
            <a:r>
              <a:rPr sz="800" spc="-20" dirty="0"/>
              <a:t>o</a:t>
            </a:r>
            <a:r>
              <a:rPr sz="800" spc="-10" dirty="0"/>
              <a:t>n</a:t>
            </a:r>
            <a:r>
              <a:rPr sz="800" dirty="0"/>
              <a:t>al</a:t>
            </a:r>
            <a:r>
              <a:rPr sz="800" spc="-5" dirty="0"/>
              <a:t> P</a:t>
            </a:r>
            <a:r>
              <a:rPr sz="800" spc="5" dirty="0"/>
              <a:t>ub</a:t>
            </a:r>
            <a:r>
              <a:rPr sz="800" spc="-10" dirty="0"/>
              <a:t>l</a:t>
            </a:r>
            <a:r>
              <a:rPr sz="800" dirty="0"/>
              <a:t>i</a:t>
            </a:r>
            <a:r>
              <a:rPr sz="800" spc="-5" dirty="0"/>
              <a:t>s</a:t>
            </a:r>
            <a:r>
              <a:rPr sz="800" spc="-10" dirty="0"/>
              <a:t>he</a:t>
            </a:r>
            <a:r>
              <a:rPr sz="800" spc="-5" dirty="0"/>
              <a:t>rs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spc="-10" dirty="0"/>
              <a:t>20</a:t>
            </a:r>
            <a:r>
              <a:rPr sz="800" spc="5" dirty="0"/>
              <a:t>0</a:t>
            </a:r>
            <a:r>
              <a:rPr sz="800" dirty="0"/>
              <a:t>7</a:t>
            </a:r>
            <a:endParaRPr sz="80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0729" y="1231792"/>
            <a:ext cx="8329295" cy="32842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2200" spc="-10" dirty="0">
                <a:solidFill>
                  <a:srgbClr val="3232FF"/>
                </a:solidFill>
                <a:latin typeface="Arial"/>
                <a:cs typeface="Arial"/>
              </a:rPr>
              <a:t>(ii) </a:t>
            </a:r>
            <a:r>
              <a:rPr sz="2200" spc="-2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200" spc="-15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2200" spc="-10" dirty="0">
                <a:solidFill>
                  <a:srgbClr val="3232FF"/>
                </a:solidFill>
                <a:latin typeface="Arial"/>
                <a:cs typeface="Arial"/>
              </a:rPr>
              <a:t>c</a:t>
            </a:r>
            <a:r>
              <a:rPr sz="2200" spc="-1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20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3232FF"/>
                </a:solidFill>
                <a:latin typeface="Arial"/>
                <a:cs typeface="Arial"/>
              </a:rPr>
              <a:t>the</a:t>
            </a:r>
            <a:r>
              <a:rPr sz="2200" spc="1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200" spc="-25" dirty="0">
                <a:solidFill>
                  <a:srgbClr val="3232FF"/>
                </a:solidFill>
                <a:latin typeface="Arial"/>
                <a:cs typeface="Arial"/>
              </a:rPr>
              <a:t>D</a:t>
            </a:r>
            <a:r>
              <a:rPr sz="2200" spc="-20" dirty="0">
                <a:solidFill>
                  <a:srgbClr val="3232FF"/>
                </a:solidFill>
                <a:latin typeface="Arial"/>
                <a:cs typeface="Arial"/>
              </a:rPr>
              <a:t>EO</a:t>
            </a:r>
            <a:r>
              <a:rPr sz="2200" spc="-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3232FF"/>
                </a:solidFill>
                <a:latin typeface="Arial"/>
                <a:cs typeface="Arial"/>
              </a:rPr>
              <a:t>p</a:t>
            </a:r>
            <a:r>
              <a:rPr sz="22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2200" spc="-1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200" spc="-25" dirty="0">
                <a:solidFill>
                  <a:srgbClr val="3232FF"/>
                </a:solidFill>
                <a:latin typeface="Arial"/>
                <a:cs typeface="Arial"/>
              </a:rPr>
              <a:t>v</a:t>
            </a:r>
            <a:r>
              <a:rPr sz="22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200" dirty="0">
                <a:solidFill>
                  <a:srgbClr val="3232FF"/>
                </a:solidFill>
                <a:latin typeface="Arial"/>
                <a:cs typeface="Arial"/>
              </a:rPr>
              <a:t>d</a:t>
            </a:r>
            <a:r>
              <a:rPr sz="2200" spc="-15" dirty="0">
                <a:solidFill>
                  <a:srgbClr val="3232FF"/>
                </a:solidFill>
                <a:latin typeface="Arial"/>
                <a:cs typeface="Arial"/>
              </a:rPr>
              <a:t>es</a:t>
            </a:r>
            <a:r>
              <a:rPr sz="2200" spc="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3232FF"/>
                </a:solidFill>
                <a:latin typeface="Arial"/>
                <a:cs typeface="Arial"/>
              </a:rPr>
              <a:t>the</a:t>
            </a:r>
            <a:r>
              <a:rPr sz="220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3232FF"/>
                </a:solidFill>
                <a:latin typeface="Arial"/>
                <a:cs typeface="Arial"/>
              </a:rPr>
              <a:t>requi</a:t>
            </a:r>
            <a:r>
              <a:rPr sz="22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2200" spc="-15" dirty="0">
                <a:solidFill>
                  <a:srgbClr val="3232FF"/>
                </a:solidFill>
                <a:latin typeface="Arial"/>
                <a:cs typeface="Arial"/>
              </a:rPr>
              <a:t>ed</a:t>
            </a:r>
            <a:r>
              <a:rPr sz="220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3232FF"/>
                </a:solidFill>
                <a:latin typeface="Arial"/>
                <a:cs typeface="Arial"/>
              </a:rPr>
              <a:t>info</a:t>
            </a:r>
            <a:r>
              <a:rPr sz="22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2200" spc="-30" dirty="0">
                <a:solidFill>
                  <a:srgbClr val="3232FF"/>
                </a:solidFill>
                <a:latin typeface="Arial"/>
                <a:cs typeface="Arial"/>
              </a:rPr>
              <a:t>m</a:t>
            </a:r>
            <a:r>
              <a:rPr sz="2200" spc="-10" dirty="0">
                <a:solidFill>
                  <a:srgbClr val="3232FF"/>
                </a:solidFill>
                <a:latin typeface="Arial"/>
                <a:cs typeface="Arial"/>
              </a:rPr>
              <a:t>ation,</a:t>
            </a:r>
            <a:r>
              <a:rPr sz="220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3232FF"/>
                </a:solidFill>
                <a:latin typeface="Arial"/>
                <a:cs typeface="Arial"/>
              </a:rPr>
              <a:t>one</a:t>
            </a:r>
            <a:r>
              <a:rPr sz="220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3232FF"/>
                </a:solidFill>
                <a:latin typeface="Arial"/>
                <a:cs typeface="Arial"/>
              </a:rPr>
              <a:t>of</a:t>
            </a:r>
            <a:r>
              <a:rPr sz="220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200" dirty="0">
                <a:solidFill>
                  <a:srgbClr val="3232FF"/>
                </a:solidFill>
                <a:latin typeface="Arial"/>
                <a:cs typeface="Arial"/>
              </a:rPr>
              <a:t>h</a:t>
            </a:r>
            <a:r>
              <a:rPr sz="2200" spc="-1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20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2200" spc="-15" dirty="0">
                <a:solidFill>
                  <a:srgbClr val="3232FF"/>
                </a:solidFill>
                <a:latin typeface="Arial"/>
                <a:cs typeface="Arial"/>
              </a:rPr>
              <a:t>ub</a:t>
            </a:r>
            <a:r>
              <a:rPr sz="2200" spc="-10" dirty="0">
                <a:solidFill>
                  <a:srgbClr val="3232FF"/>
                </a:solidFill>
                <a:latin typeface="Arial"/>
                <a:cs typeface="Arial"/>
              </a:rPr>
              <a:t> flo</a:t>
            </a:r>
            <a:r>
              <a:rPr sz="2200" spc="-25" dirty="0">
                <a:solidFill>
                  <a:srgbClr val="3232FF"/>
                </a:solidFill>
                <a:latin typeface="Arial"/>
                <a:cs typeface="Arial"/>
              </a:rPr>
              <a:t>w</a:t>
            </a:r>
            <a:r>
              <a:rPr sz="2200" spc="-15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2200" spc="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3232FF"/>
                </a:solidFill>
                <a:latin typeface="Arial"/>
                <a:cs typeface="Arial"/>
              </a:rPr>
              <a:t>is</a:t>
            </a:r>
            <a:r>
              <a:rPr sz="2200" spc="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200" spc="-25" dirty="0">
                <a:solidFill>
                  <a:srgbClr val="3232FF"/>
                </a:solidFill>
                <a:latin typeface="Arial"/>
                <a:cs typeface="Arial"/>
              </a:rPr>
              <a:t>x</a:t>
            </a:r>
            <a:r>
              <a:rPr sz="2200" spc="-1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200" spc="-10" dirty="0">
                <a:solidFill>
                  <a:srgbClr val="3232FF"/>
                </a:solidFill>
                <a:latin typeface="Arial"/>
                <a:cs typeface="Arial"/>
              </a:rPr>
              <a:t>cuted.</a:t>
            </a: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7"/>
              </a:spcBef>
            </a:pPr>
            <a:endParaRPr sz="2950">
              <a:latin typeface="Times New Roman"/>
              <a:cs typeface="Times New Roman"/>
            </a:endParaRPr>
          </a:p>
          <a:p>
            <a:pPr marL="927100" marR="25400" indent="-457200">
              <a:lnSpc>
                <a:spcPct val="100000"/>
              </a:lnSpc>
              <a:tabLst>
                <a:tab pos="926465" algn="l"/>
              </a:tabLst>
            </a:pPr>
            <a:r>
              <a:rPr sz="2200" spc="1365" dirty="0">
                <a:latin typeface="Microsoft Sans Serif"/>
                <a:cs typeface="Microsoft Sans Serif"/>
              </a:rPr>
              <a:t> </a:t>
            </a:r>
            <a:r>
              <a:rPr sz="2200" spc="1365" dirty="0">
                <a:latin typeface="Times New Roman"/>
                <a:cs typeface="Times New Roman"/>
              </a:rPr>
              <a:t>	</a:t>
            </a:r>
            <a:r>
              <a:rPr sz="2200" spc="-10" dirty="0">
                <a:solidFill>
                  <a:srgbClr val="FF6500"/>
                </a:solidFill>
                <a:latin typeface="Arial"/>
                <a:cs typeface="Arial"/>
              </a:rPr>
              <a:t>If </a:t>
            </a:r>
            <a:r>
              <a:rPr sz="2200" spc="-25" dirty="0">
                <a:solidFill>
                  <a:srgbClr val="FF6500"/>
                </a:solidFill>
                <a:latin typeface="Arial"/>
                <a:cs typeface="Arial"/>
              </a:rPr>
              <a:t>DE</a:t>
            </a:r>
            <a:r>
              <a:rPr sz="2200" spc="-20" dirty="0">
                <a:solidFill>
                  <a:srgbClr val="FF6500"/>
                </a:solidFill>
                <a:latin typeface="Arial"/>
                <a:cs typeface="Arial"/>
              </a:rPr>
              <a:t>O</a:t>
            </a:r>
            <a:r>
              <a:rPr sz="2200" spc="-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FF6500"/>
                </a:solidFill>
                <a:latin typeface="Arial"/>
                <a:cs typeface="Arial"/>
              </a:rPr>
              <a:t>selec</a:t>
            </a:r>
            <a:r>
              <a:rPr sz="2200" spc="-15" dirty="0">
                <a:solidFill>
                  <a:srgbClr val="FF6500"/>
                </a:solidFill>
                <a:latin typeface="Arial"/>
                <a:cs typeface="Arial"/>
              </a:rPr>
              <a:t>ted</a:t>
            </a:r>
            <a:r>
              <a:rPr sz="2200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FF6500"/>
                </a:solidFill>
                <a:latin typeface="Arial"/>
                <a:cs typeface="Arial"/>
              </a:rPr>
              <a:t>“</a:t>
            </a:r>
            <a:r>
              <a:rPr sz="2200" spc="-20" dirty="0">
                <a:solidFill>
                  <a:srgbClr val="FF6500"/>
                </a:solidFill>
                <a:latin typeface="Arial"/>
                <a:cs typeface="Arial"/>
              </a:rPr>
              <a:t>A</a:t>
            </a:r>
            <a:r>
              <a:rPr sz="2200" spc="-15" dirty="0">
                <a:solidFill>
                  <a:srgbClr val="FF6500"/>
                </a:solidFill>
                <a:latin typeface="Arial"/>
                <a:cs typeface="Arial"/>
              </a:rPr>
              <a:t>dd</a:t>
            </a:r>
            <a:r>
              <a:rPr sz="2200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FF6500"/>
                </a:solidFill>
                <a:latin typeface="Arial"/>
                <a:cs typeface="Arial"/>
              </a:rPr>
              <a:t>a</a:t>
            </a:r>
            <a:r>
              <a:rPr sz="2200" spc="1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FF6500"/>
                </a:solidFill>
                <a:latin typeface="Arial"/>
                <a:cs typeface="Arial"/>
              </a:rPr>
              <a:t>s</a:t>
            </a:r>
            <a:r>
              <a:rPr sz="2200" spc="-15" dirty="0">
                <a:solidFill>
                  <a:srgbClr val="FF6500"/>
                </a:solidFill>
                <a:latin typeface="Arial"/>
                <a:cs typeface="Arial"/>
              </a:rPr>
              <a:t>ubje</a:t>
            </a:r>
            <a:r>
              <a:rPr sz="2200" spc="-10" dirty="0">
                <a:solidFill>
                  <a:srgbClr val="FF6500"/>
                </a:solidFill>
                <a:latin typeface="Arial"/>
                <a:cs typeface="Arial"/>
              </a:rPr>
              <a:t>ct”</a:t>
            </a:r>
            <a:r>
              <a:rPr sz="2200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FF6500"/>
                </a:solidFill>
                <a:latin typeface="Arial"/>
                <a:cs typeface="Arial"/>
              </a:rPr>
              <a:t>the</a:t>
            </a:r>
            <a:r>
              <a:rPr sz="2200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FF6500"/>
                </a:solidFill>
                <a:latin typeface="Arial"/>
                <a:cs typeface="Arial"/>
              </a:rPr>
              <a:t>“</a:t>
            </a:r>
            <a:r>
              <a:rPr sz="2200" spc="-20" dirty="0">
                <a:solidFill>
                  <a:srgbClr val="FF6500"/>
                </a:solidFill>
                <a:latin typeface="Arial"/>
                <a:cs typeface="Arial"/>
              </a:rPr>
              <a:t>A</a:t>
            </a:r>
            <a:r>
              <a:rPr sz="2200" spc="-15" dirty="0">
                <a:solidFill>
                  <a:srgbClr val="FF6500"/>
                </a:solidFill>
                <a:latin typeface="Arial"/>
                <a:cs typeface="Arial"/>
              </a:rPr>
              <a:t>dd-a</a:t>
            </a:r>
            <a:r>
              <a:rPr sz="2200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FF6500"/>
                </a:solidFill>
                <a:latin typeface="Arial"/>
                <a:cs typeface="Arial"/>
              </a:rPr>
              <a:t>s</a:t>
            </a:r>
            <a:r>
              <a:rPr sz="2200" spc="-15" dirty="0">
                <a:solidFill>
                  <a:srgbClr val="FF6500"/>
                </a:solidFill>
                <a:latin typeface="Arial"/>
                <a:cs typeface="Arial"/>
              </a:rPr>
              <a:t>ub</a:t>
            </a:r>
            <a:r>
              <a:rPr sz="2200" spc="5" dirty="0">
                <a:solidFill>
                  <a:srgbClr val="FF6500"/>
                </a:solidFill>
                <a:latin typeface="Arial"/>
                <a:cs typeface="Arial"/>
              </a:rPr>
              <a:t>j</a:t>
            </a:r>
            <a:r>
              <a:rPr sz="2200" spc="-15" dirty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sz="2200" spc="-10" dirty="0">
                <a:solidFill>
                  <a:srgbClr val="FF6500"/>
                </a:solidFill>
                <a:latin typeface="Arial"/>
                <a:cs typeface="Arial"/>
              </a:rPr>
              <a:t>ct</a:t>
            </a:r>
            <a:r>
              <a:rPr sz="2200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FF6500"/>
                </a:solidFill>
                <a:latin typeface="Arial"/>
                <a:cs typeface="Arial"/>
              </a:rPr>
              <a:t>s</a:t>
            </a:r>
            <a:r>
              <a:rPr sz="2200" spc="-15" dirty="0">
                <a:solidFill>
                  <a:srgbClr val="FF6500"/>
                </a:solidFill>
                <a:latin typeface="Arial"/>
                <a:cs typeface="Arial"/>
              </a:rPr>
              <a:t>ub</a:t>
            </a:r>
            <a:r>
              <a:rPr sz="2200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FF6500"/>
                </a:solidFill>
                <a:latin typeface="Arial"/>
                <a:cs typeface="Arial"/>
              </a:rPr>
              <a:t>flow is</a:t>
            </a:r>
            <a:r>
              <a:rPr sz="2200" spc="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sz="2200" spc="-25" dirty="0">
                <a:solidFill>
                  <a:srgbClr val="FF6500"/>
                </a:solidFill>
                <a:latin typeface="Arial"/>
                <a:cs typeface="Arial"/>
              </a:rPr>
              <a:t>x</a:t>
            </a:r>
            <a:r>
              <a:rPr sz="2200" spc="-15" dirty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sz="2200" spc="-10" dirty="0">
                <a:solidFill>
                  <a:srgbClr val="FF6500"/>
                </a:solidFill>
                <a:latin typeface="Arial"/>
                <a:cs typeface="Arial"/>
              </a:rPr>
              <a:t>cuted.</a:t>
            </a:r>
            <a:endParaRPr sz="2200">
              <a:latin typeface="Arial"/>
              <a:cs typeface="Arial"/>
            </a:endParaRPr>
          </a:p>
          <a:p>
            <a:pPr marL="927100" marR="164465" indent="-457200">
              <a:lnSpc>
                <a:spcPct val="100000"/>
              </a:lnSpc>
              <a:spcBef>
                <a:spcPts val="780"/>
              </a:spcBef>
              <a:tabLst>
                <a:tab pos="926465" algn="l"/>
                <a:tab pos="2386965" algn="l"/>
              </a:tabLst>
            </a:pPr>
            <a:r>
              <a:rPr sz="2200" spc="1365" dirty="0">
                <a:latin typeface="Microsoft Sans Serif"/>
                <a:cs typeface="Microsoft Sans Serif"/>
              </a:rPr>
              <a:t> </a:t>
            </a:r>
            <a:r>
              <a:rPr sz="2200" spc="1365" dirty="0">
                <a:latin typeface="Times New Roman"/>
                <a:cs typeface="Times New Roman"/>
              </a:rPr>
              <a:t>	</a:t>
            </a:r>
            <a:r>
              <a:rPr sz="2200" spc="-10" dirty="0">
                <a:solidFill>
                  <a:srgbClr val="A50020"/>
                </a:solidFill>
                <a:latin typeface="Arial"/>
                <a:cs typeface="Arial"/>
              </a:rPr>
              <a:t>If </a:t>
            </a:r>
            <a:r>
              <a:rPr sz="2200" spc="-25" dirty="0">
                <a:solidFill>
                  <a:srgbClr val="A50020"/>
                </a:solidFill>
                <a:latin typeface="Arial"/>
                <a:cs typeface="Arial"/>
              </a:rPr>
              <a:t>DE</a:t>
            </a:r>
            <a:r>
              <a:rPr sz="2200" spc="-20" dirty="0">
                <a:solidFill>
                  <a:srgbClr val="A50020"/>
                </a:solidFill>
                <a:latin typeface="Arial"/>
                <a:cs typeface="Arial"/>
              </a:rPr>
              <a:t>O</a:t>
            </a:r>
            <a:r>
              <a:rPr sz="2200" spc="-5" dirty="0">
                <a:solidFill>
                  <a:srgbClr val="A50020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A50020"/>
                </a:solidFill>
                <a:latin typeface="Arial"/>
                <a:cs typeface="Arial"/>
              </a:rPr>
              <a:t>selec</a:t>
            </a:r>
            <a:r>
              <a:rPr sz="2200" spc="-15" dirty="0">
                <a:solidFill>
                  <a:srgbClr val="A50020"/>
                </a:solidFill>
                <a:latin typeface="Arial"/>
                <a:cs typeface="Arial"/>
              </a:rPr>
              <a:t>ted</a:t>
            </a:r>
            <a:r>
              <a:rPr sz="2200" dirty="0">
                <a:solidFill>
                  <a:srgbClr val="A50020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A50020"/>
                </a:solidFill>
                <a:latin typeface="Arial"/>
                <a:cs typeface="Arial"/>
              </a:rPr>
              <a:t>“</a:t>
            </a:r>
            <a:r>
              <a:rPr sz="2200" spc="-25" dirty="0">
                <a:solidFill>
                  <a:srgbClr val="A50020"/>
                </a:solidFill>
                <a:latin typeface="Arial"/>
                <a:cs typeface="Arial"/>
              </a:rPr>
              <a:t>U</a:t>
            </a:r>
            <a:r>
              <a:rPr sz="2200" spc="-15" dirty="0">
                <a:solidFill>
                  <a:srgbClr val="A50020"/>
                </a:solidFill>
                <a:latin typeface="Arial"/>
                <a:cs typeface="Arial"/>
              </a:rPr>
              <a:t>pda</a:t>
            </a:r>
            <a:r>
              <a:rPr sz="2200" dirty="0">
                <a:solidFill>
                  <a:srgbClr val="A50020"/>
                </a:solidFill>
                <a:latin typeface="Arial"/>
                <a:cs typeface="Arial"/>
              </a:rPr>
              <a:t>t</a:t>
            </a:r>
            <a:r>
              <a:rPr sz="2200" spc="-15" dirty="0">
                <a:solidFill>
                  <a:srgbClr val="A50020"/>
                </a:solidFill>
                <a:latin typeface="Arial"/>
                <a:cs typeface="Arial"/>
              </a:rPr>
              <a:t>e-a</a:t>
            </a:r>
            <a:r>
              <a:rPr sz="2200" dirty="0">
                <a:solidFill>
                  <a:srgbClr val="A50020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A50020"/>
                </a:solidFill>
                <a:latin typeface="Arial"/>
                <a:cs typeface="Arial"/>
              </a:rPr>
              <a:t>s</a:t>
            </a:r>
            <a:r>
              <a:rPr sz="2200" spc="-15" dirty="0">
                <a:solidFill>
                  <a:srgbClr val="A50020"/>
                </a:solidFill>
                <a:latin typeface="Arial"/>
                <a:cs typeface="Arial"/>
              </a:rPr>
              <a:t>ubje</a:t>
            </a:r>
            <a:r>
              <a:rPr sz="2200" spc="-10" dirty="0">
                <a:solidFill>
                  <a:srgbClr val="A50020"/>
                </a:solidFill>
                <a:latin typeface="Arial"/>
                <a:cs typeface="Arial"/>
              </a:rPr>
              <a:t>ct”</a:t>
            </a:r>
            <a:r>
              <a:rPr sz="2200" dirty="0">
                <a:solidFill>
                  <a:srgbClr val="A50020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A50020"/>
                </a:solidFill>
                <a:latin typeface="Arial"/>
                <a:cs typeface="Arial"/>
              </a:rPr>
              <a:t>the</a:t>
            </a:r>
            <a:r>
              <a:rPr sz="2200" dirty="0">
                <a:solidFill>
                  <a:srgbClr val="A50020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A50020"/>
                </a:solidFill>
                <a:latin typeface="Arial"/>
                <a:cs typeface="Arial"/>
              </a:rPr>
              <a:t>“updat</a:t>
            </a:r>
            <a:r>
              <a:rPr sz="2200" dirty="0">
                <a:solidFill>
                  <a:srgbClr val="A50020"/>
                </a:solidFill>
                <a:latin typeface="Arial"/>
                <a:cs typeface="Arial"/>
              </a:rPr>
              <a:t>e-</a:t>
            </a:r>
            <a:r>
              <a:rPr sz="2200" spc="-10" dirty="0">
                <a:solidFill>
                  <a:srgbClr val="A50020"/>
                </a:solidFill>
                <a:latin typeface="Arial"/>
                <a:cs typeface="Arial"/>
              </a:rPr>
              <a:t>a-</a:t>
            </a:r>
            <a:r>
              <a:rPr sz="2200" dirty="0">
                <a:solidFill>
                  <a:srgbClr val="A50020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A50020"/>
                </a:solidFill>
                <a:latin typeface="Arial"/>
                <a:cs typeface="Arial"/>
              </a:rPr>
              <a:t>s</a:t>
            </a:r>
            <a:r>
              <a:rPr sz="2200" spc="-15" dirty="0">
                <a:solidFill>
                  <a:srgbClr val="A50020"/>
                </a:solidFill>
                <a:latin typeface="Arial"/>
                <a:cs typeface="Arial"/>
              </a:rPr>
              <a:t>ubje</a:t>
            </a:r>
            <a:r>
              <a:rPr sz="2200" spc="-10" dirty="0">
                <a:solidFill>
                  <a:srgbClr val="A50020"/>
                </a:solidFill>
                <a:latin typeface="Arial"/>
                <a:cs typeface="Arial"/>
              </a:rPr>
              <a:t>ct” s</a:t>
            </a:r>
            <a:r>
              <a:rPr sz="2200" spc="-15" dirty="0">
                <a:solidFill>
                  <a:srgbClr val="A50020"/>
                </a:solidFill>
                <a:latin typeface="Arial"/>
                <a:cs typeface="Arial"/>
              </a:rPr>
              <a:t>ub</a:t>
            </a:r>
            <a:r>
              <a:rPr sz="2200" dirty="0">
                <a:solidFill>
                  <a:srgbClr val="A50020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A50020"/>
                </a:solidFill>
                <a:latin typeface="Arial"/>
                <a:cs typeface="Arial"/>
              </a:rPr>
              <a:t>flow</a:t>
            </a:r>
            <a:r>
              <a:rPr sz="2200" spc="-5" dirty="0">
                <a:solidFill>
                  <a:srgbClr val="A50020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A50020"/>
                </a:solidFill>
                <a:latin typeface="Arial"/>
                <a:cs typeface="Arial"/>
              </a:rPr>
              <a:t>is</a:t>
            </a:r>
            <a:r>
              <a:rPr sz="2200" dirty="0">
                <a:solidFill>
                  <a:srgbClr val="A50020"/>
                </a:solidFill>
                <a:latin typeface="Arial"/>
                <a:cs typeface="Arial"/>
              </a:rPr>
              <a:t>	</a:t>
            </a:r>
            <a:r>
              <a:rPr sz="2200" spc="-15" dirty="0">
                <a:solidFill>
                  <a:srgbClr val="A50020"/>
                </a:solidFill>
                <a:latin typeface="Arial"/>
                <a:cs typeface="Arial"/>
              </a:rPr>
              <a:t>e</a:t>
            </a:r>
            <a:r>
              <a:rPr sz="2200" spc="-25" dirty="0">
                <a:solidFill>
                  <a:srgbClr val="A50020"/>
                </a:solidFill>
                <a:latin typeface="Arial"/>
                <a:cs typeface="Arial"/>
              </a:rPr>
              <a:t>x</a:t>
            </a:r>
            <a:r>
              <a:rPr sz="2200" spc="-15" dirty="0">
                <a:solidFill>
                  <a:srgbClr val="A50020"/>
                </a:solidFill>
                <a:latin typeface="Arial"/>
                <a:cs typeface="Arial"/>
              </a:rPr>
              <a:t>e</a:t>
            </a:r>
            <a:r>
              <a:rPr sz="2200" spc="-10" dirty="0">
                <a:solidFill>
                  <a:srgbClr val="A50020"/>
                </a:solidFill>
                <a:latin typeface="Arial"/>
                <a:cs typeface="Arial"/>
              </a:rPr>
              <a:t>c</a:t>
            </a:r>
            <a:r>
              <a:rPr sz="2200" spc="-15" dirty="0">
                <a:solidFill>
                  <a:srgbClr val="A50020"/>
                </a:solidFill>
                <a:latin typeface="Arial"/>
                <a:cs typeface="Arial"/>
              </a:rPr>
              <a:t>uted</a:t>
            </a:r>
            <a:endParaRPr sz="2200">
              <a:latin typeface="Arial"/>
              <a:cs typeface="Arial"/>
            </a:endParaRPr>
          </a:p>
          <a:p>
            <a:pPr marL="927100" marR="133985" indent="-457200">
              <a:lnSpc>
                <a:spcPct val="100000"/>
              </a:lnSpc>
              <a:spcBef>
                <a:spcPts val="780"/>
              </a:spcBef>
              <a:tabLst>
                <a:tab pos="926465" algn="l"/>
              </a:tabLst>
            </a:pPr>
            <a:r>
              <a:rPr sz="2200" spc="1365" dirty="0">
                <a:solidFill>
                  <a:srgbClr val="3232FF"/>
                </a:solidFill>
                <a:latin typeface="Microsoft Sans Serif"/>
                <a:cs typeface="Microsoft Sans Serif"/>
              </a:rPr>
              <a:t> </a:t>
            </a:r>
            <a:r>
              <a:rPr sz="2200" spc="1365" dirty="0">
                <a:solidFill>
                  <a:srgbClr val="3232FF"/>
                </a:solidFill>
                <a:latin typeface="Times New Roman"/>
                <a:cs typeface="Times New Roman"/>
              </a:rPr>
              <a:t>	</a:t>
            </a:r>
            <a:r>
              <a:rPr sz="2200" spc="-10" dirty="0">
                <a:solidFill>
                  <a:srgbClr val="007F00"/>
                </a:solidFill>
                <a:latin typeface="Arial"/>
                <a:cs typeface="Arial"/>
              </a:rPr>
              <a:t>If </a:t>
            </a:r>
            <a:r>
              <a:rPr sz="2200" spc="-25" dirty="0">
                <a:solidFill>
                  <a:srgbClr val="007F00"/>
                </a:solidFill>
                <a:latin typeface="Arial"/>
                <a:cs typeface="Arial"/>
              </a:rPr>
              <a:t>DE</a:t>
            </a:r>
            <a:r>
              <a:rPr sz="2200" spc="-20" dirty="0">
                <a:solidFill>
                  <a:srgbClr val="007F00"/>
                </a:solidFill>
                <a:latin typeface="Arial"/>
                <a:cs typeface="Arial"/>
              </a:rPr>
              <a:t>O</a:t>
            </a:r>
            <a:r>
              <a:rPr sz="2200" spc="-5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007F00"/>
                </a:solidFill>
                <a:latin typeface="Arial"/>
                <a:cs typeface="Arial"/>
              </a:rPr>
              <a:t>selec</a:t>
            </a:r>
            <a:r>
              <a:rPr sz="2200" spc="-15" dirty="0">
                <a:solidFill>
                  <a:srgbClr val="007F00"/>
                </a:solidFill>
                <a:latin typeface="Arial"/>
                <a:cs typeface="Arial"/>
              </a:rPr>
              <a:t>ted</a:t>
            </a:r>
            <a:r>
              <a:rPr sz="2200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007F00"/>
                </a:solidFill>
                <a:latin typeface="Arial"/>
                <a:cs typeface="Arial"/>
              </a:rPr>
              <a:t>“</a:t>
            </a:r>
            <a:r>
              <a:rPr sz="2200" spc="-25" dirty="0">
                <a:solidFill>
                  <a:srgbClr val="007F00"/>
                </a:solidFill>
                <a:latin typeface="Arial"/>
                <a:cs typeface="Arial"/>
              </a:rPr>
              <a:t>D</a:t>
            </a:r>
            <a:r>
              <a:rPr sz="2200" spc="-10" dirty="0">
                <a:solidFill>
                  <a:srgbClr val="007F00"/>
                </a:solidFill>
                <a:latin typeface="Arial"/>
                <a:cs typeface="Arial"/>
              </a:rPr>
              <a:t>elet</a:t>
            </a:r>
            <a:r>
              <a:rPr sz="2200" dirty="0">
                <a:solidFill>
                  <a:srgbClr val="007F00"/>
                </a:solidFill>
                <a:latin typeface="Arial"/>
                <a:cs typeface="Arial"/>
              </a:rPr>
              <a:t>e</a:t>
            </a:r>
            <a:r>
              <a:rPr sz="2200" spc="-10" dirty="0">
                <a:solidFill>
                  <a:srgbClr val="007F00"/>
                </a:solidFill>
                <a:latin typeface="Arial"/>
                <a:cs typeface="Arial"/>
              </a:rPr>
              <a:t>-</a:t>
            </a:r>
            <a:r>
              <a:rPr sz="2200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007F00"/>
                </a:solidFill>
                <a:latin typeface="Arial"/>
                <a:cs typeface="Arial"/>
              </a:rPr>
              <a:t>a-</a:t>
            </a:r>
            <a:r>
              <a:rPr sz="2200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007F00"/>
                </a:solidFill>
                <a:latin typeface="Arial"/>
                <a:cs typeface="Arial"/>
              </a:rPr>
              <a:t>s</a:t>
            </a:r>
            <a:r>
              <a:rPr sz="2200" spc="-15" dirty="0">
                <a:solidFill>
                  <a:srgbClr val="007F00"/>
                </a:solidFill>
                <a:latin typeface="Arial"/>
                <a:cs typeface="Arial"/>
              </a:rPr>
              <a:t>ubje</a:t>
            </a:r>
            <a:r>
              <a:rPr sz="2200" spc="-10" dirty="0">
                <a:solidFill>
                  <a:srgbClr val="007F00"/>
                </a:solidFill>
                <a:latin typeface="Arial"/>
                <a:cs typeface="Arial"/>
              </a:rPr>
              <a:t>ct”,</a:t>
            </a:r>
            <a:r>
              <a:rPr sz="2200" spc="10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007F00"/>
                </a:solidFill>
                <a:latin typeface="Arial"/>
                <a:cs typeface="Arial"/>
              </a:rPr>
              <a:t>the</a:t>
            </a:r>
            <a:r>
              <a:rPr sz="2200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007F00"/>
                </a:solidFill>
                <a:latin typeface="Arial"/>
                <a:cs typeface="Arial"/>
              </a:rPr>
              <a:t>“</a:t>
            </a:r>
            <a:r>
              <a:rPr sz="2200" spc="-25" dirty="0">
                <a:solidFill>
                  <a:srgbClr val="007F00"/>
                </a:solidFill>
                <a:latin typeface="Arial"/>
                <a:cs typeface="Arial"/>
              </a:rPr>
              <a:t>D</a:t>
            </a:r>
            <a:r>
              <a:rPr sz="2200" spc="-10" dirty="0">
                <a:solidFill>
                  <a:srgbClr val="007F00"/>
                </a:solidFill>
                <a:latin typeface="Arial"/>
                <a:cs typeface="Arial"/>
              </a:rPr>
              <a:t>elete</a:t>
            </a:r>
            <a:r>
              <a:rPr sz="2200" dirty="0">
                <a:solidFill>
                  <a:srgbClr val="007F00"/>
                </a:solidFill>
                <a:latin typeface="Arial"/>
                <a:cs typeface="Arial"/>
              </a:rPr>
              <a:t>-</a:t>
            </a:r>
            <a:r>
              <a:rPr sz="2200" spc="-10" dirty="0">
                <a:solidFill>
                  <a:srgbClr val="007F00"/>
                </a:solidFill>
                <a:latin typeface="Arial"/>
                <a:cs typeface="Arial"/>
              </a:rPr>
              <a:t>a-s</a:t>
            </a:r>
            <a:r>
              <a:rPr sz="2200" spc="-15" dirty="0">
                <a:solidFill>
                  <a:srgbClr val="007F00"/>
                </a:solidFill>
                <a:latin typeface="Arial"/>
                <a:cs typeface="Arial"/>
              </a:rPr>
              <a:t>ubje</a:t>
            </a:r>
            <a:r>
              <a:rPr sz="2200" spc="-10" dirty="0">
                <a:solidFill>
                  <a:srgbClr val="007F00"/>
                </a:solidFill>
                <a:latin typeface="Arial"/>
                <a:cs typeface="Arial"/>
              </a:rPr>
              <a:t>ct” s</a:t>
            </a:r>
            <a:r>
              <a:rPr sz="2200" spc="-15" dirty="0">
                <a:solidFill>
                  <a:srgbClr val="007F00"/>
                </a:solidFill>
                <a:latin typeface="Arial"/>
                <a:cs typeface="Arial"/>
              </a:rPr>
              <a:t>ub</a:t>
            </a:r>
            <a:r>
              <a:rPr sz="2200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007F00"/>
                </a:solidFill>
                <a:latin typeface="Arial"/>
                <a:cs typeface="Arial"/>
              </a:rPr>
              <a:t>flow</a:t>
            </a:r>
            <a:r>
              <a:rPr sz="2200" spc="-5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007F00"/>
                </a:solidFill>
                <a:latin typeface="Arial"/>
                <a:cs typeface="Arial"/>
              </a:rPr>
              <a:t>is</a:t>
            </a:r>
            <a:r>
              <a:rPr sz="2200" spc="5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2200" spc="-25" dirty="0">
                <a:solidFill>
                  <a:srgbClr val="007F00"/>
                </a:solidFill>
                <a:latin typeface="Arial"/>
                <a:cs typeface="Arial"/>
              </a:rPr>
              <a:t>ex</a:t>
            </a:r>
            <a:r>
              <a:rPr sz="2200" spc="-15" dirty="0">
                <a:solidFill>
                  <a:srgbClr val="007F00"/>
                </a:solidFill>
                <a:latin typeface="Arial"/>
                <a:cs typeface="Arial"/>
              </a:rPr>
              <a:t>e</a:t>
            </a:r>
            <a:r>
              <a:rPr sz="2200" spc="-10" dirty="0">
                <a:solidFill>
                  <a:srgbClr val="007F00"/>
                </a:solidFill>
                <a:latin typeface="Arial"/>
                <a:cs typeface="Arial"/>
              </a:rPr>
              <a:t>cuted.</a:t>
            </a:r>
            <a:endParaRPr sz="2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40729" y="4980835"/>
            <a:ext cx="647065" cy="304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200" spc="-10" dirty="0">
                <a:latin typeface="Arial"/>
                <a:cs typeface="Arial"/>
              </a:rPr>
              <a:t>3.5.1</a:t>
            </a:r>
            <a:endParaRPr sz="2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55131" y="4980835"/>
            <a:ext cx="1765935" cy="304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200" spc="-20" dirty="0">
                <a:latin typeface="Arial"/>
                <a:cs typeface="Arial"/>
              </a:rPr>
              <a:t>A</a:t>
            </a:r>
            <a:r>
              <a:rPr sz="2200" spc="-15" dirty="0">
                <a:latin typeface="Arial"/>
                <a:cs typeface="Arial"/>
              </a:rPr>
              <a:t>dd</a:t>
            </a:r>
            <a:r>
              <a:rPr sz="2200" dirty="0">
                <a:latin typeface="Arial"/>
                <a:cs typeface="Arial"/>
              </a:rPr>
              <a:t> </a:t>
            </a:r>
            <a:r>
              <a:rPr sz="2200" spc="-15" dirty="0">
                <a:latin typeface="Arial"/>
                <a:cs typeface="Arial"/>
              </a:rPr>
              <a:t>a</a:t>
            </a:r>
            <a:r>
              <a:rPr sz="2200" dirty="0">
                <a:latin typeface="Arial"/>
                <a:cs typeface="Arial"/>
              </a:rPr>
              <a:t> </a:t>
            </a:r>
            <a:r>
              <a:rPr sz="2200" spc="-20" dirty="0">
                <a:latin typeface="Arial"/>
                <a:cs typeface="Arial"/>
              </a:rPr>
              <a:t>S</a:t>
            </a:r>
            <a:r>
              <a:rPr sz="2200" spc="-15" dirty="0">
                <a:latin typeface="Arial"/>
                <a:cs typeface="Arial"/>
              </a:rPr>
              <a:t>ubje</a:t>
            </a:r>
            <a:r>
              <a:rPr sz="2200" spc="-10" dirty="0">
                <a:latin typeface="Arial"/>
                <a:cs typeface="Arial"/>
              </a:rPr>
              <a:t>ct</a:t>
            </a:r>
            <a:endParaRPr sz="2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755141" y="5651396"/>
            <a:ext cx="274320" cy="304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200" spc="-10" dirty="0">
                <a:solidFill>
                  <a:srgbClr val="3232FF"/>
                </a:solidFill>
                <a:latin typeface="Arial"/>
                <a:cs typeface="Arial"/>
              </a:rPr>
              <a:t>(i)</a:t>
            </a:r>
            <a:endParaRPr sz="2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669541" y="5651396"/>
            <a:ext cx="5386705" cy="975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  <a:tabLst>
                <a:tab pos="1659889" algn="l"/>
              </a:tabLst>
            </a:pPr>
            <a:r>
              <a:rPr sz="2200" spc="-15" dirty="0">
                <a:solidFill>
                  <a:srgbClr val="3232FF"/>
                </a:solidFill>
                <a:latin typeface="Arial"/>
                <a:cs typeface="Arial"/>
              </a:rPr>
              <a:t>The </a:t>
            </a:r>
            <a:r>
              <a:rPr sz="2200" spc="-20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2200" spc="-25" dirty="0">
                <a:solidFill>
                  <a:srgbClr val="3232FF"/>
                </a:solidFill>
                <a:latin typeface="Arial"/>
                <a:cs typeface="Arial"/>
              </a:rPr>
              <a:t>y</a:t>
            </a:r>
            <a:r>
              <a:rPr sz="2200" spc="-10" dirty="0">
                <a:solidFill>
                  <a:srgbClr val="3232FF"/>
                </a:solidFill>
                <a:latin typeface="Arial"/>
                <a:cs typeface="Arial"/>
              </a:rPr>
              <a:t>st</a:t>
            </a:r>
            <a:r>
              <a:rPr sz="2200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200" spc="-20" dirty="0">
                <a:solidFill>
                  <a:srgbClr val="3232FF"/>
                </a:solidFill>
                <a:latin typeface="Arial"/>
                <a:cs typeface="Arial"/>
              </a:rPr>
              <a:t>m</a:t>
            </a:r>
            <a:r>
              <a:rPr sz="2200" dirty="0">
                <a:solidFill>
                  <a:srgbClr val="3232FF"/>
                </a:solidFill>
                <a:latin typeface="Arial"/>
                <a:cs typeface="Arial"/>
              </a:rPr>
              <a:t>	</a:t>
            </a:r>
            <a:r>
              <a:rPr sz="2200" spc="-15" dirty="0">
                <a:solidFill>
                  <a:srgbClr val="3232FF"/>
                </a:solidFill>
                <a:latin typeface="Arial"/>
                <a:cs typeface="Arial"/>
              </a:rPr>
              <a:t>reque</a:t>
            </a:r>
            <a:r>
              <a:rPr sz="2200" spc="-10" dirty="0">
                <a:solidFill>
                  <a:srgbClr val="3232FF"/>
                </a:solidFill>
                <a:latin typeface="Arial"/>
                <a:cs typeface="Arial"/>
              </a:rPr>
              <a:t>sts</a:t>
            </a:r>
            <a:r>
              <a:rPr sz="2200" spc="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3232FF"/>
                </a:solidFill>
                <a:latin typeface="Arial"/>
                <a:cs typeface="Arial"/>
              </a:rPr>
              <a:t>the</a:t>
            </a:r>
            <a:r>
              <a:rPr sz="220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200" spc="-25" dirty="0">
                <a:solidFill>
                  <a:srgbClr val="3232FF"/>
                </a:solidFill>
                <a:latin typeface="Arial"/>
                <a:cs typeface="Arial"/>
              </a:rPr>
              <a:t>DE</a:t>
            </a:r>
            <a:r>
              <a:rPr sz="2200" spc="-20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200" spc="-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3232FF"/>
                </a:solidFill>
                <a:latin typeface="Arial"/>
                <a:cs typeface="Arial"/>
              </a:rPr>
              <a:t>to</a:t>
            </a:r>
            <a:r>
              <a:rPr sz="220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200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2200" spc="-10" dirty="0">
                <a:solidFill>
                  <a:srgbClr val="3232FF"/>
                </a:solidFill>
                <a:latin typeface="Arial"/>
                <a:cs typeface="Arial"/>
              </a:rPr>
              <a:t>ter</a:t>
            </a:r>
            <a:r>
              <a:rPr sz="220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3232FF"/>
                </a:solidFill>
                <a:latin typeface="Arial"/>
                <a:cs typeface="Arial"/>
              </a:rPr>
              <a:t>the</a:t>
            </a:r>
            <a:r>
              <a:rPr sz="2200" spc="-10" dirty="0">
                <a:solidFill>
                  <a:srgbClr val="3232FF"/>
                </a:solidFill>
                <a:latin typeface="Arial"/>
                <a:cs typeface="Arial"/>
              </a:rPr>
              <a:t> s</a:t>
            </a:r>
            <a:r>
              <a:rPr sz="2200" spc="-15" dirty="0">
                <a:solidFill>
                  <a:srgbClr val="3232FF"/>
                </a:solidFill>
                <a:latin typeface="Arial"/>
                <a:cs typeface="Arial"/>
              </a:rPr>
              <a:t>ubje</a:t>
            </a:r>
            <a:r>
              <a:rPr sz="2200" spc="-10" dirty="0">
                <a:solidFill>
                  <a:srgbClr val="3232FF"/>
                </a:solidFill>
                <a:latin typeface="Arial"/>
                <a:cs typeface="Arial"/>
              </a:rPr>
              <a:t>ct</a:t>
            </a:r>
            <a:r>
              <a:rPr sz="220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3232FF"/>
                </a:solidFill>
                <a:latin typeface="Arial"/>
                <a:cs typeface="Arial"/>
              </a:rPr>
              <a:t>infor</a:t>
            </a:r>
            <a:r>
              <a:rPr sz="2200" spc="-30" dirty="0">
                <a:solidFill>
                  <a:srgbClr val="3232FF"/>
                </a:solidFill>
                <a:latin typeface="Arial"/>
                <a:cs typeface="Arial"/>
              </a:rPr>
              <a:t>m</a:t>
            </a:r>
            <a:r>
              <a:rPr sz="2200" spc="-10" dirty="0">
                <a:solidFill>
                  <a:srgbClr val="3232FF"/>
                </a:solidFill>
                <a:latin typeface="Arial"/>
                <a:cs typeface="Arial"/>
              </a:rPr>
              <a:t>ation.</a:t>
            </a:r>
            <a:r>
              <a:rPr sz="2200" spc="1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3232FF"/>
                </a:solidFill>
                <a:latin typeface="Arial"/>
                <a:cs typeface="Arial"/>
              </a:rPr>
              <a:t>This</a:t>
            </a:r>
            <a:r>
              <a:rPr sz="2200" spc="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3232FF"/>
                </a:solidFill>
                <a:latin typeface="Arial"/>
                <a:cs typeface="Arial"/>
              </a:rPr>
              <a:t>inc</a:t>
            </a:r>
            <a:r>
              <a:rPr sz="2200" spc="-15" dirty="0">
                <a:solidFill>
                  <a:srgbClr val="3232FF"/>
                </a:solidFill>
                <a:latin typeface="Arial"/>
                <a:cs typeface="Arial"/>
              </a:rPr>
              <a:t>ludes</a:t>
            </a:r>
            <a:r>
              <a:rPr sz="2200" spc="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3232FF"/>
                </a:solidFill>
                <a:latin typeface="Arial"/>
                <a:cs typeface="Arial"/>
              </a:rPr>
              <a:t>:</a:t>
            </a:r>
            <a:endParaRPr sz="2200">
              <a:latin typeface="Arial"/>
              <a:cs typeface="Arial"/>
            </a:endParaRPr>
          </a:p>
          <a:p>
            <a:pPr marL="927100">
              <a:lnSpc>
                <a:spcPct val="100000"/>
              </a:lnSpc>
            </a:pPr>
            <a:r>
              <a:rPr sz="2200" spc="-10" dirty="0">
                <a:solidFill>
                  <a:srgbClr val="A50020"/>
                </a:solidFill>
                <a:latin typeface="Arial"/>
                <a:cs typeface="Arial"/>
              </a:rPr>
              <a:t>*</a:t>
            </a:r>
            <a:r>
              <a:rPr sz="2200" spc="-5" dirty="0">
                <a:solidFill>
                  <a:srgbClr val="A50020"/>
                </a:solidFill>
                <a:latin typeface="Arial"/>
                <a:cs typeface="Arial"/>
              </a:rPr>
              <a:t> </a:t>
            </a:r>
            <a:r>
              <a:rPr sz="2200" spc="-25" dirty="0">
                <a:solidFill>
                  <a:srgbClr val="A50020"/>
                </a:solidFill>
                <a:latin typeface="Arial"/>
                <a:cs typeface="Arial"/>
              </a:rPr>
              <a:t>N</a:t>
            </a:r>
            <a:r>
              <a:rPr sz="2200" spc="-15" dirty="0">
                <a:solidFill>
                  <a:srgbClr val="A50020"/>
                </a:solidFill>
                <a:latin typeface="Arial"/>
                <a:cs typeface="Arial"/>
              </a:rPr>
              <a:t>a</a:t>
            </a:r>
            <a:r>
              <a:rPr sz="2200" spc="-30" dirty="0">
                <a:solidFill>
                  <a:srgbClr val="A50020"/>
                </a:solidFill>
                <a:latin typeface="Arial"/>
                <a:cs typeface="Arial"/>
              </a:rPr>
              <a:t>m</a:t>
            </a:r>
            <a:r>
              <a:rPr sz="2200" spc="-15" dirty="0">
                <a:solidFill>
                  <a:srgbClr val="A50020"/>
                </a:solidFill>
                <a:latin typeface="Arial"/>
                <a:cs typeface="Arial"/>
              </a:rPr>
              <a:t>e</a:t>
            </a:r>
            <a:r>
              <a:rPr sz="2200" spc="15" dirty="0">
                <a:solidFill>
                  <a:srgbClr val="A50020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A50020"/>
                </a:solidFill>
                <a:latin typeface="Arial"/>
                <a:cs typeface="Arial"/>
              </a:rPr>
              <a:t>of</a:t>
            </a:r>
            <a:r>
              <a:rPr sz="2200" dirty="0">
                <a:solidFill>
                  <a:srgbClr val="A50020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A50020"/>
                </a:solidFill>
                <a:latin typeface="Arial"/>
                <a:cs typeface="Arial"/>
              </a:rPr>
              <a:t>t</a:t>
            </a:r>
            <a:r>
              <a:rPr sz="2200" dirty="0">
                <a:solidFill>
                  <a:srgbClr val="A50020"/>
                </a:solidFill>
                <a:latin typeface="Arial"/>
                <a:cs typeface="Arial"/>
              </a:rPr>
              <a:t>h</a:t>
            </a:r>
            <a:r>
              <a:rPr sz="2200" spc="-15" dirty="0">
                <a:solidFill>
                  <a:srgbClr val="A50020"/>
                </a:solidFill>
                <a:latin typeface="Arial"/>
                <a:cs typeface="Arial"/>
              </a:rPr>
              <a:t>e</a:t>
            </a:r>
            <a:r>
              <a:rPr sz="2200" dirty="0">
                <a:solidFill>
                  <a:srgbClr val="A50020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A50020"/>
                </a:solidFill>
                <a:latin typeface="Arial"/>
                <a:cs typeface="Arial"/>
              </a:rPr>
              <a:t>s</a:t>
            </a:r>
            <a:r>
              <a:rPr sz="2200" spc="-15" dirty="0">
                <a:solidFill>
                  <a:srgbClr val="A50020"/>
                </a:solidFill>
                <a:latin typeface="Arial"/>
                <a:cs typeface="Arial"/>
              </a:rPr>
              <a:t>ubje</a:t>
            </a:r>
            <a:r>
              <a:rPr sz="2200" spc="-10" dirty="0">
                <a:solidFill>
                  <a:srgbClr val="A50020"/>
                </a:solidFill>
                <a:latin typeface="Arial"/>
                <a:cs typeface="Arial"/>
              </a:rPr>
              <a:t>ct</a:t>
            </a:r>
            <a:endParaRPr sz="22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89280" y="510181"/>
            <a:ext cx="1643380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166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10" dirty="0">
                <a:solidFill>
                  <a:srgbClr val="3232FF"/>
                </a:solidFill>
                <a:latin typeface="Times New Roman"/>
                <a:cs typeface="Times New Roman"/>
              </a:rPr>
              <a:t> </a:t>
            </a:r>
            <a:r>
              <a:rPr sz="3600" spc="86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09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04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endParaRPr sz="36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685787" y="1066800"/>
            <a:ext cx="8610600" cy="0"/>
          </a:xfrm>
          <a:custGeom>
            <a:avLst/>
            <a:gdLst/>
            <a:ahLst/>
            <a:cxnLst/>
            <a:rect l="l" t="t" r="r" b="b"/>
            <a:pathLst>
              <a:path w="8610600">
                <a:moveTo>
                  <a:pt x="0" y="0"/>
                </a:moveTo>
                <a:lnTo>
                  <a:pt x="8610611" y="0"/>
                </a:lnTo>
              </a:path>
            </a:pathLst>
          </a:custGeom>
          <a:ln w="571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2555">
              <a:lnSpc>
                <a:spcPct val="100000"/>
              </a:lnSpc>
            </a:pPr>
            <a:fld id="{81D60167-4931-47E6-BA6A-407CBD079E47}" type="slidenum">
              <a:rPr dirty="0"/>
              <a:pPr marL="122555">
                <a:lnSpc>
                  <a:spcPct val="100000"/>
                </a:lnSpc>
              </a:pPr>
              <a:t>50</a:t>
            </a:fld>
            <a:endParaRPr dirty="0"/>
          </a:p>
        </p:txBody>
      </p:sp>
      <p:sp>
        <p:nvSpPr>
          <p:cNvPr id="10" name="object 1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S</a:t>
            </a:r>
            <a:r>
              <a:rPr spc="-10" dirty="0"/>
              <a:t>o</a:t>
            </a:r>
            <a:r>
              <a:rPr spc="-5" dirty="0"/>
              <a:t>f</a:t>
            </a:r>
            <a:r>
              <a:rPr dirty="0"/>
              <a:t>t</a:t>
            </a:r>
            <a:r>
              <a:rPr spc="-20" dirty="0"/>
              <a:t>w</a:t>
            </a:r>
            <a:r>
              <a:rPr dirty="0"/>
              <a:t>a</a:t>
            </a:r>
            <a:r>
              <a:rPr spc="-5" dirty="0"/>
              <a:t>r</a:t>
            </a:r>
            <a:r>
              <a:rPr dirty="0"/>
              <a:t>e</a:t>
            </a:r>
            <a:r>
              <a:rPr spc="-5" dirty="0"/>
              <a:t> </a:t>
            </a:r>
            <a:r>
              <a:rPr dirty="0"/>
              <a:t>E</a:t>
            </a:r>
            <a:r>
              <a:rPr spc="5" dirty="0"/>
              <a:t>n</a:t>
            </a:r>
            <a:r>
              <a:rPr spc="-10" dirty="0"/>
              <a:t>g</a:t>
            </a:r>
            <a:r>
              <a:rPr dirty="0"/>
              <a:t>i</a:t>
            </a:r>
            <a:r>
              <a:rPr spc="5" dirty="0"/>
              <a:t>n</a:t>
            </a:r>
            <a:r>
              <a:rPr spc="-10" dirty="0"/>
              <a:t>ee</a:t>
            </a:r>
            <a:r>
              <a:rPr spc="-5" dirty="0"/>
              <a:t>r</a:t>
            </a:r>
            <a:r>
              <a:rPr spc="-10" dirty="0"/>
              <a:t>i</a:t>
            </a:r>
            <a:r>
              <a:rPr spc="5" dirty="0"/>
              <a:t>n</a:t>
            </a:r>
            <a:r>
              <a:rPr dirty="0"/>
              <a:t>g</a:t>
            </a:r>
            <a:r>
              <a:rPr spc="-5" dirty="0"/>
              <a:t> </a:t>
            </a:r>
            <a:r>
              <a:rPr spc="-20" dirty="0"/>
              <a:t>(</a:t>
            </a:r>
            <a:r>
              <a:rPr spc="-10" dirty="0"/>
              <a:t>3</a:t>
            </a:r>
            <a:r>
              <a:rPr sz="750" baseline="22222" dirty="0"/>
              <a:t>rd </a:t>
            </a:r>
            <a:r>
              <a:rPr sz="750" spc="-75" baseline="22222" dirty="0"/>
              <a:t> </a:t>
            </a:r>
            <a:r>
              <a:rPr sz="800" spc="-10" dirty="0"/>
              <a:t>ed</a:t>
            </a:r>
            <a:r>
              <a:rPr sz="800" dirty="0"/>
              <a:t>.</a:t>
            </a:r>
            <a:r>
              <a:rPr sz="800" spc="-5" dirty="0"/>
              <a:t>)</a:t>
            </a:r>
            <a:r>
              <a:rPr sz="800" dirty="0"/>
              <a:t>,</a:t>
            </a:r>
            <a:r>
              <a:rPr sz="800" spc="-5" dirty="0"/>
              <a:t> </a:t>
            </a:r>
            <a:r>
              <a:rPr sz="800" dirty="0"/>
              <a:t>By</a:t>
            </a:r>
            <a:r>
              <a:rPr sz="800" spc="-15" dirty="0"/>
              <a:t> </a:t>
            </a:r>
            <a:r>
              <a:rPr sz="800" spc="-20" dirty="0"/>
              <a:t>K</a:t>
            </a:r>
            <a:r>
              <a:rPr sz="800" spc="15" dirty="0"/>
              <a:t>.</a:t>
            </a:r>
            <a:r>
              <a:rPr sz="800" dirty="0"/>
              <a:t>K</a:t>
            </a:r>
            <a:r>
              <a:rPr sz="800" spc="-15" dirty="0"/>
              <a:t> </a:t>
            </a:r>
            <a:r>
              <a:rPr sz="800" spc="-5" dirty="0"/>
              <a:t>A</a:t>
            </a:r>
            <a:r>
              <a:rPr sz="800" spc="-10" dirty="0"/>
              <a:t>gg</a:t>
            </a:r>
            <a:r>
              <a:rPr sz="800" dirty="0"/>
              <a:t>a</a:t>
            </a:r>
            <a:r>
              <a:rPr sz="800" spc="-5" dirty="0"/>
              <a:t>r</a:t>
            </a:r>
            <a:r>
              <a:rPr sz="800" spc="-20" dirty="0"/>
              <a:t>w</a:t>
            </a:r>
            <a:r>
              <a:rPr sz="800" dirty="0"/>
              <a:t>al</a:t>
            </a:r>
            <a:r>
              <a:rPr sz="800" spc="5" dirty="0"/>
              <a:t> </a:t>
            </a:r>
            <a:r>
              <a:rPr sz="800" dirty="0"/>
              <a:t>&amp;</a:t>
            </a:r>
            <a:r>
              <a:rPr sz="800" spc="-10" dirty="0"/>
              <a:t> </a:t>
            </a:r>
            <a:r>
              <a:rPr sz="800" spc="-5" dirty="0"/>
              <a:t>Y</a:t>
            </a:r>
            <a:r>
              <a:rPr sz="800" spc="-10" dirty="0"/>
              <a:t>oge</a:t>
            </a:r>
            <a:r>
              <a:rPr sz="800" spc="-5" dirty="0"/>
              <a:t>s</a:t>
            </a:r>
            <a:r>
              <a:rPr sz="800" dirty="0"/>
              <a:t>h</a:t>
            </a:r>
            <a:r>
              <a:rPr sz="800" spc="10" dirty="0"/>
              <a:t> </a:t>
            </a:r>
            <a:r>
              <a:rPr sz="800" spc="-5" dirty="0"/>
              <a:t>S</a:t>
            </a:r>
            <a:r>
              <a:rPr sz="800" dirty="0"/>
              <a:t>i</a:t>
            </a:r>
            <a:r>
              <a:rPr sz="800" spc="5" dirty="0"/>
              <a:t>n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dirty="0"/>
              <a:t>C</a:t>
            </a:r>
            <a:r>
              <a:rPr sz="800" spc="-20" dirty="0"/>
              <a:t>o</a:t>
            </a:r>
            <a:r>
              <a:rPr sz="800" spc="5" dirty="0"/>
              <a:t>p</a:t>
            </a:r>
            <a:r>
              <a:rPr sz="800" spc="-20" dirty="0"/>
              <a:t>y</a:t>
            </a:r>
            <a:r>
              <a:rPr sz="800" spc="-5" dirty="0"/>
              <a:t>r</a:t>
            </a:r>
            <a:r>
              <a:rPr sz="800" dirty="0"/>
              <a:t>i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t</a:t>
            </a:r>
            <a:r>
              <a:rPr sz="800" spc="5" dirty="0"/>
              <a:t> </a:t>
            </a:r>
            <a:r>
              <a:rPr sz="800" dirty="0"/>
              <a:t>©</a:t>
            </a:r>
            <a:r>
              <a:rPr sz="800" spc="5" dirty="0"/>
              <a:t> </a:t>
            </a:r>
            <a:r>
              <a:rPr sz="800" spc="-5" dirty="0"/>
              <a:t>N</a:t>
            </a:r>
            <a:r>
              <a:rPr sz="800" spc="-10" dirty="0"/>
              <a:t>e</a:t>
            </a:r>
            <a:r>
              <a:rPr sz="800" dirty="0"/>
              <a:t>w</a:t>
            </a:r>
            <a:r>
              <a:rPr sz="800" spc="-15" dirty="0"/>
              <a:t> </a:t>
            </a:r>
            <a:r>
              <a:rPr sz="800" spc="-20" dirty="0"/>
              <a:t>A</a:t>
            </a:r>
            <a:r>
              <a:rPr sz="800" spc="-10" dirty="0"/>
              <a:t>g</a:t>
            </a:r>
            <a:r>
              <a:rPr sz="800" dirty="0"/>
              <a:t>e</a:t>
            </a:r>
            <a:r>
              <a:rPr sz="800" spc="5" dirty="0"/>
              <a:t> </a:t>
            </a:r>
            <a:r>
              <a:rPr sz="800" spc="-30" dirty="0"/>
              <a:t>I</a:t>
            </a:r>
            <a:r>
              <a:rPr sz="800" spc="5" dirty="0"/>
              <a:t>n</a:t>
            </a:r>
            <a:r>
              <a:rPr sz="800" dirty="0"/>
              <a:t>t</a:t>
            </a:r>
            <a:r>
              <a:rPr sz="800" spc="-10" dirty="0"/>
              <a:t>e</a:t>
            </a:r>
            <a:r>
              <a:rPr sz="800" spc="-5" dirty="0"/>
              <a:t>r</a:t>
            </a:r>
            <a:r>
              <a:rPr sz="800" spc="5" dirty="0"/>
              <a:t>n</a:t>
            </a:r>
            <a:r>
              <a:rPr sz="800" dirty="0"/>
              <a:t>ati</a:t>
            </a:r>
            <a:r>
              <a:rPr sz="800" spc="-20" dirty="0"/>
              <a:t>o</a:t>
            </a:r>
            <a:r>
              <a:rPr sz="800" spc="-10" dirty="0"/>
              <a:t>n</a:t>
            </a:r>
            <a:r>
              <a:rPr sz="800" dirty="0"/>
              <a:t>al</a:t>
            </a:r>
            <a:r>
              <a:rPr sz="800" spc="-5" dirty="0"/>
              <a:t> P</a:t>
            </a:r>
            <a:r>
              <a:rPr sz="800" spc="5" dirty="0"/>
              <a:t>ub</a:t>
            </a:r>
            <a:r>
              <a:rPr sz="800" spc="-10" dirty="0"/>
              <a:t>l</a:t>
            </a:r>
            <a:r>
              <a:rPr sz="800" dirty="0"/>
              <a:t>i</a:t>
            </a:r>
            <a:r>
              <a:rPr sz="800" spc="-5" dirty="0"/>
              <a:t>s</a:t>
            </a:r>
            <a:r>
              <a:rPr sz="800" spc="-10" dirty="0"/>
              <a:t>he</a:t>
            </a:r>
            <a:r>
              <a:rPr sz="800" spc="-5" dirty="0"/>
              <a:t>rs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spc="-10" dirty="0"/>
              <a:t>20</a:t>
            </a:r>
            <a:r>
              <a:rPr sz="800" spc="5" dirty="0"/>
              <a:t>0</a:t>
            </a:r>
            <a:r>
              <a:rPr sz="800" dirty="0"/>
              <a:t>7</a:t>
            </a:r>
            <a:endParaRPr sz="80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89280" y="510181"/>
            <a:ext cx="1643380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166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10" dirty="0">
                <a:solidFill>
                  <a:srgbClr val="3232FF"/>
                </a:solidFill>
                <a:latin typeface="Times New Roman"/>
                <a:cs typeface="Times New Roman"/>
              </a:rPr>
              <a:t> </a:t>
            </a:r>
            <a:r>
              <a:rPr sz="3600" spc="86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09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04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583942" y="1553658"/>
            <a:ext cx="2059305" cy="6692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16535" indent="-203835">
              <a:lnSpc>
                <a:spcPts val="2875"/>
              </a:lnSpc>
              <a:buClr>
                <a:srgbClr val="A50020"/>
              </a:buClr>
              <a:buFont typeface="Arial"/>
              <a:buChar char="*"/>
              <a:tabLst>
                <a:tab pos="217170" algn="l"/>
              </a:tabLst>
            </a:pP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Sub</a:t>
            </a:r>
            <a:r>
              <a:rPr sz="2400" spc="5" dirty="0">
                <a:solidFill>
                  <a:srgbClr val="A50020"/>
                </a:solidFill>
                <a:latin typeface="Arial"/>
                <a:cs typeface="Arial"/>
              </a:rPr>
              <a:t>j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ct</a:t>
            </a:r>
            <a:r>
              <a:rPr sz="2400" spc="5" dirty="0">
                <a:solidFill>
                  <a:srgbClr val="A5002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Cod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e</a:t>
            </a:r>
            <a:endParaRPr sz="2400">
              <a:latin typeface="Arial"/>
              <a:cs typeface="Arial"/>
            </a:endParaRPr>
          </a:p>
          <a:p>
            <a:pPr marL="216535" indent="-203835">
              <a:lnSpc>
                <a:spcPts val="2875"/>
              </a:lnSpc>
              <a:buClr>
                <a:srgbClr val="A50020"/>
              </a:buClr>
              <a:buFont typeface="Arial"/>
              <a:buChar char="*"/>
              <a:tabLst>
                <a:tab pos="217170" algn="l"/>
              </a:tabLst>
            </a:pP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Se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st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r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40740" y="2283654"/>
            <a:ext cx="8192134" cy="28733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755015" algn="ctr">
              <a:lnSpc>
                <a:spcPct val="100000"/>
              </a:lnSpc>
            </a:pP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*</a:t>
            </a:r>
            <a:r>
              <a:rPr sz="2400" spc="5" dirty="0">
                <a:solidFill>
                  <a:srgbClr val="A5002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C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edi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t</a:t>
            </a:r>
            <a:r>
              <a:rPr sz="2400" spc="5" dirty="0">
                <a:solidFill>
                  <a:srgbClr val="A5002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p</a:t>
            </a:r>
            <a:r>
              <a:rPr sz="2400" spc="5" dirty="0">
                <a:solidFill>
                  <a:srgbClr val="A50020"/>
                </a:solidFill>
                <a:latin typeface="Arial"/>
                <a:cs typeface="Arial"/>
              </a:rPr>
              <a:t>oi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ts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6"/>
              </a:spcBef>
            </a:pPr>
            <a:endParaRPr sz="2450">
              <a:latin typeface="Times New Roman"/>
              <a:cs typeface="Times New Roman"/>
            </a:endParaRPr>
          </a:p>
          <a:p>
            <a:pPr marL="12700" marR="5080" indent="914400" algn="just">
              <a:lnSpc>
                <a:spcPct val="99800"/>
              </a:lnSpc>
              <a:buClr>
                <a:srgbClr val="3232FF"/>
              </a:buClr>
              <a:buFont typeface="Arial"/>
              <a:buAutoNum type="romanLcParenBoth" startAt="2"/>
              <a:tabLst>
                <a:tab pos="1841500" algn="l"/>
              </a:tabLst>
            </a:pP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ce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DE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 p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v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de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 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 r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eque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st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d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f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rm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ion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, 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 syst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m</a:t>
            </a:r>
            <a:r>
              <a:rPr sz="2400" spc="-1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ge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d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2400" spc="10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gn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 a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uniq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 s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ub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j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ct-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d to 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 s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ub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j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ct.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15" dirty="0">
                <a:solidFill>
                  <a:srgbClr val="3232FF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 s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ub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j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ct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adde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d to </a:t>
            </a:r>
            <a:r>
              <a:rPr sz="2400" spc="-1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 syst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m.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3232FF"/>
              </a:buClr>
              <a:buFont typeface="Arial"/>
              <a:buAutoNum type="romanLcParenBoth" startAt="2"/>
            </a:pPr>
            <a:endParaRPr sz="2450">
              <a:latin typeface="Times New Roman"/>
              <a:cs typeface="Times New Roman"/>
            </a:endParaRPr>
          </a:p>
          <a:p>
            <a:pPr marL="12700" marR="1006475" indent="914400">
              <a:lnSpc>
                <a:spcPct val="100000"/>
              </a:lnSpc>
              <a:buClr>
                <a:srgbClr val="3232FF"/>
              </a:buClr>
              <a:buFont typeface="Arial"/>
              <a:buAutoNum type="romanLcParenBoth" startAt="2"/>
              <a:tabLst>
                <a:tab pos="1841500" algn="l"/>
              </a:tabLst>
            </a:pP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Th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 syst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m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p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v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ide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 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DE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wi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th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ne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w s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ub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j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ct-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id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85787" y="1066800"/>
            <a:ext cx="8610600" cy="0"/>
          </a:xfrm>
          <a:custGeom>
            <a:avLst/>
            <a:gdLst/>
            <a:ahLst/>
            <a:cxnLst/>
            <a:rect l="l" t="t" r="r" b="b"/>
            <a:pathLst>
              <a:path w="8610600">
                <a:moveTo>
                  <a:pt x="0" y="0"/>
                </a:moveTo>
                <a:lnTo>
                  <a:pt x="8610611" y="0"/>
                </a:lnTo>
              </a:path>
            </a:pathLst>
          </a:custGeom>
          <a:ln w="571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2555">
              <a:lnSpc>
                <a:spcPct val="100000"/>
              </a:lnSpc>
            </a:pPr>
            <a:fld id="{81D60167-4931-47E6-BA6A-407CBD079E47}" type="slidenum">
              <a:rPr dirty="0"/>
              <a:pPr marL="122555">
                <a:lnSpc>
                  <a:spcPct val="100000"/>
                </a:lnSpc>
              </a:pPr>
              <a:t>51</a:t>
            </a:fld>
            <a:endParaRPr dirty="0"/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S</a:t>
            </a:r>
            <a:r>
              <a:rPr spc="-10" dirty="0"/>
              <a:t>o</a:t>
            </a:r>
            <a:r>
              <a:rPr spc="-5" dirty="0"/>
              <a:t>f</a:t>
            </a:r>
            <a:r>
              <a:rPr dirty="0"/>
              <a:t>t</a:t>
            </a:r>
            <a:r>
              <a:rPr spc="-20" dirty="0"/>
              <a:t>w</a:t>
            </a:r>
            <a:r>
              <a:rPr dirty="0"/>
              <a:t>a</a:t>
            </a:r>
            <a:r>
              <a:rPr spc="-5" dirty="0"/>
              <a:t>r</a:t>
            </a:r>
            <a:r>
              <a:rPr dirty="0"/>
              <a:t>e</a:t>
            </a:r>
            <a:r>
              <a:rPr spc="-5" dirty="0"/>
              <a:t> </a:t>
            </a:r>
            <a:r>
              <a:rPr dirty="0"/>
              <a:t>E</a:t>
            </a:r>
            <a:r>
              <a:rPr spc="5" dirty="0"/>
              <a:t>n</a:t>
            </a:r>
            <a:r>
              <a:rPr spc="-10" dirty="0"/>
              <a:t>g</a:t>
            </a:r>
            <a:r>
              <a:rPr dirty="0"/>
              <a:t>i</a:t>
            </a:r>
            <a:r>
              <a:rPr spc="5" dirty="0"/>
              <a:t>n</a:t>
            </a:r>
            <a:r>
              <a:rPr spc="-10" dirty="0"/>
              <a:t>ee</a:t>
            </a:r>
            <a:r>
              <a:rPr spc="-5" dirty="0"/>
              <a:t>r</a:t>
            </a:r>
            <a:r>
              <a:rPr spc="-10" dirty="0"/>
              <a:t>i</a:t>
            </a:r>
            <a:r>
              <a:rPr spc="5" dirty="0"/>
              <a:t>n</a:t>
            </a:r>
            <a:r>
              <a:rPr dirty="0"/>
              <a:t>g</a:t>
            </a:r>
            <a:r>
              <a:rPr spc="-5" dirty="0"/>
              <a:t> </a:t>
            </a:r>
            <a:r>
              <a:rPr spc="-20" dirty="0"/>
              <a:t>(</a:t>
            </a:r>
            <a:r>
              <a:rPr spc="-10" dirty="0"/>
              <a:t>3</a:t>
            </a:r>
            <a:r>
              <a:rPr sz="750" baseline="22222" dirty="0"/>
              <a:t>rd </a:t>
            </a:r>
            <a:r>
              <a:rPr sz="750" spc="-75" baseline="22222" dirty="0"/>
              <a:t> </a:t>
            </a:r>
            <a:r>
              <a:rPr sz="800" spc="-10" dirty="0"/>
              <a:t>ed</a:t>
            </a:r>
            <a:r>
              <a:rPr sz="800" dirty="0"/>
              <a:t>.</a:t>
            </a:r>
            <a:r>
              <a:rPr sz="800" spc="-5" dirty="0"/>
              <a:t>)</a:t>
            </a:r>
            <a:r>
              <a:rPr sz="800" dirty="0"/>
              <a:t>,</a:t>
            </a:r>
            <a:r>
              <a:rPr sz="800" spc="-5" dirty="0"/>
              <a:t> </a:t>
            </a:r>
            <a:r>
              <a:rPr sz="800" dirty="0"/>
              <a:t>By</a:t>
            </a:r>
            <a:r>
              <a:rPr sz="800" spc="-15" dirty="0"/>
              <a:t> </a:t>
            </a:r>
            <a:r>
              <a:rPr sz="800" spc="-20" dirty="0"/>
              <a:t>K</a:t>
            </a:r>
            <a:r>
              <a:rPr sz="800" spc="15" dirty="0"/>
              <a:t>.</a:t>
            </a:r>
            <a:r>
              <a:rPr sz="800" dirty="0"/>
              <a:t>K</a:t>
            </a:r>
            <a:r>
              <a:rPr sz="800" spc="-15" dirty="0"/>
              <a:t> </a:t>
            </a:r>
            <a:r>
              <a:rPr sz="800" spc="-5" dirty="0"/>
              <a:t>A</a:t>
            </a:r>
            <a:r>
              <a:rPr sz="800" spc="-10" dirty="0"/>
              <a:t>gg</a:t>
            </a:r>
            <a:r>
              <a:rPr sz="800" dirty="0"/>
              <a:t>a</a:t>
            </a:r>
            <a:r>
              <a:rPr sz="800" spc="-5" dirty="0"/>
              <a:t>r</a:t>
            </a:r>
            <a:r>
              <a:rPr sz="800" spc="-20" dirty="0"/>
              <a:t>w</a:t>
            </a:r>
            <a:r>
              <a:rPr sz="800" dirty="0"/>
              <a:t>al</a:t>
            </a:r>
            <a:r>
              <a:rPr sz="800" spc="5" dirty="0"/>
              <a:t> </a:t>
            </a:r>
            <a:r>
              <a:rPr sz="800" dirty="0"/>
              <a:t>&amp;</a:t>
            </a:r>
            <a:r>
              <a:rPr sz="800" spc="-10" dirty="0"/>
              <a:t> </a:t>
            </a:r>
            <a:r>
              <a:rPr sz="800" spc="-5" dirty="0"/>
              <a:t>Y</a:t>
            </a:r>
            <a:r>
              <a:rPr sz="800" spc="-10" dirty="0"/>
              <a:t>oge</a:t>
            </a:r>
            <a:r>
              <a:rPr sz="800" spc="-5" dirty="0"/>
              <a:t>s</a:t>
            </a:r>
            <a:r>
              <a:rPr sz="800" dirty="0"/>
              <a:t>h</a:t>
            </a:r>
            <a:r>
              <a:rPr sz="800" spc="10" dirty="0"/>
              <a:t> </a:t>
            </a:r>
            <a:r>
              <a:rPr sz="800" spc="-5" dirty="0"/>
              <a:t>S</a:t>
            </a:r>
            <a:r>
              <a:rPr sz="800" dirty="0"/>
              <a:t>i</a:t>
            </a:r>
            <a:r>
              <a:rPr sz="800" spc="5" dirty="0"/>
              <a:t>n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dirty="0"/>
              <a:t>C</a:t>
            </a:r>
            <a:r>
              <a:rPr sz="800" spc="-20" dirty="0"/>
              <a:t>o</a:t>
            </a:r>
            <a:r>
              <a:rPr sz="800" spc="5" dirty="0"/>
              <a:t>p</a:t>
            </a:r>
            <a:r>
              <a:rPr sz="800" spc="-20" dirty="0"/>
              <a:t>y</a:t>
            </a:r>
            <a:r>
              <a:rPr sz="800" spc="-5" dirty="0"/>
              <a:t>r</a:t>
            </a:r>
            <a:r>
              <a:rPr sz="800" dirty="0"/>
              <a:t>i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t</a:t>
            </a:r>
            <a:r>
              <a:rPr sz="800" spc="5" dirty="0"/>
              <a:t> </a:t>
            </a:r>
            <a:r>
              <a:rPr sz="800" dirty="0"/>
              <a:t>©</a:t>
            </a:r>
            <a:r>
              <a:rPr sz="800" spc="5" dirty="0"/>
              <a:t> </a:t>
            </a:r>
            <a:r>
              <a:rPr sz="800" spc="-5" dirty="0"/>
              <a:t>N</a:t>
            </a:r>
            <a:r>
              <a:rPr sz="800" spc="-10" dirty="0"/>
              <a:t>e</a:t>
            </a:r>
            <a:r>
              <a:rPr sz="800" dirty="0"/>
              <a:t>w</a:t>
            </a:r>
            <a:r>
              <a:rPr sz="800" spc="-15" dirty="0"/>
              <a:t> </a:t>
            </a:r>
            <a:r>
              <a:rPr sz="800" spc="-20" dirty="0"/>
              <a:t>A</a:t>
            </a:r>
            <a:r>
              <a:rPr sz="800" spc="-10" dirty="0"/>
              <a:t>g</a:t>
            </a:r>
            <a:r>
              <a:rPr sz="800" dirty="0"/>
              <a:t>e</a:t>
            </a:r>
            <a:r>
              <a:rPr sz="800" spc="5" dirty="0"/>
              <a:t> </a:t>
            </a:r>
            <a:r>
              <a:rPr sz="800" spc="-30" dirty="0"/>
              <a:t>I</a:t>
            </a:r>
            <a:r>
              <a:rPr sz="800" spc="5" dirty="0"/>
              <a:t>n</a:t>
            </a:r>
            <a:r>
              <a:rPr sz="800" dirty="0"/>
              <a:t>t</a:t>
            </a:r>
            <a:r>
              <a:rPr sz="800" spc="-10" dirty="0"/>
              <a:t>e</a:t>
            </a:r>
            <a:r>
              <a:rPr sz="800" spc="-5" dirty="0"/>
              <a:t>r</a:t>
            </a:r>
            <a:r>
              <a:rPr sz="800" spc="5" dirty="0"/>
              <a:t>n</a:t>
            </a:r>
            <a:r>
              <a:rPr sz="800" dirty="0"/>
              <a:t>ati</a:t>
            </a:r>
            <a:r>
              <a:rPr sz="800" spc="-20" dirty="0"/>
              <a:t>o</a:t>
            </a:r>
            <a:r>
              <a:rPr sz="800" spc="-10" dirty="0"/>
              <a:t>n</a:t>
            </a:r>
            <a:r>
              <a:rPr sz="800" dirty="0"/>
              <a:t>al</a:t>
            </a:r>
            <a:r>
              <a:rPr sz="800" spc="-5" dirty="0"/>
              <a:t> P</a:t>
            </a:r>
            <a:r>
              <a:rPr sz="800" spc="5" dirty="0"/>
              <a:t>ub</a:t>
            </a:r>
            <a:r>
              <a:rPr sz="800" spc="-10" dirty="0"/>
              <a:t>l</a:t>
            </a:r>
            <a:r>
              <a:rPr sz="800" dirty="0"/>
              <a:t>i</a:t>
            </a:r>
            <a:r>
              <a:rPr sz="800" spc="-5" dirty="0"/>
              <a:t>s</a:t>
            </a:r>
            <a:r>
              <a:rPr sz="800" spc="-10" dirty="0"/>
              <a:t>he</a:t>
            </a:r>
            <a:r>
              <a:rPr sz="800" spc="-5" dirty="0"/>
              <a:t>rs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spc="-10" dirty="0"/>
              <a:t>20</a:t>
            </a:r>
            <a:r>
              <a:rPr sz="800" spc="5" dirty="0"/>
              <a:t>0</a:t>
            </a:r>
            <a:r>
              <a:rPr sz="800" dirty="0"/>
              <a:t>7</a:t>
            </a:r>
            <a:endParaRPr sz="80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37185">
              <a:lnSpc>
                <a:spcPct val="100000"/>
              </a:lnSpc>
            </a:pPr>
            <a:r>
              <a:rPr sz="2800" spc="-15" dirty="0"/>
              <a:t>3</a:t>
            </a:r>
            <a:r>
              <a:rPr sz="2800" spc="-10" dirty="0"/>
              <a:t>.</a:t>
            </a:r>
            <a:r>
              <a:rPr sz="2800" spc="-15" dirty="0"/>
              <a:t>5.2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2232142" y="1268926"/>
            <a:ext cx="3342004" cy="1536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30" dirty="0">
                <a:latin typeface="Arial"/>
                <a:cs typeface="Arial"/>
              </a:rPr>
              <a:t>U</a:t>
            </a:r>
            <a:r>
              <a:rPr sz="2800" spc="-15" dirty="0">
                <a:latin typeface="Arial"/>
                <a:cs typeface="Arial"/>
              </a:rPr>
              <a:t>pdate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20" dirty="0">
                <a:latin typeface="Arial"/>
                <a:cs typeface="Arial"/>
              </a:rPr>
              <a:t>a</a:t>
            </a:r>
            <a:r>
              <a:rPr sz="2800" spc="15" dirty="0">
                <a:latin typeface="Arial"/>
                <a:cs typeface="Arial"/>
              </a:rPr>
              <a:t> </a:t>
            </a:r>
            <a:r>
              <a:rPr sz="2800" spc="-25" dirty="0">
                <a:latin typeface="Arial"/>
                <a:cs typeface="Arial"/>
              </a:rPr>
              <a:t>S</a:t>
            </a:r>
            <a:r>
              <a:rPr sz="2800" spc="-15" dirty="0">
                <a:latin typeface="Arial"/>
                <a:cs typeface="Arial"/>
              </a:rPr>
              <a:t>ub</a:t>
            </a:r>
            <a:r>
              <a:rPr sz="2800" spc="-10" dirty="0">
                <a:latin typeface="Arial"/>
                <a:cs typeface="Arial"/>
              </a:rPr>
              <a:t>ject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8"/>
              </a:spcBef>
            </a:pPr>
            <a:endParaRPr sz="3000">
              <a:latin typeface="Times New Roman"/>
              <a:cs typeface="Times New Roman"/>
            </a:endParaRPr>
          </a:p>
          <a:p>
            <a:pPr marL="12700" marR="5080">
              <a:lnSpc>
                <a:spcPts val="2870"/>
              </a:lnSpc>
              <a:tabLst>
                <a:tab pos="864235" algn="l"/>
                <a:tab pos="2158365" algn="l"/>
              </a:tabLst>
            </a:pP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Th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	syst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m	r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equ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sts s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ub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j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ct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_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id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89141" y="2110934"/>
            <a:ext cx="296545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(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)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874506" y="2110934"/>
            <a:ext cx="3037840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762000" algn="l"/>
                <a:tab pos="1749425" algn="l"/>
                <a:tab pos="2330450" algn="l"/>
              </a:tabLst>
            </a:pP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	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DE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O	to	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89141" y="3206691"/>
            <a:ext cx="363220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(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ii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)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232142" y="3206691"/>
            <a:ext cx="6679565" cy="6946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2870"/>
              </a:lnSpc>
            </a:pP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DE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O</a:t>
            </a:r>
            <a:r>
              <a:rPr sz="2400" spc="125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en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rs</a:t>
            </a:r>
            <a:r>
              <a:rPr sz="2400" spc="120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e</a:t>
            </a:r>
            <a:r>
              <a:rPr sz="2400" spc="120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s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ub</a:t>
            </a:r>
            <a:r>
              <a:rPr sz="2400" spc="5" dirty="0">
                <a:solidFill>
                  <a:srgbClr val="007F00"/>
                </a:solidFill>
                <a:latin typeface="Arial"/>
                <a:cs typeface="Arial"/>
              </a:rPr>
              <a:t>je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ct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_id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.</a:t>
            </a:r>
            <a:r>
              <a:rPr sz="2400" spc="125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Th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e</a:t>
            </a:r>
            <a:r>
              <a:rPr sz="2400" spc="130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syst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m</a:t>
            </a:r>
            <a:r>
              <a:rPr sz="2400" spc="140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r</a:t>
            </a:r>
            <a:r>
              <a:rPr sz="2400" spc="-15" dirty="0">
                <a:solidFill>
                  <a:srgbClr val="007F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t</a:t>
            </a:r>
            <a:r>
              <a:rPr sz="2400" spc="-10" dirty="0">
                <a:solidFill>
                  <a:srgbClr val="007F00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ie</a:t>
            </a:r>
            <a:r>
              <a:rPr sz="2400" spc="10" dirty="0">
                <a:solidFill>
                  <a:srgbClr val="007F00"/>
                </a:solidFill>
                <a:latin typeface="Arial"/>
                <a:cs typeface="Arial"/>
              </a:rPr>
              <a:t>v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s 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an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d </a:t>
            </a:r>
            <a:r>
              <a:rPr sz="2400" spc="5" dirty="0">
                <a:solidFill>
                  <a:srgbClr val="007F00"/>
                </a:solidFill>
                <a:latin typeface="Arial"/>
                <a:cs typeface="Arial"/>
              </a:rPr>
              <a:t>d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s</a:t>
            </a:r>
            <a:r>
              <a:rPr sz="2400" spc="5" dirty="0">
                <a:solidFill>
                  <a:srgbClr val="007F00"/>
                </a:solidFill>
                <a:latin typeface="Arial"/>
                <a:cs typeface="Arial"/>
              </a:rPr>
              <a:t>pl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a</a:t>
            </a:r>
            <a:r>
              <a:rPr sz="2400" spc="10" dirty="0">
                <a:solidFill>
                  <a:srgbClr val="007F00"/>
                </a:solidFill>
                <a:latin typeface="Arial"/>
                <a:cs typeface="Arial"/>
              </a:rPr>
              <a:t>y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s</a:t>
            </a:r>
            <a:r>
              <a:rPr sz="2400" spc="-10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e s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ub</a:t>
            </a:r>
            <a:r>
              <a:rPr sz="2400" spc="5" dirty="0">
                <a:solidFill>
                  <a:srgbClr val="007F00"/>
                </a:solidFill>
                <a:latin typeface="Arial"/>
                <a:cs typeface="Arial"/>
              </a:rPr>
              <a:t>je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ct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 in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f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rm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ion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89141" y="4300924"/>
            <a:ext cx="431800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(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i</a:t>
            </a:r>
            <a:r>
              <a:rPr sz="2400" spc="5" dirty="0">
                <a:solidFill>
                  <a:srgbClr val="993200"/>
                </a:solidFill>
                <a:latin typeface="Arial"/>
                <a:cs typeface="Arial"/>
              </a:rPr>
              <a:t>i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)</a:t>
            </a:r>
            <a:endParaRPr sz="2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232142" y="4300924"/>
            <a:ext cx="3498215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DE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O</a:t>
            </a:r>
            <a:r>
              <a:rPr sz="2400" spc="5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k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s</a:t>
            </a:r>
            <a:r>
              <a:rPr sz="2400" spc="-10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e c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ha</a:t>
            </a:r>
            <a:r>
              <a:rPr sz="2400" spc="5" dirty="0">
                <a:solidFill>
                  <a:srgbClr val="993200"/>
                </a:solidFill>
                <a:latin typeface="Arial"/>
                <a:cs typeface="Arial"/>
              </a:rPr>
              <a:t>n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ge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s.</a:t>
            </a:r>
            <a:endParaRPr sz="2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089141" y="5030920"/>
            <a:ext cx="448945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(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v)</a:t>
            </a:r>
            <a:endParaRPr sz="24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232142" y="5030920"/>
            <a:ext cx="2583815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Re</a:t>
            </a:r>
            <a:r>
              <a:rPr sz="2400" spc="10" dirty="0">
                <a:solidFill>
                  <a:srgbClr val="3232FF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rd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upda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ed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50241" y="455316"/>
            <a:ext cx="1643380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166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10" dirty="0">
                <a:solidFill>
                  <a:srgbClr val="3232FF"/>
                </a:solidFill>
                <a:latin typeface="Times New Roman"/>
                <a:cs typeface="Times New Roman"/>
              </a:rPr>
              <a:t> </a:t>
            </a:r>
            <a:r>
              <a:rPr sz="3600" spc="86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09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04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endParaRPr sz="360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685787" y="1066800"/>
            <a:ext cx="8610600" cy="0"/>
          </a:xfrm>
          <a:custGeom>
            <a:avLst/>
            <a:gdLst/>
            <a:ahLst/>
            <a:cxnLst/>
            <a:rect l="l" t="t" r="r" b="b"/>
            <a:pathLst>
              <a:path w="8610600">
                <a:moveTo>
                  <a:pt x="0" y="0"/>
                </a:moveTo>
                <a:lnTo>
                  <a:pt x="8610611" y="0"/>
                </a:lnTo>
              </a:path>
            </a:pathLst>
          </a:custGeom>
          <a:ln w="571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2555">
              <a:lnSpc>
                <a:spcPct val="100000"/>
              </a:lnSpc>
            </a:pPr>
            <a:fld id="{81D60167-4931-47E6-BA6A-407CBD079E47}" type="slidenum">
              <a:rPr dirty="0"/>
              <a:pPr marL="122555">
                <a:lnSpc>
                  <a:spcPct val="100000"/>
                </a:lnSpc>
              </a:pPr>
              <a:t>52</a:t>
            </a:fld>
            <a:endParaRPr dirty="0"/>
          </a:p>
        </p:txBody>
      </p:sp>
      <p:sp>
        <p:nvSpPr>
          <p:cNvPr id="15" name="object 1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S</a:t>
            </a:r>
            <a:r>
              <a:rPr spc="-10" dirty="0"/>
              <a:t>o</a:t>
            </a:r>
            <a:r>
              <a:rPr spc="-5" dirty="0"/>
              <a:t>f</a:t>
            </a:r>
            <a:r>
              <a:rPr dirty="0"/>
              <a:t>t</a:t>
            </a:r>
            <a:r>
              <a:rPr spc="-20" dirty="0"/>
              <a:t>w</a:t>
            </a:r>
            <a:r>
              <a:rPr dirty="0"/>
              <a:t>a</a:t>
            </a:r>
            <a:r>
              <a:rPr spc="-5" dirty="0"/>
              <a:t>r</a:t>
            </a:r>
            <a:r>
              <a:rPr dirty="0"/>
              <a:t>e</a:t>
            </a:r>
            <a:r>
              <a:rPr spc="-5" dirty="0"/>
              <a:t> </a:t>
            </a:r>
            <a:r>
              <a:rPr dirty="0"/>
              <a:t>E</a:t>
            </a:r>
            <a:r>
              <a:rPr spc="5" dirty="0"/>
              <a:t>n</a:t>
            </a:r>
            <a:r>
              <a:rPr spc="-10" dirty="0"/>
              <a:t>g</a:t>
            </a:r>
            <a:r>
              <a:rPr dirty="0"/>
              <a:t>i</a:t>
            </a:r>
            <a:r>
              <a:rPr spc="5" dirty="0"/>
              <a:t>n</a:t>
            </a:r>
            <a:r>
              <a:rPr spc="-10" dirty="0"/>
              <a:t>ee</a:t>
            </a:r>
            <a:r>
              <a:rPr spc="-5" dirty="0"/>
              <a:t>r</a:t>
            </a:r>
            <a:r>
              <a:rPr spc="-10" dirty="0"/>
              <a:t>i</a:t>
            </a:r>
            <a:r>
              <a:rPr spc="5" dirty="0"/>
              <a:t>n</a:t>
            </a:r>
            <a:r>
              <a:rPr dirty="0"/>
              <a:t>g</a:t>
            </a:r>
            <a:r>
              <a:rPr spc="-5" dirty="0"/>
              <a:t> </a:t>
            </a:r>
            <a:r>
              <a:rPr spc="-20" dirty="0"/>
              <a:t>(</a:t>
            </a:r>
            <a:r>
              <a:rPr spc="-10" dirty="0"/>
              <a:t>3</a:t>
            </a:r>
            <a:r>
              <a:rPr sz="750" baseline="22222" dirty="0"/>
              <a:t>rd </a:t>
            </a:r>
            <a:r>
              <a:rPr sz="750" spc="-75" baseline="22222" dirty="0"/>
              <a:t> </a:t>
            </a:r>
            <a:r>
              <a:rPr sz="800" spc="-10" dirty="0"/>
              <a:t>ed</a:t>
            </a:r>
            <a:r>
              <a:rPr sz="800" dirty="0"/>
              <a:t>.</a:t>
            </a:r>
            <a:r>
              <a:rPr sz="800" spc="-5" dirty="0"/>
              <a:t>)</a:t>
            </a:r>
            <a:r>
              <a:rPr sz="800" dirty="0"/>
              <a:t>,</a:t>
            </a:r>
            <a:r>
              <a:rPr sz="800" spc="-5" dirty="0"/>
              <a:t> </a:t>
            </a:r>
            <a:r>
              <a:rPr sz="800" dirty="0"/>
              <a:t>By</a:t>
            </a:r>
            <a:r>
              <a:rPr sz="800" spc="-15" dirty="0"/>
              <a:t> </a:t>
            </a:r>
            <a:r>
              <a:rPr sz="800" spc="-20" dirty="0"/>
              <a:t>K</a:t>
            </a:r>
            <a:r>
              <a:rPr sz="800" spc="15" dirty="0"/>
              <a:t>.</a:t>
            </a:r>
            <a:r>
              <a:rPr sz="800" dirty="0"/>
              <a:t>K</a:t>
            </a:r>
            <a:r>
              <a:rPr sz="800" spc="-15" dirty="0"/>
              <a:t> </a:t>
            </a:r>
            <a:r>
              <a:rPr sz="800" spc="-5" dirty="0"/>
              <a:t>A</a:t>
            </a:r>
            <a:r>
              <a:rPr sz="800" spc="-10" dirty="0"/>
              <a:t>gg</a:t>
            </a:r>
            <a:r>
              <a:rPr sz="800" dirty="0"/>
              <a:t>a</a:t>
            </a:r>
            <a:r>
              <a:rPr sz="800" spc="-5" dirty="0"/>
              <a:t>r</a:t>
            </a:r>
            <a:r>
              <a:rPr sz="800" spc="-20" dirty="0"/>
              <a:t>w</a:t>
            </a:r>
            <a:r>
              <a:rPr sz="800" dirty="0"/>
              <a:t>al</a:t>
            </a:r>
            <a:r>
              <a:rPr sz="800" spc="5" dirty="0"/>
              <a:t> </a:t>
            </a:r>
            <a:r>
              <a:rPr sz="800" dirty="0"/>
              <a:t>&amp;</a:t>
            </a:r>
            <a:r>
              <a:rPr sz="800" spc="-10" dirty="0"/>
              <a:t> </a:t>
            </a:r>
            <a:r>
              <a:rPr sz="800" spc="-5" dirty="0"/>
              <a:t>Y</a:t>
            </a:r>
            <a:r>
              <a:rPr sz="800" spc="-10" dirty="0"/>
              <a:t>oge</a:t>
            </a:r>
            <a:r>
              <a:rPr sz="800" spc="-5" dirty="0"/>
              <a:t>s</a:t>
            </a:r>
            <a:r>
              <a:rPr sz="800" dirty="0"/>
              <a:t>h</a:t>
            </a:r>
            <a:r>
              <a:rPr sz="800" spc="10" dirty="0"/>
              <a:t> </a:t>
            </a:r>
            <a:r>
              <a:rPr sz="800" spc="-5" dirty="0"/>
              <a:t>S</a:t>
            </a:r>
            <a:r>
              <a:rPr sz="800" dirty="0"/>
              <a:t>i</a:t>
            </a:r>
            <a:r>
              <a:rPr sz="800" spc="5" dirty="0"/>
              <a:t>n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dirty="0"/>
              <a:t>C</a:t>
            </a:r>
            <a:r>
              <a:rPr sz="800" spc="-20" dirty="0"/>
              <a:t>o</a:t>
            </a:r>
            <a:r>
              <a:rPr sz="800" spc="5" dirty="0"/>
              <a:t>p</a:t>
            </a:r>
            <a:r>
              <a:rPr sz="800" spc="-20" dirty="0"/>
              <a:t>y</a:t>
            </a:r>
            <a:r>
              <a:rPr sz="800" spc="-5" dirty="0"/>
              <a:t>r</a:t>
            </a:r>
            <a:r>
              <a:rPr sz="800" dirty="0"/>
              <a:t>i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t</a:t>
            </a:r>
            <a:r>
              <a:rPr sz="800" spc="5" dirty="0"/>
              <a:t> </a:t>
            </a:r>
            <a:r>
              <a:rPr sz="800" dirty="0"/>
              <a:t>©</a:t>
            </a:r>
            <a:r>
              <a:rPr sz="800" spc="5" dirty="0"/>
              <a:t> </a:t>
            </a:r>
            <a:r>
              <a:rPr sz="800" spc="-5" dirty="0"/>
              <a:t>N</a:t>
            </a:r>
            <a:r>
              <a:rPr sz="800" spc="-10" dirty="0"/>
              <a:t>e</a:t>
            </a:r>
            <a:r>
              <a:rPr sz="800" dirty="0"/>
              <a:t>w</a:t>
            </a:r>
            <a:r>
              <a:rPr sz="800" spc="-15" dirty="0"/>
              <a:t> </a:t>
            </a:r>
            <a:r>
              <a:rPr sz="800" spc="-20" dirty="0"/>
              <a:t>A</a:t>
            </a:r>
            <a:r>
              <a:rPr sz="800" spc="-10" dirty="0"/>
              <a:t>g</a:t>
            </a:r>
            <a:r>
              <a:rPr sz="800" dirty="0"/>
              <a:t>e</a:t>
            </a:r>
            <a:r>
              <a:rPr sz="800" spc="5" dirty="0"/>
              <a:t> </a:t>
            </a:r>
            <a:r>
              <a:rPr sz="800" spc="-30" dirty="0"/>
              <a:t>I</a:t>
            </a:r>
            <a:r>
              <a:rPr sz="800" spc="5" dirty="0"/>
              <a:t>n</a:t>
            </a:r>
            <a:r>
              <a:rPr sz="800" dirty="0"/>
              <a:t>t</a:t>
            </a:r>
            <a:r>
              <a:rPr sz="800" spc="-10" dirty="0"/>
              <a:t>e</a:t>
            </a:r>
            <a:r>
              <a:rPr sz="800" spc="-5" dirty="0"/>
              <a:t>r</a:t>
            </a:r>
            <a:r>
              <a:rPr sz="800" spc="5" dirty="0"/>
              <a:t>n</a:t>
            </a:r>
            <a:r>
              <a:rPr sz="800" dirty="0"/>
              <a:t>ati</a:t>
            </a:r>
            <a:r>
              <a:rPr sz="800" spc="-20" dirty="0"/>
              <a:t>o</a:t>
            </a:r>
            <a:r>
              <a:rPr sz="800" spc="-10" dirty="0"/>
              <a:t>n</a:t>
            </a:r>
            <a:r>
              <a:rPr sz="800" dirty="0"/>
              <a:t>al</a:t>
            </a:r>
            <a:r>
              <a:rPr sz="800" spc="-5" dirty="0"/>
              <a:t> P</a:t>
            </a:r>
            <a:r>
              <a:rPr sz="800" spc="5" dirty="0"/>
              <a:t>ub</a:t>
            </a:r>
            <a:r>
              <a:rPr sz="800" spc="-10" dirty="0"/>
              <a:t>l</a:t>
            </a:r>
            <a:r>
              <a:rPr sz="800" dirty="0"/>
              <a:t>i</a:t>
            </a:r>
            <a:r>
              <a:rPr sz="800" spc="-5" dirty="0"/>
              <a:t>s</a:t>
            </a:r>
            <a:r>
              <a:rPr sz="800" spc="-10" dirty="0"/>
              <a:t>he</a:t>
            </a:r>
            <a:r>
              <a:rPr sz="800" spc="-5" dirty="0"/>
              <a:t>rs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spc="-10" dirty="0"/>
              <a:t>20</a:t>
            </a:r>
            <a:r>
              <a:rPr sz="800" spc="5" dirty="0"/>
              <a:t>0</a:t>
            </a:r>
            <a:r>
              <a:rPr sz="800" dirty="0"/>
              <a:t>7</a:t>
            </a:r>
            <a:endParaRPr sz="80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82120" rIns="0" bIns="0" rtlCol="0">
            <a:spAutoFit/>
          </a:bodyPr>
          <a:lstStyle/>
          <a:p>
            <a:pPr marL="88900">
              <a:lnSpc>
                <a:spcPct val="100000"/>
              </a:lnSpc>
            </a:pPr>
            <a:r>
              <a:rPr sz="2800" spc="-15" dirty="0"/>
              <a:t>3</a:t>
            </a:r>
            <a:r>
              <a:rPr sz="2800" spc="-10" dirty="0"/>
              <a:t>.</a:t>
            </a:r>
            <a:r>
              <a:rPr sz="2800" spc="-15" dirty="0"/>
              <a:t>5.3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1854201" y="1418278"/>
            <a:ext cx="263779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30" dirty="0">
                <a:latin typeface="Arial"/>
                <a:cs typeface="Arial"/>
              </a:rPr>
              <a:t>D</a:t>
            </a:r>
            <a:r>
              <a:rPr sz="2800" spc="-15" dirty="0">
                <a:latin typeface="Arial"/>
                <a:cs typeface="Arial"/>
              </a:rPr>
              <a:t>e</a:t>
            </a:r>
            <a:r>
              <a:rPr sz="2800" spc="-10" dirty="0">
                <a:latin typeface="Arial"/>
                <a:cs typeface="Arial"/>
              </a:rPr>
              <a:t>l</a:t>
            </a:r>
            <a:r>
              <a:rPr sz="2800" spc="-15" dirty="0">
                <a:latin typeface="Arial"/>
                <a:cs typeface="Arial"/>
              </a:rPr>
              <a:t>ete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20" dirty="0">
                <a:latin typeface="Arial"/>
                <a:cs typeface="Arial"/>
              </a:rPr>
              <a:t>a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25" dirty="0">
                <a:latin typeface="Arial"/>
                <a:cs typeface="Arial"/>
              </a:rPr>
              <a:t>S</a:t>
            </a:r>
            <a:r>
              <a:rPr sz="2800" spc="-15" dirty="0">
                <a:latin typeface="Arial"/>
                <a:cs typeface="Arial"/>
              </a:rPr>
              <a:t>ub</a:t>
            </a:r>
            <a:r>
              <a:rPr sz="2800" spc="-10" dirty="0">
                <a:latin typeface="Arial"/>
                <a:cs typeface="Arial"/>
              </a:rPr>
              <a:t>ject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93713" y="2260286"/>
            <a:ext cx="3279140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673735" algn="l"/>
              </a:tabLst>
            </a:pP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(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)	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try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f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2400" spc="-15" dirty="0">
                <a:solidFill>
                  <a:srgbClr val="3232FF"/>
                </a:solidFill>
                <a:latin typeface="Arial"/>
                <a:cs typeface="Arial"/>
              </a:rPr>
              <a:t>u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b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j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ct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_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d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93713" y="2990283"/>
            <a:ext cx="363220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(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)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755130" y="2990283"/>
            <a:ext cx="6141085" cy="6946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2870"/>
              </a:lnSpc>
            </a:pP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ft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2400" spc="-1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hi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s,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15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yst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tr</a:t>
            </a:r>
            <a:r>
              <a:rPr sz="2400" spc="-20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v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 &amp;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di</a:t>
            </a:r>
            <a:r>
              <a:rPr sz="2400" spc="10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p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l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ys s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ub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je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ct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f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rm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on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755130" y="4086040"/>
            <a:ext cx="6990080" cy="1790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02260" indent="-289560">
              <a:lnSpc>
                <a:spcPct val="100000"/>
              </a:lnSpc>
              <a:buClr>
                <a:srgbClr val="3232FF"/>
              </a:buClr>
              <a:buFont typeface="Arial"/>
              <a:buChar char="*"/>
              <a:tabLst>
                <a:tab pos="302260" algn="l"/>
              </a:tabLst>
            </a:pP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S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y</a:t>
            </a:r>
            <a:r>
              <a:rPr sz="2400" spc="-15" dirty="0">
                <a:solidFill>
                  <a:srgbClr val="007F00"/>
                </a:solidFill>
                <a:latin typeface="Arial"/>
                <a:cs typeface="Arial"/>
              </a:rPr>
              <a:t>s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 p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p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ts</a:t>
            </a:r>
            <a:r>
              <a:rPr sz="2400" spc="-10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e</a:t>
            </a:r>
            <a:r>
              <a:rPr sz="2400" spc="-10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DE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O</a:t>
            </a:r>
            <a:r>
              <a:rPr sz="2400" spc="5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to</a:t>
            </a:r>
            <a:r>
              <a:rPr sz="2400" spc="-10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on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f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rm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e 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de</a:t>
            </a:r>
            <a:r>
              <a:rPr sz="2400" spc="5" dirty="0">
                <a:solidFill>
                  <a:srgbClr val="007F00"/>
                </a:solidFill>
                <a:latin typeface="Arial"/>
                <a:cs typeface="Arial"/>
              </a:rPr>
              <a:t>l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i</a:t>
            </a:r>
            <a:r>
              <a:rPr sz="2400" spc="5" dirty="0">
                <a:solidFill>
                  <a:srgbClr val="007F00"/>
                </a:solidFill>
                <a:latin typeface="Arial"/>
                <a:cs typeface="Arial"/>
              </a:rPr>
              <a:t>o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3232FF"/>
              </a:buClr>
              <a:buFont typeface="Arial"/>
              <a:buChar char="*"/>
            </a:pPr>
            <a:endParaRPr sz="2450">
              <a:latin typeface="Times New Roman"/>
              <a:cs typeface="Times New Roman"/>
            </a:endParaRPr>
          </a:p>
          <a:p>
            <a:pPr marL="302260" indent="-289560">
              <a:lnSpc>
                <a:spcPct val="100000"/>
              </a:lnSpc>
              <a:buClr>
                <a:srgbClr val="3232FF"/>
              </a:buClr>
              <a:buFont typeface="Arial"/>
              <a:buChar char="*"/>
              <a:tabLst>
                <a:tab pos="302260" algn="l"/>
              </a:tabLst>
            </a:pP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DE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O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v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f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ie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s t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e 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de</a:t>
            </a:r>
            <a:r>
              <a:rPr sz="2400" spc="5" dirty="0">
                <a:solidFill>
                  <a:srgbClr val="993200"/>
                </a:solidFill>
                <a:latin typeface="Arial"/>
                <a:cs typeface="Arial"/>
              </a:rPr>
              <a:t>l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ion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3232FF"/>
              </a:buClr>
              <a:buFont typeface="Arial"/>
              <a:buChar char="*"/>
            </a:pPr>
            <a:endParaRPr sz="2450">
              <a:latin typeface="Times New Roman"/>
              <a:cs typeface="Times New Roman"/>
            </a:endParaRPr>
          </a:p>
          <a:p>
            <a:pPr marL="300355" indent="-287655">
              <a:lnSpc>
                <a:spcPct val="100000"/>
              </a:lnSpc>
              <a:buClr>
                <a:srgbClr val="3232FF"/>
              </a:buClr>
              <a:buFont typeface="Arial"/>
              <a:buChar char="*"/>
              <a:tabLst>
                <a:tab pos="300990" algn="l"/>
              </a:tabLst>
            </a:pP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Th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e sys</a:t>
            </a:r>
            <a:r>
              <a:rPr sz="2400" spc="-10" dirty="0">
                <a:solidFill>
                  <a:srgbClr val="A5002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m</a:t>
            </a:r>
            <a:r>
              <a:rPr sz="2400" spc="5" dirty="0">
                <a:solidFill>
                  <a:srgbClr val="A5002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rks</a:t>
            </a:r>
            <a:r>
              <a:rPr sz="2400" spc="-10" dirty="0">
                <a:solidFill>
                  <a:srgbClr val="A50020"/>
                </a:solidFill>
                <a:latin typeface="Arial"/>
                <a:cs typeface="Arial"/>
              </a:rPr>
              <a:t> t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e s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ub</a:t>
            </a:r>
            <a:r>
              <a:rPr sz="2400" spc="5" dirty="0">
                <a:solidFill>
                  <a:srgbClr val="A50020"/>
                </a:solidFill>
                <a:latin typeface="Arial"/>
                <a:cs typeface="Arial"/>
              </a:rPr>
              <a:t>j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ct</a:t>
            </a:r>
            <a:r>
              <a:rPr sz="2400" spc="5" dirty="0">
                <a:solidFill>
                  <a:srgbClr val="A5002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rd f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 de</a:t>
            </a:r>
            <a:r>
              <a:rPr sz="2400" spc="5" dirty="0">
                <a:solidFill>
                  <a:srgbClr val="A50020"/>
                </a:solidFill>
                <a:latin typeface="Arial"/>
                <a:cs typeface="Arial"/>
              </a:rPr>
              <a:t>l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i</a:t>
            </a:r>
            <a:r>
              <a:rPr sz="2400" spc="5" dirty="0">
                <a:solidFill>
                  <a:srgbClr val="A50020"/>
                </a:solidFill>
                <a:latin typeface="Arial"/>
                <a:cs typeface="Arial"/>
              </a:rPr>
              <a:t>o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50241" y="455316"/>
            <a:ext cx="1643380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166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10" dirty="0">
                <a:solidFill>
                  <a:srgbClr val="3232FF"/>
                </a:solidFill>
                <a:latin typeface="Times New Roman"/>
                <a:cs typeface="Times New Roman"/>
              </a:rPr>
              <a:t> </a:t>
            </a:r>
            <a:r>
              <a:rPr sz="3600" spc="86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09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04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endParaRPr sz="36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685787" y="1066800"/>
            <a:ext cx="8610600" cy="0"/>
          </a:xfrm>
          <a:custGeom>
            <a:avLst/>
            <a:gdLst/>
            <a:ahLst/>
            <a:cxnLst/>
            <a:rect l="l" t="t" r="r" b="b"/>
            <a:pathLst>
              <a:path w="8610600">
                <a:moveTo>
                  <a:pt x="0" y="0"/>
                </a:moveTo>
                <a:lnTo>
                  <a:pt x="8610611" y="0"/>
                </a:lnTo>
              </a:path>
            </a:pathLst>
          </a:custGeom>
          <a:ln w="571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2555">
              <a:lnSpc>
                <a:spcPct val="100000"/>
              </a:lnSpc>
            </a:pPr>
            <a:fld id="{81D60167-4931-47E6-BA6A-407CBD079E47}" type="slidenum">
              <a:rPr dirty="0"/>
              <a:pPr marL="122555">
                <a:lnSpc>
                  <a:spcPct val="100000"/>
                </a:lnSpc>
              </a:pPr>
              <a:t>53</a:t>
            </a:fld>
            <a:endParaRPr dirty="0"/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S</a:t>
            </a:r>
            <a:r>
              <a:rPr spc="-10" dirty="0"/>
              <a:t>o</a:t>
            </a:r>
            <a:r>
              <a:rPr spc="-5" dirty="0"/>
              <a:t>f</a:t>
            </a:r>
            <a:r>
              <a:rPr dirty="0"/>
              <a:t>t</a:t>
            </a:r>
            <a:r>
              <a:rPr spc="-20" dirty="0"/>
              <a:t>w</a:t>
            </a:r>
            <a:r>
              <a:rPr dirty="0"/>
              <a:t>a</a:t>
            </a:r>
            <a:r>
              <a:rPr spc="-5" dirty="0"/>
              <a:t>r</a:t>
            </a:r>
            <a:r>
              <a:rPr dirty="0"/>
              <a:t>e</a:t>
            </a:r>
            <a:r>
              <a:rPr spc="-5" dirty="0"/>
              <a:t> </a:t>
            </a:r>
            <a:r>
              <a:rPr dirty="0"/>
              <a:t>E</a:t>
            </a:r>
            <a:r>
              <a:rPr spc="5" dirty="0"/>
              <a:t>n</a:t>
            </a:r>
            <a:r>
              <a:rPr spc="-10" dirty="0"/>
              <a:t>g</a:t>
            </a:r>
            <a:r>
              <a:rPr dirty="0"/>
              <a:t>i</a:t>
            </a:r>
            <a:r>
              <a:rPr spc="5" dirty="0"/>
              <a:t>n</a:t>
            </a:r>
            <a:r>
              <a:rPr spc="-10" dirty="0"/>
              <a:t>ee</a:t>
            </a:r>
            <a:r>
              <a:rPr spc="-5" dirty="0"/>
              <a:t>r</a:t>
            </a:r>
            <a:r>
              <a:rPr spc="-10" dirty="0"/>
              <a:t>i</a:t>
            </a:r>
            <a:r>
              <a:rPr spc="5" dirty="0"/>
              <a:t>n</a:t>
            </a:r>
            <a:r>
              <a:rPr dirty="0"/>
              <a:t>g</a:t>
            </a:r>
            <a:r>
              <a:rPr spc="-5" dirty="0"/>
              <a:t> </a:t>
            </a:r>
            <a:r>
              <a:rPr spc="-20" dirty="0"/>
              <a:t>(</a:t>
            </a:r>
            <a:r>
              <a:rPr spc="-10" dirty="0"/>
              <a:t>3</a:t>
            </a:r>
            <a:r>
              <a:rPr sz="750" baseline="22222" dirty="0"/>
              <a:t>rd </a:t>
            </a:r>
            <a:r>
              <a:rPr sz="750" spc="-75" baseline="22222" dirty="0"/>
              <a:t> </a:t>
            </a:r>
            <a:r>
              <a:rPr sz="800" spc="-10" dirty="0"/>
              <a:t>ed</a:t>
            </a:r>
            <a:r>
              <a:rPr sz="800" dirty="0"/>
              <a:t>.</a:t>
            </a:r>
            <a:r>
              <a:rPr sz="800" spc="-5" dirty="0"/>
              <a:t>)</a:t>
            </a:r>
            <a:r>
              <a:rPr sz="800" dirty="0"/>
              <a:t>,</a:t>
            </a:r>
            <a:r>
              <a:rPr sz="800" spc="-5" dirty="0"/>
              <a:t> </a:t>
            </a:r>
            <a:r>
              <a:rPr sz="800" dirty="0"/>
              <a:t>By</a:t>
            </a:r>
            <a:r>
              <a:rPr sz="800" spc="-15" dirty="0"/>
              <a:t> </a:t>
            </a:r>
            <a:r>
              <a:rPr sz="800" spc="-20" dirty="0"/>
              <a:t>K</a:t>
            </a:r>
            <a:r>
              <a:rPr sz="800" spc="15" dirty="0"/>
              <a:t>.</a:t>
            </a:r>
            <a:r>
              <a:rPr sz="800" dirty="0"/>
              <a:t>K</a:t>
            </a:r>
            <a:r>
              <a:rPr sz="800" spc="-15" dirty="0"/>
              <a:t> </a:t>
            </a:r>
            <a:r>
              <a:rPr sz="800" spc="-5" dirty="0"/>
              <a:t>A</a:t>
            </a:r>
            <a:r>
              <a:rPr sz="800" spc="-10" dirty="0"/>
              <a:t>gg</a:t>
            </a:r>
            <a:r>
              <a:rPr sz="800" dirty="0"/>
              <a:t>a</a:t>
            </a:r>
            <a:r>
              <a:rPr sz="800" spc="-5" dirty="0"/>
              <a:t>r</a:t>
            </a:r>
            <a:r>
              <a:rPr sz="800" spc="-20" dirty="0"/>
              <a:t>w</a:t>
            </a:r>
            <a:r>
              <a:rPr sz="800" dirty="0"/>
              <a:t>al</a:t>
            </a:r>
            <a:r>
              <a:rPr sz="800" spc="5" dirty="0"/>
              <a:t> </a:t>
            </a:r>
            <a:r>
              <a:rPr sz="800" dirty="0"/>
              <a:t>&amp;</a:t>
            </a:r>
            <a:r>
              <a:rPr sz="800" spc="-10" dirty="0"/>
              <a:t> </a:t>
            </a:r>
            <a:r>
              <a:rPr sz="800" spc="-5" dirty="0"/>
              <a:t>Y</a:t>
            </a:r>
            <a:r>
              <a:rPr sz="800" spc="-10" dirty="0"/>
              <a:t>oge</a:t>
            </a:r>
            <a:r>
              <a:rPr sz="800" spc="-5" dirty="0"/>
              <a:t>s</a:t>
            </a:r>
            <a:r>
              <a:rPr sz="800" dirty="0"/>
              <a:t>h</a:t>
            </a:r>
            <a:r>
              <a:rPr sz="800" spc="10" dirty="0"/>
              <a:t> </a:t>
            </a:r>
            <a:r>
              <a:rPr sz="800" spc="-5" dirty="0"/>
              <a:t>S</a:t>
            </a:r>
            <a:r>
              <a:rPr sz="800" dirty="0"/>
              <a:t>i</a:t>
            </a:r>
            <a:r>
              <a:rPr sz="800" spc="5" dirty="0"/>
              <a:t>n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dirty="0"/>
              <a:t>C</a:t>
            </a:r>
            <a:r>
              <a:rPr sz="800" spc="-20" dirty="0"/>
              <a:t>o</a:t>
            </a:r>
            <a:r>
              <a:rPr sz="800" spc="5" dirty="0"/>
              <a:t>p</a:t>
            </a:r>
            <a:r>
              <a:rPr sz="800" spc="-20" dirty="0"/>
              <a:t>y</a:t>
            </a:r>
            <a:r>
              <a:rPr sz="800" spc="-5" dirty="0"/>
              <a:t>r</a:t>
            </a:r>
            <a:r>
              <a:rPr sz="800" dirty="0"/>
              <a:t>i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t</a:t>
            </a:r>
            <a:r>
              <a:rPr sz="800" spc="5" dirty="0"/>
              <a:t> </a:t>
            </a:r>
            <a:r>
              <a:rPr sz="800" dirty="0"/>
              <a:t>©</a:t>
            </a:r>
            <a:r>
              <a:rPr sz="800" spc="5" dirty="0"/>
              <a:t> </a:t>
            </a:r>
            <a:r>
              <a:rPr sz="800" spc="-5" dirty="0"/>
              <a:t>N</a:t>
            </a:r>
            <a:r>
              <a:rPr sz="800" spc="-10" dirty="0"/>
              <a:t>e</a:t>
            </a:r>
            <a:r>
              <a:rPr sz="800" dirty="0"/>
              <a:t>w</a:t>
            </a:r>
            <a:r>
              <a:rPr sz="800" spc="-15" dirty="0"/>
              <a:t> </a:t>
            </a:r>
            <a:r>
              <a:rPr sz="800" spc="-20" dirty="0"/>
              <a:t>A</a:t>
            </a:r>
            <a:r>
              <a:rPr sz="800" spc="-10" dirty="0"/>
              <a:t>g</a:t>
            </a:r>
            <a:r>
              <a:rPr sz="800" dirty="0"/>
              <a:t>e</a:t>
            </a:r>
            <a:r>
              <a:rPr sz="800" spc="5" dirty="0"/>
              <a:t> </a:t>
            </a:r>
            <a:r>
              <a:rPr sz="800" spc="-30" dirty="0"/>
              <a:t>I</a:t>
            </a:r>
            <a:r>
              <a:rPr sz="800" spc="5" dirty="0"/>
              <a:t>n</a:t>
            </a:r>
            <a:r>
              <a:rPr sz="800" dirty="0"/>
              <a:t>t</a:t>
            </a:r>
            <a:r>
              <a:rPr sz="800" spc="-10" dirty="0"/>
              <a:t>e</a:t>
            </a:r>
            <a:r>
              <a:rPr sz="800" spc="-5" dirty="0"/>
              <a:t>r</a:t>
            </a:r>
            <a:r>
              <a:rPr sz="800" spc="5" dirty="0"/>
              <a:t>n</a:t>
            </a:r>
            <a:r>
              <a:rPr sz="800" dirty="0"/>
              <a:t>ati</a:t>
            </a:r>
            <a:r>
              <a:rPr sz="800" spc="-20" dirty="0"/>
              <a:t>o</a:t>
            </a:r>
            <a:r>
              <a:rPr sz="800" spc="-10" dirty="0"/>
              <a:t>n</a:t>
            </a:r>
            <a:r>
              <a:rPr sz="800" dirty="0"/>
              <a:t>al</a:t>
            </a:r>
            <a:r>
              <a:rPr sz="800" spc="-5" dirty="0"/>
              <a:t> P</a:t>
            </a:r>
            <a:r>
              <a:rPr sz="800" spc="5" dirty="0"/>
              <a:t>ub</a:t>
            </a:r>
            <a:r>
              <a:rPr sz="800" spc="-10" dirty="0"/>
              <a:t>l</a:t>
            </a:r>
            <a:r>
              <a:rPr sz="800" dirty="0"/>
              <a:t>i</a:t>
            </a:r>
            <a:r>
              <a:rPr sz="800" spc="-5" dirty="0"/>
              <a:t>s</a:t>
            </a:r>
            <a:r>
              <a:rPr sz="800" spc="-10" dirty="0"/>
              <a:t>he</a:t>
            </a:r>
            <a:r>
              <a:rPr sz="800" spc="-5" dirty="0"/>
              <a:t>rs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spc="-10" dirty="0"/>
              <a:t>20</a:t>
            </a:r>
            <a:r>
              <a:rPr sz="800" spc="5" dirty="0"/>
              <a:t>0</a:t>
            </a:r>
            <a:r>
              <a:rPr sz="800" dirty="0"/>
              <a:t>7</a:t>
            </a:r>
            <a:endParaRPr sz="80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3129" y="1171390"/>
            <a:ext cx="325056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705485" algn="l"/>
              </a:tabLst>
            </a:pPr>
            <a:r>
              <a:rPr sz="2800" spc="-15" dirty="0">
                <a:solidFill>
                  <a:srgbClr val="FF6500"/>
                </a:solidFill>
                <a:latin typeface="Arial"/>
                <a:cs typeface="Arial"/>
              </a:rPr>
              <a:t>3.6</a:t>
            </a:r>
            <a:r>
              <a:rPr sz="2800" dirty="0">
                <a:solidFill>
                  <a:srgbClr val="FF6500"/>
                </a:solidFill>
                <a:latin typeface="Arial"/>
                <a:cs typeface="Arial"/>
              </a:rPr>
              <a:t>	</a:t>
            </a:r>
            <a:r>
              <a:rPr sz="2800" spc="-25" dirty="0">
                <a:solidFill>
                  <a:srgbClr val="FF6500"/>
                </a:solidFill>
                <a:latin typeface="Arial"/>
                <a:cs typeface="Arial"/>
              </a:rPr>
              <a:t>A</a:t>
            </a:r>
            <a:r>
              <a:rPr sz="2800" spc="-10" dirty="0">
                <a:solidFill>
                  <a:srgbClr val="FF6500"/>
                </a:solidFill>
                <a:latin typeface="Arial"/>
                <a:cs typeface="Arial"/>
              </a:rPr>
              <a:t>lt</a:t>
            </a:r>
            <a:r>
              <a:rPr sz="2800" spc="-15" dirty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sz="2800" spc="-20" dirty="0">
                <a:solidFill>
                  <a:srgbClr val="FF6500"/>
                </a:solidFill>
                <a:latin typeface="Arial"/>
                <a:cs typeface="Arial"/>
              </a:rPr>
              <a:t>r</a:t>
            </a:r>
            <a:r>
              <a:rPr sz="2800" spc="-15" dirty="0">
                <a:solidFill>
                  <a:srgbClr val="FF6500"/>
                </a:solidFill>
                <a:latin typeface="Arial"/>
                <a:cs typeface="Arial"/>
              </a:rPr>
              <a:t>na</a:t>
            </a:r>
            <a:r>
              <a:rPr sz="2800" spc="-10" dirty="0">
                <a:solidFill>
                  <a:srgbClr val="FF6500"/>
                </a:solidFill>
                <a:latin typeface="Arial"/>
                <a:cs typeface="Arial"/>
              </a:rPr>
              <a:t>tiv</a:t>
            </a:r>
            <a:r>
              <a:rPr sz="2800" spc="-20" dirty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sz="2800" spc="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2800" spc="-25" dirty="0">
                <a:solidFill>
                  <a:srgbClr val="FF6500"/>
                </a:solidFill>
                <a:latin typeface="Arial"/>
                <a:cs typeface="Arial"/>
              </a:rPr>
              <a:t>F</a:t>
            </a:r>
            <a:r>
              <a:rPr sz="2800" spc="-10" dirty="0">
                <a:solidFill>
                  <a:srgbClr val="FF6500"/>
                </a:solidFill>
                <a:latin typeface="Arial"/>
                <a:cs typeface="Arial"/>
              </a:rPr>
              <a:t>l</a:t>
            </a:r>
            <a:r>
              <a:rPr sz="2800" spc="-5" dirty="0">
                <a:solidFill>
                  <a:srgbClr val="FF6500"/>
                </a:solidFill>
                <a:latin typeface="Arial"/>
                <a:cs typeface="Arial"/>
              </a:rPr>
              <a:t>o</a:t>
            </a:r>
            <a:r>
              <a:rPr sz="2800" spc="-25" dirty="0">
                <a:solidFill>
                  <a:srgbClr val="FF6500"/>
                </a:solidFill>
                <a:latin typeface="Arial"/>
                <a:cs typeface="Arial"/>
              </a:rPr>
              <a:t>w</a:t>
            </a:r>
            <a:endParaRPr sz="2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93129" y="2013398"/>
            <a:ext cx="8148320" cy="42913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75970" lvl="2" indent="-763270" algn="just">
              <a:lnSpc>
                <a:spcPct val="100000"/>
              </a:lnSpc>
              <a:buClr>
                <a:srgbClr val="007F00"/>
              </a:buClr>
              <a:buFont typeface="Arial"/>
              <a:buAutoNum type="arabicPeriod"/>
              <a:tabLst>
                <a:tab pos="776605" algn="l"/>
              </a:tabLst>
            </a:pP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Sub</a:t>
            </a:r>
            <a:r>
              <a:rPr sz="2400" spc="5" dirty="0">
                <a:solidFill>
                  <a:srgbClr val="007F00"/>
                </a:solidFill>
                <a:latin typeface="Arial"/>
                <a:cs typeface="Arial"/>
              </a:rPr>
              <a:t>j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ct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 no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f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oun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d</a:t>
            </a:r>
            <a:endParaRPr sz="2400">
              <a:latin typeface="Arial"/>
              <a:cs typeface="Arial"/>
            </a:endParaRPr>
          </a:p>
          <a:p>
            <a:pPr lvl="2">
              <a:lnSpc>
                <a:spcPct val="100000"/>
              </a:lnSpc>
              <a:spcBef>
                <a:spcPts val="50"/>
              </a:spcBef>
              <a:buClr>
                <a:srgbClr val="007F00"/>
              </a:buClr>
              <a:buFont typeface="Arial"/>
              <a:buAutoNum type="arabicPeriod"/>
            </a:pPr>
            <a:endParaRPr sz="2450">
              <a:latin typeface="Times New Roman"/>
              <a:cs typeface="Times New Roman"/>
            </a:endParaRPr>
          </a:p>
          <a:p>
            <a:pPr marL="12700" marR="5715" algn="just">
              <a:lnSpc>
                <a:spcPct val="100000"/>
              </a:lnSpc>
            </a:pPr>
            <a:r>
              <a:rPr sz="2400" spc="-10" dirty="0">
                <a:solidFill>
                  <a:srgbClr val="99320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f </a:t>
            </a:r>
            <a:r>
              <a:rPr sz="2400" spc="-325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n </a:t>
            </a:r>
            <a:r>
              <a:rPr sz="2400" spc="-330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an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y </a:t>
            </a:r>
            <a:r>
              <a:rPr sz="2400" spc="-330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s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b </a:t>
            </a:r>
            <a:r>
              <a:rPr sz="2400" spc="-330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f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low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s, </a:t>
            </a:r>
            <a:r>
              <a:rPr sz="2400" spc="-325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s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ub</a:t>
            </a:r>
            <a:r>
              <a:rPr sz="2400" spc="5" dirty="0">
                <a:solidFill>
                  <a:srgbClr val="993200"/>
                </a:solidFill>
                <a:latin typeface="Arial"/>
                <a:cs typeface="Arial"/>
              </a:rPr>
              <a:t>j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ct-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d </a:t>
            </a:r>
            <a:r>
              <a:rPr sz="2400" spc="-330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spc="5" dirty="0">
                <a:solidFill>
                  <a:srgbClr val="993200"/>
                </a:solidFill>
                <a:latin typeface="Arial"/>
                <a:cs typeface="Arial"/>
              </a:rPr>
              <a:t>n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t </a:t>
            </a:r>
            <a:r>
              <a:rPr sz="2400" spc="-335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f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ound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, </a:t>
            </a:r>
            <a:r>
              <a:rPr sz="2400" spc="-325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rr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r </a:t>
            </a:r>
            <a:r>
              <a:rPr sz="2400" spc="-335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ss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ag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e </a:t>
            </a:r>
            <a:r>
              <a:rPr sz="2400" spc="-330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s 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di</a:t>
            </a:r>
            <a:r>
              <a:rPr sz="2400" spc="10" dirty="0">
                <a:solidFill>
                  <a:srgbClr val="993200"/>
                </a:solidFill>
                <a:latin typeface="Arial"/>
                <a:cs typeface="Arial"/>
              </a:rPr>
              <a:t>s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p</a:t>
            </a:r>
            <a:r>
              <a:rPr sz="2400" spc="5" dirty="0">
                <a:solidFill>
                  <a:srgbClr val="993200"/>
                </a:solidFill>
                <a:latin typeface="Arial"/>
                <a:cs typeface="Arial"/>
              </a:rPr>
              <a:t>l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y</a:t>
            </a:r>
            <a:r>
              <a:rPr sz="2400" spc="5" dirty="0">
                <a:solidFill>
                  <a:srgbClr val="993200"/>
                </a:solidFill>
                <a:latin typeface="Arial"/>
                <a:cs typeface="Arial"/>
              </a:rPr>
              <a:t>e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d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.</a:t>
            </a:r>
            <a:r>
              <a:rPr sz="2400" spc="185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Th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e</a:t>
            </a:r>
            <a:r>
              <a:rPr sz="2400" spc="190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DE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O  </a:t>
            </a:r>
            <a:r>
              <a:rPr sz="2400" spc="-270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y</a:t>
            </a:r>
            <a:r>
              <a:rPr sz="2400" spc="204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en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r</a:t>
            </a:r>
            <a:r>
              <a:rPr sz="2400" spc="185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a</a:t>
            </a:r>
            <a:r>
              <a:rPr sz="2400" spc="204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di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ff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en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t</a:t>
            </a:r>
            <a:r>
              <a:rPr sz="2400" spc="200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d</a:t>
            </a:r>
            <a:r>
              <a:rPr sz="2400" spc="204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r</a:t>
            </a:r>
            <a:r>
              <a:rPr sz="2400" spc="200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an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l</a:t>
            </a:r>
            <a:r>
              <a:rPr sz="2400" spc="200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e c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se 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end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s</a:t>
            </a:r>
            <a:r>
              <a:rPr sz="2400" spc="15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he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450">
              <a:latin typeface="Times New Roman"/>
              <a:cs typeface="Times New Roman"/>
            </a:endParaRPr>
          </a:p>
          <a:p>
            <a:pPr marL="927100" lvl="2" indent="-914400" algn="just">
              <a:lnSpc>
                <a:spcPct val="100000"/>
              </a:lnSpc>
              <a:buClr>
                <a:srgbClr val="007F00"/>
              </a:buClr>
              <a:buFont typeface="Arial"/>
              <a:buAutoNum type="arabicPeriod" startAt="2"/>
              <a:tabLst>
                <a:tab pos="927100" algn="l"/>
              </a:tabLst>
            </a:pP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U</a:t>
            </a:r>
            <a:r>
              <a:rPr sz="2400" spc="5" dirty="0">
                <a:solidFill>
                  <a:srgbClr val="007F00"/>
                </a:solidFill>
                <a:latin typeface="Arial"/>
                <a:cs typeface="Arial"/>
              </a:rPr>
              <a:t>p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da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te 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C</a:t>
            </a:r>
            <a:r>
              <a:rPr sz="2400" spc="5" dirty="0">
                <a:solidFill>
                  <a:srgbClr val="007F00"/>
                </a:solidFill>
                <a:latin typeface="Arial"/>
                <a:cs typeface="Arial"/>
              </a:rPr>
              <a:t>a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c</a:t>
            </a:r>
            <a:r>
              <a:rPr sz="2400" spc="5" dirty="0">
                <a:solidFill>
                  <a:srgbClr val="007F00"/>
                </a:solidFill>
                <a:latin typeface="Arial"/>
                <a:cs typeface="Arial"/>
              </a:rPr>
              <a:t>e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l</a:t>
            </a:r>
            <a:r>
              <a:rPr sz="2400" spc="5" dirty="0">
                <a:solidFill>
                  <a:srgbClr val="007F00"/>
                </a:solidFill>
                <a:latin typeface="Arial"/>
                <a:cs typeface="Arial"/>
              </a:rPr>
              <a:t>l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d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35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9800"/>
              </a:lnSpc>
            </a:pPr>
            <a:r>
              <a:rPr sz="2400" spc="-10" dirty="0">
                <a:solidFill>
                  <a:srgbClr val="99320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f</a:t>
            </a:r>
            <a:r>
              <a:rPr sz="2400" spc="245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n</a:t>
            </a:r>
            <a:r>
              <a:rPr sz="2400" spc="250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e</a:t>
            </a:r>
            <a:r>
              <a:rPr sz="2400" spc="250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upda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te</a:t>
            </a:r>
            <a:r>
              <a:rPr sz="2400" spc="250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a</a:t>
            </a:r>
            <a:r>
              <a:rPr sz="2400" spc="265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s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ub</a:t>
            </a:r>
            <a:r>
              <a:rPr sz="2400" spc="5" dirty="0">
                <a:solidFill>
                  <a:srgbClr val="993200"/>
                </a:solidFill>
                <a:latin typeface="Arial"/>
                <a:cs typeface="Arial"/>
              </a:rPr>
              <a:t>j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ct</a:t>
            </a:r>
            <a:r>
              <a:rPr sz="2400" spc="270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s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ub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-f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low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,</a:t>
            </a:r>
            <a:r>
              <a:rPr sz="2400" spc="260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e</a:t>
            </a:r>
            <a:r>
              <a:rPr sz="2400" spc="265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da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ta</a:t>
            </a:r>
            <a:r>
              <a:rPr sz="2400" spc="265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en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try</a:t>
            </a:r>
            <a:r>
              <a:rPr sz="2400" spc="254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ope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r 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de</a:t>
            </a:r>
            <a:r>
              <a:rPr sz="2400" spc="10" dirty="0">
                <a:solidFill>
                  <a:srgbClr val="993200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i</a:t>
            </a:r>
            <a:r>
              <a:rPr sz="2400" spc="5" dirty="0">
                <a:solidFill>
                  <a:srgbClr val="993200"/>
                </a:solidFill>
                <a:latin typeface="Arial"/>
                <a:cs typeface="Arial"/>
              </a:rPr>
              <a:t>d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s</a:t>
            </a:r>
            <a:r>
              <a:rPr sz="2400" spc="110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n</a:t>
            </a:r>
            <a:r>
              <a:rPr sz="2400" spc="5" dirty="0">
                <a:solidFill>
                  <a:srgbClr val="99320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t</a:t>
            </a:r>
            <a:r>
              <a:rPr sz="2400" spc="105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to</a:t>
            </a:r>
            <a:r>
              <a:rPr sz="2400" spc="110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upda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te</a:t>
            </a:r>
            <a:r>
              <a:rPr sz="2400" spc="130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e</a:t>
            </a:r>
            <a:r>
              <a:rPr sz="2400" spc="120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s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ub</a:t>
            </a:r>
            <a:r>
              <a:rPr sz="2400" spc="5" dirty="0">
                <a:solidFill>
                  <a:srgbClr val="993200"/>
                </a:solidFill>
                <a:latin typeface="Arial"/>
                <a:cs typeface="Arial"/>
              </a:rPr>
              <a:t>j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e</a:t>
            </a:r>
            <a:r>
              <a:rPr sz="2400" spc="10" dirty="0">
                <a:solidFill>
                  <a:srgbClr val="993200"/>
                </a:solidFill>
                <a:latin typeface="Arial"/>
                <a:cs typeface="Arial"/>
              </a:rPr>
              <a:t>c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t</a:t>
            </a:r>
            <a:r>
              <a:rPr sz="2400" spc="125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in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f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rm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ion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,</a:t>
            </a:r>
            <a:r>
              <a:rPr sz="2400" spc="114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e</a:t>
            </a:r>
            <a:r>
              <a:rPr sz="2400" spc="120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up</a:t>
            </a:r>
            <a:r>
              <a:rPr sz="2400" spc="5" dirty="0">
                <a:solidFill>
                  <a:srgbClr val="993200"/>
                </a:solidFill>
                <a:latin typeface="Arial"/>
                <a:cs typeface="Arial"/>
              </a:rPr>
              <a:t>da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te</a:t>
            </a:r>
            <a:r>
              <a:rPr sz="2400" spc="120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s c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an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c</a:t>
            </a:r>
            <a:r>
              <a:rPr sz="2400" spc="5" dirty="0">
                <a:solidFill>
                  <a:srgbClr val="993200"/>
                </a:solidFill>
                <a:latin typeface="Arial"/>
                <a:cs typeface="Arial"/>
              </a:rPr>
              <a:t>el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l</a:t>
            </a:r>
            <a:r>
              <a:rPr sz="2400" spc="5" dirty="0">
                <a:solidFill>
                  <a:srgbClr val="9932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d </a:t>
            </a:r>
            <a:r>
              <a:rPr sz="2400" spc="5" dirty="0">
                <a:solidFill>
                  <a:srgbClr val="993200"/>
                </a:solidFill>
                <a:latin typeface="Arial"/>
                <a:cs typeface="Arial"/>
              </a:rPr>
              <a:t>a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d t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e 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ba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s</a:t>
            </a:r>
            <a:r>
              <a:rPr sz="2400" spc="5" dirty="0">
                <a:solidFill>
                  <a:srgbClr val="99320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c</a:t>
            </a:r>
            <a:r>
              <a:rPr sz="2400" spc="-10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f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lo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w 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s r</a:t>
            </a:r>
            <a:r>
              <a:rPr sz="2400" spc="5" dirty="0">
                <a:solidFill>
                  <a:srgbClr val="9932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st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rt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d </a:t>
            </a:r>
            <a:r>
              <a:rPr sz="2400" spc="-15" dirty="0">
                <a:solidFill>
                  <a:srgbClr val="9932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9932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e 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be</a:t>
            </a:r>
            <a:r>
              <a:rPr sz="2400" spc="5" dirty="0">
                <a:solidFill>
                  <a:srgbClr val="993200"/>
                </a:solidFill>
                <a:latin typeface="Arial"/>
                <a:cs typeface="Arial"/>
              </a:rPr>
              <a:t>gi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50241" y="455316"/>
            <a:ext cx="1643380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166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10" dirty="0">
                <a:solidFill>
                  <a:srgbClr val="3232FF"/>
                </a:solidFill>
                <a:latin typeface="Times New Roman"/>
                <a:cs typeface="Times New Roman"/>
              </a:rPr>
              <a:t> </a:t>
            </a:r>
            <a:r>
              <a:rPr sz="3600" spc="86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09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04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endParaRPr sz="36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85787" y="1066800"/>
            <a:ext cx="8610600" cy="0"/>
          </a:xfrm>
          <a:custGeom>
            <a:avLst/>
            <a:gdLst/>
            <a:ahLst/>
            <a:cxnLst/>
            <a:rect l="l" t="t" r="r" b="b"/>
            <a:pathLst>
              <a:path w="8610600">
                <a:moveTo>
                  <a:pt x="0" y="0"/>
                </a:moveTo>
                <a:lnTo>
                  <a:pt x="8610611" y="0"/>
                </a:lnTo>
              </a:path>
            </a:pathLst>
          </a:custGeom>
          <a:ln w="571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2555">
              <a:lnSpc>
                <a:spcPct val="100000"/>
              </a:lnSpc>
            </a:pPr>
            <a:fld id="{81D60167-4931-47E6-BA6A-407CBD079E47}" type="slidenum">
              <a:rPr dirty="0"/>
              <a:pPr marL="122555">
                <a:lnSpc>
                  <a:spcPct val="100000"/>
                </a:lnSpc>
              </a:pPr>
              <a:t>54</a:t>
            </a:fld>
            <a:endParaRPr dirty="0"/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S</a:t>
            </a:r>
            <a:r>
              <a:rPr spc="-10" dirty="0"/>
              <a:t>o</a:t>
            </a:r>
            <a:r>
              <a:rPr spc="-5" dirty="0"/>
              <a:t>f</a:t>
            </a:r>
            <a:r>
              <a:rPr dirty="0"/>
              <a:t>t</a:t>
            </a:r>
            <a:r>
              <a:rPr spc="-20" dirty="0"/>
              <a:t>w</a:t>
            </a:r>
            <a:r>
              <a:rPr dirty="0"/>
              <a:t>a</a:t>
            </a:r>
            <a:r>
              <a:rPr spc="-5" dirty="0"/>
              <a:t>r</a:t>
            </a:r>
            <a:r>
              <a:rPr dirty="0"/>
              <a:t>e</a:t>
            </a:r>
            <a:r>
              <a:rPr spc="-5" dirty="0"/>
              <a:t> </a:t>
            </a:r>
            <a:r>
              <a:rPr dirty="0"/>
              <a:t>E</a:t>
            </a:r>
            <a:r>
              <a:rPr spc="5" dirty="0"/>
              <a:t>n</a:t>
            </a:r>
            <a:r>
              <a:rPr spc="-10" dirty="0"/>
              <a:t>g</a:t>
            </a:r>
            <a:r>
              <a:rPr dirty="0"/>
              <a:t>i</a:t>
            </a:r>
            <a:r>
              <a:rPr spc="5" dirty="0"/>
              <a:t>n</a:t>
            </a:r>
            <a:r>
              <a:rPr spc="-10" dirty="0"/>
              <a:t>ee</a:t>
            </a:r>
            <a:r>
              <a:rPr spc="-5" dirty="0"/>
              <a:t>r</a:t>
            </a:r>
            <a:r>
              <a:rPr spc="-10" dirty="0"/>
              <a:t>i</a:t>
            </a:r>
            <a:r>
              <a:rPr spc="5" dirty="0"/>
              <a:t>n</a:t>
            </a:r>
            <a:r>
              <a:rPr dirty="0"/>
              <a:t>g</a:t>
            </a:r>
            <a:r>
              <a:rPr spc="-5" dirty="0"/>
              <a:t> </a:t>
            </a:r>
            <a:r>
              <a:rPr spc="-20" dirty="0"/>
              <a:t>(</a:t>
            </a:r>
            <a:r>
              <a:rPr spc="-10" dirty="0"/>
              <a:t>3</a:t>
            </a:r>
            <a:r>
              <a:rPr sz="750" baseline="22222" dirty="0"/>
              <a:t>rd </a:t>
            </a:r>
            <a:r>
              <a:rPr sz="750" spc="-75" baseline="22222" dirty="0"/>
              <a:t> </a:t>
            </a:r>
            <a:r>
              <a:rPr sz="800" spc="-10" dirty="0"/>
              <a:t>ed</a:t>
            </a:r>
            <a:r>
              <a:rPr sz="800" dirty="0"/>
              <a:t>.</a:t>
            </a:r>
            <a:r>
              <a:rPr sz="800" spc="-5" dirty="0"/>
              <a:t>)</a:t>
            </a:r>
            <a:r>
              <a:rPr sz="800" dirty="0"/>
              <a:t>,</a:t>
            </a:r>
            <a:r>
              <a:rPr sz="800" spc="-5" dirty="0"/>
              <a:t> </a:t>
            </a:r>
            <a:r>
              <a:rPr sz="800" dirty="0"/>
              <a:t>By</a:t>
            </a:r>
            <a:r>
              <a:rPr sz="800" spc="-15" dirty="0"/>
              <a:t> </a:t>
            </a:r>
            <a:r>
              <a:rPr sz="800" spc="-20" dirty="0"/>
              <a:t>K</a:t>
            </a:r>
            <a:r>
              <a:rPr sz="800" spc="15" dirty="0"/>
              <a:t>.</a:t>
            </a:r>
            <a:r>
              <a:rPr sz="800" dirty="0"/>
              <a:t>K</a:t>
            </a:r>
            <a:r>
              <a:rPr sz="800" spc="-15" dirty="0"/>
              <a:t> </a:t>
            </a:r>
            <a:r>
              <a:rPr sz="800" spc="-5" dirty="0"/>
              <a:t>A</a:t>
            </a:r>
            <a:r>
              <a:rPr sz="800" spc="-10" dirty="0"/>
              <a:t>gg</a:t>
            </a:r>
            <a:r>
              <a:rPr sz="800" dirty="0"/>
              <a:t>a</a:t>
            </a:r>
            <a:r>
              <a:rPr sz="800" spc="-5" dirty="0"/>
              <a:t>r</a:t>
            </a:r>
            <a:r>
              <a:rPr sz="800" spc="-20" dirty="0"/>
              <a:t>w</a:t>
            </a:r>
            <a:r>
              <a:rPr sz="800" dirty="0"/>
              <a:t>al</a:t>
            </a:r>
            <a:r>
              <a:rPr sz="800" spc="5" dirty="0"/>
              <a:t> </a:t>
            </a:r>
            <a:r>
              <a:rPr sz="800" dirty="0"/>
              <a:t>&amp;</a:t>
            </a:r>
            <a:r>
              <a:rPr sz="800" spc="-10" dirty="0"/>
              <a:t> </a:t>
            </a:r>
            <a:r>
              <a:rPr sz="800" spc="-5" dirty="0"/>
              <a:t>Y</a:t>
            </a:r>
            <a:r>
              <a:rPr sz="800" spc="-10" dirty="0"/>
              <a:t>oge</a:t>
            </a:r>
            <a:r>
              <a:rPr sz="800" spc="-5" dirty="0"/>
              <a:t>s</a:t>
            </a:r>
            <a:r>
              <a:rPr sz="800" dirty="0"/>
              <a:t>h</a:t>
            </a:r>
            <a:r>
              <a:rPr sz="800" spc="10" dirty="0"/>
              <a:t> </a:t>
            </a:r>
            <a:r>
              <a:rPr sz="800" spc="-5" dirty="0"/>
              <a:t>S</a:t>
            </a:r>
            <a:r>
              <a:rPr sz="800" dirty="0"/>
              <a:t>i</a:t>
            </a:r>
            <a:r>
              <a:rPr sz="800" spc="5" dirty="0"/>
              <a:t>n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dirty="0"/>
              <a:t>C</a:t>
            </a:r>
            <a:r>
              <a:rPr sz="800" spc="-20" dirty="0"/>
              <a:t>o</a:t>
            </a:r>
            <a:r>
              <a:rPr sz="800" spc="5" dirty="0"/>
              <a:t>p</a:t>
            </a:r>
            <a:r>
              <a:rPr sz="800" spc="-20" dirty="0"/>
              <a:t>y</a:t>
            </a:r>
            <a:r>
              <a:rPr sz="800" spc="-5" dirty="0"/>
              <a:t>r</a:t>
            </a:r>
            <a:r>
              <a:rPr sz="800" dirty="0"/>
              <a:t>i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t</a:t>
            </a:r>
            <a:r>
              <a:rPr sz="800" spc="5" dirty="0"/>
              <a:t> </a:t>
            </a:r>
            <a:r>
              <a:rPr sz="800" dirty="0"/>
              <a:t>©</a:t>
            </a:r>
            <a:r>
              <a:rPr sz="800" spc="5" dirty="0"/>
              <a:t> </a:t>
            </a:r>
            <a:r>
              <a:rPr sz="800" spc="-5" dirty="0"/>
              <a:t>N</a:t>
            </a:r>
            <a:r>
              <a:rPr sz="800" spc="-10" dirty="0"/>
              <a:t>e</a:t>
            </a:r>
            <a:r>
              <a:rPr sz="800" dirty="0"/>
              <a:t>w</a:t>
            </a:r>
            <a:r>
              <a:rPr sz="800" spc="-15" dirty="0"/>
              <a:t> </a:t>
            </a:r>
            <a:r>
              <a:rPr sz="800" spc="-20" dirty="0"/>
              <a:t>A</a:t>
            </a:r>
            <a:r>
              <a:rPr sz="800" spc="-10" dirty="0"/>
              <a:t>g</a:t>
            </a:r>
            <a:r>
              <a:rPr sz="800" dirty="0"/>
              <a:t>e</a:t>
            </a:r>
            <a:r>
              <a:rPr sz="800" spc="5" dirty="0"/>
              <a:t> </a:t>
            </a:r>
            <a:r>
              <a:rPr sz="800" spc="-30" dirty="0"/>
              <a:t>I</a:t>
            </a:r>
            <a:r>
              <a:rPr sz="800" spc="5" dirty="0"/>
              <a:t>n</a:t>
            </a:r>
            <a:r>
              <a:rPr sz="800" dirty="0"/>
              <a:t>t</a:t>
            </a:r>
            <a:r>
              <a:rPr sz="800" spc="-10" dirty="0"/>
              <a:t>e</a:t>
            </a:r>
            <a:r>
              <a:rPr sz="800" spc="-5" dirty="0"/>
              <a:t>r</a:t>
            </a:r>
            <a:r>
              <a:rPr sz="800" spc="5" dirty="0"/>
              <a:t>n</a:t>
            </a:r>
            <a:r>
              <a:rPr sz="800" dirty="0"/>
              <a:t>ati</a:t>
            </a:r>
            <a:r>
              <a:rPr sz="800" spc="-20" dirty="0"/>
              <a:t>o</a:t>
            </a:r>
            <a:r>
              <a:rPr sz="800" spc="-10" dirty="0"/>
              <a:t>n</a:t>
            </a:r>
            <a:r>
              <a:rPr sz="800" dirty="0"/>
              <a:t>al</a:t>
            </a:r>
            <a:r>
              <a:rPr sz="800" spc="-5" dirty="0"/>
              <a:t> P</a:t>
            </a:r>
            <a:r>
              <a:rPr sz="800" spc="5" dirty="0"/>
              <a:t>ub</a:t>
            </a:r>
            <a:r>
              <a:rPr sz="800" spc="-10" dirty="0"/>
              <a:t>l</a:t>
            </a:r>
            <a:r>
              <a:rPr sz="800" dirty="0"/>
              <a:t>i</a:t>
            </a:r>
            <a:r>
              <a:rPr sz="800" spc="-5" dirty="0"/>
              <a:t>s</a:t>
            </a:r>
            <a:r>
              <a:rPr sz="800" spc="-10" dirty="0"/>
              <a:t>he</a:t>
            </a:r>
            <a:r>
              <a:rPr sz="800" spc="-5" dirty="0"/>
              <a:t>rs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spc="-10" dirty="0"/>
              <a:t>20</a:t>
            </a:r>
            <a:r>
              <a:rPr sz="800" spc="5" dirty="0"/>
              <a:t>0</a:t>
            </a:r>
            <a:r>
              <a:rPr sz="800" dirty="0"/>
              <a:t>7</a:t>
            </a:r>
            <a:endParaRPr sz="80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50241" y="455316"/>
            <a:ext cx="1643380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166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10" dirty="0">
                <a:solidFill>
                  <a:srgbClr val="3232FF"/>
                </a:solidFill>
                <a:latin typeface="Times New Roman"/>
                <a:cs typeface="Times New Roman"/>
              </a:rPr>
              <a:t> </a:t>
            </a:r>
            <a:r>
              <a:rPr sz="3600" spc="86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09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04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69329" y="1706058"/>
            <a:ext cx="3585845" cy="304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926465" algn="l"/>
              </a:tabLst>
            </a:pP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3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.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6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.3	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D</a:t>
            </a:r>
            <a:r>
              <a:rPr sz="2400" spc="5" dirty="0">
                <a:solidFill>
                  <a:srgbClr val="007F00"/>
                </a:solidFill>
                <a:latin typeface="Arial"/>
                <a:cs typeface="Arial"/>
              </a:rPr>
              <a:t>e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le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te </a:t>
            </a:r>
            <a:r>
              <a:rPr sz="2400" spc="5" dirty="0">
                <a:solidFill>
                  <a:srgbClr val="007F00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a</a:t>
            </a:r>
            <a:r>
              <a:rPr sz="2400" spc="5" dirty="0">
                <a:solidFill>
                  <a:srgbClr val="007F00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e</a:t>
            </a:r>
            <a:r>
              <a:rPr sz="2400" spc="5" dirty="0">
                <a:solidFill>
                  <a:srgbClr val="007F00"/>
                </a:solidFill>
                <a:latin typeface="Arial"/>
                <a:cs typeface="Arial"/>
              </a:rPr>
              <a:t>l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la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t</a:t>
            </a:r>
            <a:r>
              <a:rPr sz="2400" spc="5" dirty="0">
                <a:solidFill>
                  <a:srgbClr val="007F00"/>
                </a:solidFill>
                <a:latin typeface="Arial"/>
                <a:cs typeface="Arial"/>
              </a:rPr>
              <a:t>i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n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69329" y="2436054"/>
            <a:ext cx="7842884" cy="25076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ct val="99800"/>
              </a:lnSpc>
            </a:pPr>
            <a:r>
              <a:rPr sz="2400" spc="-10" dirty="0">
                <a:solidFill>
                  <a:srgbClr val="99320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f </a:t>
            </a:r>
            <a:r>
              <a:rPr sz="2400" spc="-190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n </a:t>
            </a:r>
            <a:r>
              <a:rPr sz="2400" spc="-185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dele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t</a:t>
            </a:r>
            <a:r>
              <a:rPr sz="2400" spc="5" dirty="0">
                <a:solidFill>
                  <a:srgbClr val="9932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-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-s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ub</a:t>
            </a:r>
            <a:r>
              <a:rPr sz="2400" spc="5" dirty="0">
                <a:solidFill>
                  <a:srgbClr val="993200"/>
                </a:solidFill>
                <a:latin typeface="Arial"/>
                <a:cs typeface="Arial"/>
              </a:rPr>
              <a:t>j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ct </a:t>
            </a:r>
            <a:r>
              <a:rPr sz="2400" spc="-190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s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b </a:t>
            </a:r>
            <a:r>
              <a:rPr sz="2400" spc="-185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f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low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, </a:t>
            </a:r>
            <a:r>
              <a:rPr sz="2400" spc="-190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9932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e </a:t>
            </a:r>
            <a:r>
              <a:rPr sz="2400" spc="-185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DE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O </a:t>
            </a:r>
            <a:r>
              <a:rPr sz="2400" spc="-170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spc="-15" dirty="0">
                <a:solidFill>
                  <a:srgbClr val="993200"/>
                </a:solidFill>
                <a:latin typeface="Arial"/>
                <a:cs typeface="Arial"/>
              </a:rPr>
              <a:t>d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c</a:t>
            </a:r>
            <a:r>
              <a:rPr sz="2400" spc="5" dirty="0">
                <a:solidFill>
                  <a:srgbClr val="993200"/>
                </a:solidFill>
                <a:latin typeface="Arial"/>
                <a:cs typeface="Arial"/>
              </a:rPr>
              <a:t>i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de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s </a:t>
            </a:r>
            <a:r>
              <a:rPr sz="2400" spc="-175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no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t </a:t>
            </a:r>
            <a:r>
              <a:rPr sz="2400" spc="-180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to 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d</a:t>
            </a:r>
            <a:r>
              <a:rPr sz="2400" spc="5" dirty="0">
                <a:solidFill>
                  <a:srgbClr val="993200"/>
                </a:solidFill>
                <a:latin typeface="Arial"/>
                <a:cs typeface="Arial"/>
              </a:rPr>
              <a:t>e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le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te</a:t>
            </a:r>
            <a:r>
              <a:rPr sz="2400" spc="110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s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ub</a:t>
            </a:r>
            <a:r>
              <a:rPr sz="2400" spc="15" dirty="0">
                <a:solidFill>
                  <a:srgbClr val="993200"/>
                </a:solidFill>
                <a:latin typeface="Arial"/>
                <a:cs typeface="Arial"/>
              </a:rPr>
              <a:t>j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ct,</a:t>
            </a:r>
            <a:r>
              <a:rPr sz="2400" spc="105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e</a:t>
            </a:r>
            <a:r>
              <a:rPr sz="2400" spc="110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de</a:t>
            </a:r>
            <a:r>
              <a:rPr sz="2400" spc="5" dirty="0">
                <a:solidFill>
                  <a:srgbClr val="993200"/>
                </a:solidFill>
                <a:latin typeface="Arial"/>
                <a:cs typeface="Arial"/>
              </a:rPr>
              <a:t>l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te</a:t>
            </a:r>
            <a:r>
              <a:rPr sz="2400" spc="110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s</a:t>
            </a:r>
            <a:r>
              <a:rPr sz="2400" spc="120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an</a:t>
            </a:r>
            <a:r>
              <a:rPr sz="2400" spc="10" dirty="0">
                <a:solidFill>
                  <a:srgbClr val="993200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e</a:t>
            </a:r>
            <a:r>
              <a:rPr sz="2400" spc="5" dirty="0">
                <a:solidFill>
                  <a:srgbClr val="993200"/>
                </a:solidFill>
                <a:latin typeface="Arial"/>
                <a:cs typeface="Arial"/>
              </a:rPr>
              <a:t>l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l</a:t>
            </a:r>
            <a:r>
              <a:rPr sz="2400" spc="5" dirty="0">
                <a:solidFill>
                  <a:srgbClr val="993200"/>
                </a:solidFill>
                <a:latin typeface="Arial"/>
                <a:cs typeface="Arial"/>
              </a:rPr>
              <a:t>e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d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,</a:t>
            </a:r>
            <a:r>
              <a:rPr sz="2400" spc="125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an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d</a:t>
            </a:r>
            <a:r>
              <a:rPr sz="2400" spc="120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e</a:t>
            </a:r>
            <a:r>
              <a:rPr sz="2400" spc="120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ba</a:t>
            </a:r>
            <a:r>
              <a:rPr sz="2400" spc="10" dirty="0">
                <a:solidFill>
                  <a:srgbClr val="993200"/>
                </a:solidFill>
                <a:latin typeface="Arial"/>
                <a:cs typeface="Arial"/>
              </a:rPr>
              <a:t>s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c</a:t>
            </a:r>
            <a:r>
              <a:rPr sz="2400" spc="120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f</a:t>
            </a:r>
            <a:r>
              <a:rPr sz="2400" spc="5" dirty="0">
                <a:solidFill>
                  <a:srgbClr val="993200"/>
                </a:solidFill>
                <a:latin typeface="Arial"/>
                <a:cs typeface="Arial"/>
              </a:rPr>
              <a:t>l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w 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s r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st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rt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d</a:t>
            </a:r>
            <a:r>
              <a:rPr sz="2400" spc="-10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fr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e </a:t>
            </a:r>
            <a:r>
              <a:rPr sz="2400" spc="-15" dirty="0">
                <a:solidFill>
                  <a:srgbClr val="993200"/>
                </a:solidFill>
                <a:latin typeface="Arial"/>
                <a:cs typeface="Arial"/>
              </a:rPr>
              <a:t>b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e</a:t>
            </a:r>
            <a:r>
              <a:rPr sz="2400" spc="5" dirty="0">
                <a:solidFill>
                  <a:srgbClr val="993200"/>
                </a:solidFill>
                <a:latin typeface="Arial"/>
                <a:cs typeface="Arial"/>
              </a:rPr>
              <a:t>g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i</a:t>
            </a:r>
            <a:r>
              <a:rPr sz="2400" spc="5" dirty="0">
                <a:solidFill>
                  <a:srgbClr val="993200"/>
                </a:solidFill>
                <a:latin typeface="Arial"/>
                <a:cs typeface="Arial"/>
              </a:rPr>
              <a:t>n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n</a:t>
            </a:r>
            <a:r>
              <a:rPr sz="2400" spc="5" dirty="0">
                <a:solidFill>
                  <a:srgbClr val="993200"/>
                </a:solidFill>
                <a:latin typeface="Arial"/>
                <a:cs typeface="Arial"/>
              </a:rPr>
              <a:t>i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ng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 marL="2755900" marR="2921000" indent="-2743200">
              <a:lnSpc>
                <a:spcPct val="199600"/>
              </a:lnSpc>
              <a:tabLst>
                <a:tab pos="1840864" algn="l"/>
              </a:tabLst>
            </a:pP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3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.7	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Spe</a:t>
            </a:r>
            <a:r>
              <a:rPr sz="2400" spc="10" dirty="0">
                <a:solidFill>
                  <a:srgbClr val="3232FF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l 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Re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q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u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10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: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69329" y="5709101"/>
            <a:ext cx="449580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3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.8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898130" y="5709101"/>
            <a:ext cx="3180080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se 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-r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l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h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p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812531" y="6439098"/>
            <a:ext cx="754380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685787" y="1066800"/>
            <a:ext cx="8610600" cy="0"/>
          </a:xfrm>
          <a:custGeom>
            <a:avLst/>
            <a:gdLst/>
            <a:ahLst/>
            <a:cxnLst/>
            <a:rect l="l" t="t" r="r" b="b"/>
            <a:pathLst>
              <a:path w="8610600">
                <a:moveTo>
                  <a:pt x="0" y="0"/>
                </a:moveTo>
                <a:lnTo>
                  <a:pt x="8610611" y="0"/>
                </a:lnTo>
              </a:path>
            </a:pathLst>
          </a:custGeom>
          <a:ln w="571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2555">
              <a:lnSpc>
                <a:spcPct val="100000"/>
              </a:lnSpc>
            </a:pPr>
            <a:fld id="{81D60167-4931-47E6-BA6A-407CBD079E47}" type="slidenum">
              <a:rPr dirty="0"/>
              <a:pPr marL="122555">
                <a:lnSpc>
                  <a:spcPct val="100000"/>
                </a:lnSpc>
              </a:pPr>
              <a:t>55</a:t>
            </a:fld>
            <a:endParaRPr dirty="0"/>
          </a:p>
        </p:txBody>
      </p:sp>
      <p:sp>
        <p:nvSpPr>
          <p:cNvPr id="10" name="object 1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S</a:t>
            </a:r>
            <a:r>
              <a:rPr spc="-10" dirty="0"/>
              <a:t>o</a:t>
            </a:r>
            <a:r>
              <a:rPr spc="-5" dirty="0"/>
              <a:t>f</a:t>
            </a:r>
            <a:r>
              <a:rPr dirty="0"/>
              <a:t>t</a:t>
            </a:r>
            <a:r>
              <a:rPr spc="-20" dirty="0"/>
              <a:t>w</a:t>
            </a:r>
            <a:r>
              <a:rPr dirty="0"/>
              <a:t>a</a:t>
            </a:r>
            <a:r>
              <a:rPr spc="-5" dirty="0"/>
              <a:t>r</a:t>
            </a:r>
            <a:r>
              <a:rPr dirty="0"/>
              <a:t>e</a:t>
            </a:r>
            <a:r>
              <a:rPr spc="-5" dirty="0"/>
              <a:t> </a:t>
            </a:r>
            <a:r>
              <a:rPr dirty="0"/>
              <a:t>E</a:t>
            </a:r>
            <a:r>
              <a:rPr spc="5" dirty="0"/>
              <a:t>n</a:t>
            </a:r>
            <a:r>
              <a:rPr spc="-10" dirty="0"/>
              <a:t>g</a:t>
            </a:r>
            <a:r>
              <a:rPr dirty="0"/>
              <a:t>i</a:t>
            </a:r>
            <a:r>
              <a:rPr spc="5" dirty="0"/>
              <a:t>n</a:t>
            </a:r>
            <a:r>
              <a:rPr spc="-10" dirty="0"/>
              <a:t>ee</a:t>
            </a:r>
            <a:r>
              <a:rPr spc="-5" dirty="0"/>
              <a:t>r</a:t>
            </a:r>
            <a:r>
              <a:rPr spc="-10" dirty="0"/>
              <a:t>i</a:t>
            </a:r>
            <a:r>
              <a:rPr spc="5" dirty="0"/>
              <a:t>n</a:t>
            </a:r>
            <a:r>
              <a:rPr dirty="0"/>
              <a:t>g</a:t>
            </a:r>
            <a:r>
              <a:rPr spc="-5" dirty="0"/>
              <a:t> </a:t>
            </a:r>
            <a:r>
              <a:rPr spc="-20" dirty="0"/>
              <a:t>(</a:t>
            </a:r>
            <a:r>
              <a:rPr spc="-10" dirty="0"/>
              <a:t>3</a:t>
            </a:r>
            <a:r>
              <a:rPr sz="750" baseline="22222" dirty="0"/>
              <a:t>rd </a:t>
            </a:r>
            <a:r>
              <a:rPr sz="750" spc="-75" baseline="22222" dirty="0"/>
              <a:t> </a:t>
            </a:r>
            <a:r>
              <a:rPr sz="800" spc="-10" dirty="0"/>
              <a:t>ed</a:t>
            </a:r>
            <a:r>
              <a:rPr sz="800" dirty="0"/>
              <a:t>.</a:t>
            </a:r>
            <a:r>
              <a:rPr sz="800" spc="-5" dirty="0"/>
              <a:t>)</a:t>
            </a:r>
            <a:r>
              <a:rPr sz="800" dirty="0"/>
              <a:t>,</a:t>
            </a:r>
            <a:r>
              <a:rPr sz="800" spc="-5" dirty="0"/>
              <a:t> </a:t>
            </a:r>
            <a:r>
              <a:rPr sz="800" dirty="0"/>
              <a:t>By</a:t>
            </a:r>
            <a:r>
              <a:rPr sz="800" spc="-15" dirty="0"/>
              <a:t> </a:t>
            </a:r>
            <a:r>
              <a:rPr sz="800" spc="-20" dirty="0"/>
              <a:t>K</a:t>
            </a:r>
            <a:r>
              <a:rPr sz="800" spc="15" dirty="0"/>
              <a:t>.</a:t>
            </a:r>
            <a:r>
              <a:rPr sz="800" dirty="0"/>
              <a:t>K</a:t>
            </a:r>
            <a:r>
              <a:rPr sz="800" spc="-15" dirty="0"/>
              <a:t> </a:t>
            </a:r>
            <a:r>
              <a:rPr sz="800" spc="-5" dirty="0"/>
              <a:t>A</a:t>
            </a:r>
            <a:r>
              <a:rPr sz="800" spc="-10" dirty="0"/>
              <a:t>gg</a:t>
            </a:r>
            <a:r>
              <a:rPr sz="800" dirty="0"/>
              <a:t>a</a:t>
            </a:r>
            <a:r>
              <a:rPr sz="800" spc="-5" dirty="0"/>
              <a:t>r</a:t>
            </a:r>
            <a:r>
              <a:rPr sz="800" spc="-20" dirty="0"/>
              <a:t>w</a:t>
            </a:r>
            <a:r>
              <a:rPr sz="800" dirty="0"/>
              <a:t>al</a:t>
            </a:r>
            <a:r>
              <a:rPr sz="800" spc="5" dirty="0"/>
              <a:t> </a:t>
            </a:r>
            <a:r>
              <a:rPr sz="800" dirty="0"/>
              <a:t>&amp;</a:t>
            </a:r>
            <a:r>
              <a:rPr sz="800" spc="-10" dirty="0"/>
              <a:t> </a:t>
            </a:r>
            <a:r>
              <a:rPr sz="800" spc="-5" dirty="0"/>
              <a:t>Y</a:t>
            </a:r>
            <a:r>
              <a:rPr sz="800" spc="-10" dirty="0"/>
              <a:t>oge</a:t>
            </a:r>
            <a:r>
              <a:rPr sz="800" spc="-5" dirty="0"/>
              <a:t>s</a:t>
            </a:r>
            <a:r>
              <a:rPr sz="800" dirty="0"/>
              <a:t>h</a:t>
            </a:r>
            <a:r>
              <a:rPr sz="800" spc="10" dirty="0"/>
              <a:t> </a:t>
            </a:r>
            <a:r>
              <a:rPr sz="800" spc="-5" dirty="0"/>
              <a:t>S</a:t>
            </a:r>
            <a:r>
              <a:rPr sz="800" dirty="0"/>
              <a:t>i</a:t>
            </a:r>
            <a:r>
              <a:rPr sz="800" spc="5" dirty="0"/>
              <a:t>n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dirty="0"/>
              <a:t>C</a:t>
            </a:r>
            <a:r>
              <a:rPr sz="800" spc="-20" dirty="0"/>
              <a:t>o</a:t>
            </a:r>
            <a:r>
              <a:rPr sz="800" spc="5" dirty="0"/>
              <a:t>p</a:t>
            </a:r>
            <a:r>
              <a:rPr sz="800" spc="-20" dirty="0"/>
              <a:t>y</a:t>
            </a:r>
            <a:r>
              <a:rPr sz="800" spc="-5" dirty="0"/>
              <a:t>r</a:t>
            </a:r>
            <a:r>
              <a:rPr sz="800" dirty="0"/>
              <a:t>i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t</a:t>
            </a:r>
            <a:r>
              <a:rPr sz="800" spc="5" dirty="0"/>
              <a:t> </a:t>
            </a:r>
            <a:r>
              <a:rPr sz="800" dirty="0"/>
              <a:t>©</a:t>
            </a:r>
            <a:r>
              <a:rPr sz="800" spc="5" dirty="0"/>
              <a:t> </a:t>
            </a:r>
            <a:r>
              <a:rPr sz="800" spc="-5" dirty="0"/>
              <a:t>N</a:t>
            </a:r>
            <a:r>
              <a:rPr sz="800" spc="-10" dirty="0"/>
              <a:t>e</a:t>
            </a:r>
            <a:r>
              <a:rPr sz="800" dirty="0"/>
              <a:t>w</a:t>
            </a:r>
            <a:r>
              <a:rPr sz="800" spc="-15" dirty="0"/>
              <a:t> </a:t>
            </a:r>
            <a:r>
              <a:rPr sz="800" spc="-20" dirty="0"/>
              <a:t>A</a:t>
            </a:r>
            <a:r>
              <a:rPr sz="800" spc="-10" dirty="0"/>
              <a:t>g</a:t>
            </a:r>
            <a:r>
              <a:rPr sz="800" dirty="0"/>
              <a:t>e</a:t>
            </a:r>
            <a:r>
              <a:rPr sz="800" spc="5" dirty="0"/>
              <a:t> </a:t>
            </a:r>
            <a:r>
              <a:rPr sz="800" spc="-30" dirty="0"/>
              <a:t>I</a:t>
            </a:r>
            <a:r>
              <a:rPr sz="800" spc="5" dirty="0"/>
              <a:t>n</a:t>
            </a:r>
            <a:r>
              <a:rPr sz="800" dirty="0"/>
              <a:t>t</a:t>
            </a:r>
            <a:r>
              <a:rPr sz="800" spc="-10" dirty="0"/>
              <a:t>e</a:t>
            </a:r>
            <a:r>
              <a:rPr sz="800" spc="-5" dirty="0"/>
              <a:t>r</a:t>
            </a:r>
            <a:r>
              <a:rPr sz="800" spc="5" dirty="0"/>
              <a:t>n</a:t>
            </a:r>
            <a:r>
              <a:rPr sz="800" dirty="0"/>
              <a:t>ati</a:t>
            </a:r>
            <a:r>
              <a:rPr sz="800" spc="-20" dirty="0"/>
              <a:t>o</a:t>
            </a:r>
            <a:r>
              <a:rPr sz="800" spc="-10" dirty="0"/>
              <a:t>n</a:t>
            </a:r>
            <a:r>
              <a:rPr sz="800" dirty="0"/>
              <a:t>al</a:t>
            </a:r>
            <a:r>
              <a:rPr sz="800" spc="-5" dirty="0"/>
              <a:t> P</a:t>
            </a:r>
            <a:r>
              <a:rPr sz="800" spc="5" dirty="0"/>
              <a:t>ub</a:t>
            </a:r>
            <a:r>
              <a:rPr sz="800" spc="-10" dirty="0"/>
              <a:t>l</a:t>
            </a:r>
            <a:r>
              <a:rPr sz="800" dirty="0"/>
              <a:t>i</a:t>
            </a:r>
            <a:r>
              <a:rPr sz="800" spc="-5" dirty="0"/>
              <a:t>s</a:t>
            </a:r>
            <a:r>
              <a:rPr sz="800" spc="-10" dirty="0"/>
              <a:t>he</a:t>
            </a:r>
            <a:r>
              <a:rPr sz="800" spc="-5" dirty="0"/>
              <a:t>rs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spc="-10" dirty="0"/>
              <a:t>20</a:t>
            </a:r>
            <a:r>
              <a:rPr sz="800" spc="5" dirty="0"/>
              <a:t>0</a:t>
            </a:r>
            <a:r>
              <a:rPr sz="800" dirty="0"/>
              <a:t>7</a:t>
            </a:r>
            <a:endParaRPr sz="80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69340" y="1184090"/>
            <a:ext cx="4063365" cy="355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5" dirty="0">
                <a:latin typeface="Arial"/>
                <a:cs typeface="Arial"/>
              </a:rPr>
              <a:t>4</a:t>
            </a:r>
            <a:r>
              <a:rPr sz="2800" spc="-10" dirty="0">
                <a:latin typeface="Arial"/>
                <a:cs typeface="Arial"/>
              </a:rPr>
              <a:t>.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30" dirty="0">
                <a:latin typeface="Arial"/>
                <a:cs typeface="Arial"/>
              </a:rPr>
              <a:t>M</a:t>
            </a:r>
            <a:r>
              <a:rPr sz="2800" spc="-15" dirty="0">
                <a:latin typeface="Arial"/>
                <a:cs typeface="Arial"/>
              </a:rPr>
              <a:t>a</a:t>
            </a:r>
            <a:r>
              <a:rPr sz="2800" spc="-10" dirty="0">
                <a:latin typeface="Arial"/>
                <a:cs typeface="Arial"/>
              </a:rPr>
              <a:t>i</a:t>
            </a:r>
            <a:r>
              <a:rPr sz="2800" spc="-15" dirty="0">
                <a:latin typeface="Arial"/>
                <a:cs typeface="Arial"/>
              </a:rPr>
              <a:t>n</a:t>
            </a:r>
            <a:r>
              <a:rPr sz="2800" spc="-10" dirty="0">
                <a:latin typeface="Arial"/>
                <a:cs typeface="Arial"/>
              </a:rPr>
              <a:t>t</a:t>
            </a:r>
            <a:r>
              <a:rPr sz="2800" spc="-15" dirty="0">
                <a:latin typeface="Arial"/>
                <a:cs typeface="Arial"/>
              </a:rPr>
              <a:t>a</a:t>
            </a:r>
            <a:r>
              <a:rPr sz="2800" spc="0" dirty="0">
                <a:latin typeface="Arial"/>
                <a:cs typeface="Arial"/>
              </a:rPr>
              <a:t>i</a:t>
            </a:r>
            <a:r>
              <a:rPr sz="2800" spc="-20" dirty="0">
                <a:latin typeface="Arial"/>
                <a:cs typeface="Arial"/>
              </a:rPr>
              <a:t>n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30" dirty="0">
                <a:latin typeface="Arial"/>
                <a:cs typeface="Arial"/>
              </a:rPr>
              <a:t>R</a:t>
            </a:r>
            <a:r>
              <a:rPr sz="2800" spc="-15" dirty="0">
                <a:latin typeface="Arial"/>
                <a:cs typeface="Arial"/>
              </a:rPr>
              <a:t>e</a:t>
            </a:r>
            <a:r>
              <a:rPr sz="2800" spc="-10" dirty="0">
                <a:latin typeface="Arial"/>
                <a:cs typeface="Arial"/>
              </a:rPr>
              <a:t>s</a:t>
            </a:r>
            <a:r>
              <a:rPr sz="2800" spc="-15" dirty="0">
                <a:latin typeface="Arial"/>
                <a:cs typeface="Arial"/>
              </a:rPr>
              <a:t>u</a:t>
            </a:r>
            <a:r>
              <a:rPr sz="2800" spc="-10" dirty="0">
                <a:latin typeface="Arial"/>
                <a:cs typeface="Arial"/>
              </a:rPr>
              <a:t>lt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30" dirty="0">
                <a:latin typeface="Arial"/>
                <a:cs typeface="Arial"/>
              </a:rPr>
              <a:t>D</a:t>
            </a:r>
            <a:r>
              <a:rPr sz="2800" spc="-15" dirty="0">
                <a:latin typeface="Arial"/>
                <a:cs typeface="Arial"/>
              </a:rPr>
              <a:t>e</a:t>
            </a:r>
            <a:r>
              <a:rPr sz="2800" spc="-10" dirty="0">
                <a:latin typeface="Arial"/>
                <a:cs typeface="Arial"/>
              </a:rPr>
              <a:t>t</a:t>
            </a:r>
            <a:r>
              <a:rPr sz="2800" spc="-15" dirty="0">
                <a:latin typeface="Arial"/>
                <a:cs typeface="Arial"/>
              </a:rPr>
              <a:t>a</a:t>
            </a:r>
            <a:r>
              <a:rPr sz="2800" spc="-10" dirty="0">
                <a:latin typeface="Arial"/>
                <a:cs typeface="Arial"/>
              </a:rPr>
              <a:t>ils</a:t>
            </a:r>
            <a:endParaRPr sz="2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69329" y="2026098"/>
            <a:ext cx="7922259" cy="39693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27100" lvl="1" indent="-914400">
              <a:lnSpc>
                <a:spcPct val="100000"/>
              </a:lnSpc>
              <a:buClr>
                <a:srgbClr val="FF6500"/>
              </a:buClr>
              <a:buFont typeface="Arial"/>
              <a:buAutoNum type="arabicPeriod"/>
              <a:tabLst>
                <a:tab pos="927100" algn="l"/>
              </a:tabLst>
            </a:pP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I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tr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odu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ct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io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n</a:t>
            </a:r>
            <a:endParaRPr sz="24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53"/>
              </a:spcBef>
              <a:buClr>
                <a:srgbClr val="FF6500"/>
              </a:buClr>
              <a:buFont typeface="Arial"/>
              <a:buAutoNum type="arabicPeriod"/>
            </a:pPr>
            <a:endParaRPr sz="2450">
              <a:latin typeface="Times New Roman"/>
              <a:cs typeface="Times New Roman"/>
            </a:endParaRPr>
          </a:p>
          <a:p>
            <a:pPr marL="12700" marR="5080" indent="914400">
              <a:lnSpc>
                <a:spcPct val="99900"/>
              </a:lnSpc>
            </a:pP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Thi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se c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se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l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l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w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 </a:t>
            </a:r>
            <a:r>
              <a:rPr sz="2400" spc="-1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DE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to</a:t>
            </a:r>
            <a:r>
              <a:rPr sz="2400" spc="-1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ain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n s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ub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j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ct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&amp; m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rks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f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rm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n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f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ch st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ude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2400" spc="-1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.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 Thi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in</a:t>
            </a:r>
            <a:r>
              <a:rPr sz="2400" spc="10" dirty="0">
                <a:solidFill>
                  <a:srgbClr val="3232FF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l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u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de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ad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di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g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and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/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d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l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g s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ub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j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ct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d m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rks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f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rm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n fr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m</a:t>
            </a:r>
            <a:r>
              <a:rPr sz="2400" spc="-1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 syst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m.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550">
              <a:latin typeface="Times New Roman"/>
              <a:cs typeface="Times New Roman"/>
            </a:endParaRPr>
          </a:p>
          <a:p>
            <a:pPr marL="927100" lvl="1" indent="-914400">
              <a:lnSpc>
                <a:spcPct val="100000"/>
              </a:lnSpc>
              <a:buClr>
                <a:srgbClr val="FF6500"/>
              </a:buClr>
              <a:buFont typeface="Arial"/>
              <a:buAutoNum type="arabicPeriod" startAt="2"/>
              <a:tabLst>
                <a:tab pos="927100" algn="l"/>
              </a:tabLst>
            </a:pP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ct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r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450">
              <a:latin typeface="Times New Roman"/>
              <a:cs typeface="Times New Roman"/>
            </a:endParaRPr>
          </a:p>
          <a:p>
            <a:pPr marL="1841500">
              <a:lnSpc>
                <a:spcPct val="100000"/>
              </a:lnSpc>
            </a:pP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DE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50241" y="455316"/>
            <a:ext cx="1643380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166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10" dirty="0">
                <a:solidFill>
                  <a:srgbClr val="3232FF"/>
                </a:solidFill>
                <a:latin typeface="Times New Roman"/>
                <a:cs typeface="Times New Roman"/>
              </a:rPr>
              <a:t> </a:t>
            </a:r>
            <a:r>
              <a:rPr sz="3600" spc="86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09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04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endParaRPr sz="36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85787" y="1066800"/>
            <a:ext cx="8610600" cy="0"/>
          </a:xfrm>
          <a:custGeom>
            <a:avLst/>
            <a:gdLst/>
            <a:ahLst/>
            <a:cxnLst/>
            <a:rect l="l" t="t" r="r" b="b"/>
            <a:pathLst>
              <a:path w="8610600">
                <a:moveTo>
                  <a:pt x="0" y="0"/>
                </a:moveTo>
                <a:lnTo>
                  <a:pt x="8610611" y="0"/>
                </a:lnTo>
              </a:path>
            </a:pathLst>
          </a:custGeom>
          <a:ln w="571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2555">
              <a:lnSpc>
                <a:spcPct val="100000"/>
              </a:lnSpc>
            </a:pPr>
            <a:fld id="{81D60167-4931-47E6-BA6A-407CBD079E47}" type="slidenum">
              <a:rPr dirty="0"/>
              <a:pPr marL="122555">
                <a:lnSpc>
                  <a:spcPct val="100000"/>
                </a:lnSpc>
              </a:pPr>
              <a:t>56</a:t>
            </a:fld>
            <a:endParaRPr dirty="0"/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S</a:t>
            </a:r>
            <a:r>
              <a:rPr spc="-10" dirty="0"/>
              <a:t>o</a:t>
            </a:r>
            <a:r>
              <a:rPr spc="-5" dirty="0"/>
              <a:t>f</a:t>
            </a:r>
            <a:r>
              <a:rPr dirty="0"/>
              <a:t>t</a:t>
            </a:r>
            <a:r>
              <a:rPr spc="-20" dirty="0"/>
              <a:t>w</a:t>
            </a:r>
            <a:r>
              <a:rPr dirty="0"/>
              <a:t>a</a:t>
            </a:r>
            <a:r>
              <a:rPr spc="-5" dirty="0"/>
              <a:t>r</a:t>
            </a:r>
            <a:r>
              <a:rPr dirty="0"/>
              <a:t>e</a:t>
            </a:r>
            <a:r>
              <a:rPr spc="-5" dirty="0"/>
              <a:t> </a:t>
            </a:r>
            <a:r>
              <a:rPr dirty="0"/>
              <a:t>E</a:t>
            </a:r>
            <a:r>
              <a:rPr spc="5" dirty="0"/>
              <a:t>n</a:t>
            </a:r>
            <a:r>
              <a:rPr spc="-10" dirty="0"/>
              <a:t>g</a:t>
            </a:r>
            <a:r>
              <a:rPr dirty="0"/>
              <a:t>i</a:t>
            </a:r>
            <a:r>
              <a:rPr spc="5" dirty="0"/>
              <a:t>n</a:t>
            </a:r>
            <a:r>
              <a:rPr spc="-10" dirty="0"/>
              <a:t>ee</a:t>
            </a:r>
            <a:r>
              <a:rPr spc="-5" dirty="0"/>
              <a:t>r</a:t>
            </a:r>
            <a:r>
              <a:rPr spc="-10" dirty="0"/>
              <a:t>i</a:t>
            </a:r>
            <a:r>
              <a:rPr spc="5" dirty="0"/>
              <a:t>n</a:t>
            </a:r>
            <a:r>
              <a:rPr dirty="0"/>
              <a:t>g</a:t>
            </a:r>
            <a:r>
              <a:rPr spc="-5" dirty="0"/>
              <a:t> </a:t>
            </a:r>
            <a:r>
              <a:rPr spc="-20" dirty="0"/>
              <a:t>(</a:t>
            </a:r>
            <a:r>
              <a:rPr spc="-10" dirty="0"/>
              <a:t>3</a:t>
            </a:r>
            <a:r>
              <a:rPr sz="750" baseline="22222" dirty="0"/>
              <a:t>rd </a:t>
            </a:r>
            <a:r>
              <a:rPr sz="750" spc="-75" baseline="22222" dirty="0"/>
              <a:t> </a:t>
            </a:r>
            <a:r>
              <a:rPr sz="800" spc="-10" dirty="0"/>
              <a:t>ed</a:t>
            </a:r>
            <a:r>
              <a:rPr sz="800" dirty="0"/>
              <a:t>.</a:t>
            </a:r>
            <a:r>
              <a:rPr sz="800" spc="-5" dirty="0"/>
              <a:t>)</a:t>
            </a:r>
            <a:r>
              <a:rPr sz="800" dirty="0"/>
              <a:t>,</a:t>
            </a:r>
            <a:r>
              <a:rPr sz="800" spc="-5" dirty="0"/>
              <a:t> </a:t>
            </a:r>
            <a:r>
              <a:rPr sz="800" dirty="0"/>
              <a:t>By</a:t>
            </a:r>
            <a:r>
              <a:rPr sz="800" spc="-15" dirty="0"/>
              <a:t> </a:t>
            </a:r>
            <a:r>
              <a:rPr sz="800" spc="-20" dirty="0"/>
              <a:t>K</a:t>
            </a:r>
            <a:r>
              <a:rPr sz="800" spc="15" dirty="0"/>
              <a:t>.</a:t>
            </a:r>
            <a:r>
              <a:rPr sz="800" dirty="0"/>
              <a:t>K</a:t>
            </a:r>
            <a:r>
              <a:rPr sz="800" spc="-15" dirty="0"/>
              <a:t> </a:t>
            </a:r>
            <a:r>
              <a:rPr sz="800" spc="-5" dirty="0"/>
              <a:t>A</a:t>
            </a:r>
            <a:r>
              <a:rPr sz="800" spc="-10" dirty="0"/>
              <a:t>gg</a:t>
            </a:r>
            <a:r>
              <a:rPr sz="800" dirty="0"/>
              <a:t>a</a:t>
            </a:r>
            <a:r>
              <a:rPr sz="800" spc="-5" dirty="0"/>
              <a:t>r</a:t>
            </a:r>
            <a:r>
              <a:rPr sz="800" spc="-20" dirty="0"/>
              <a:t>w</a:t>
            </a:r>
            <a:r>
              <a:rPr sz="800" dirty="0"/>
              <a:t>al</a:t>
            </a:r>
            <a:r>
              <a:rPr sz="800" spc="5" dirty="0"/>
              <a:t> </a:t>
            </a:r>
            <a:r>
              <a:rPr sz="800" dirty="0"/>
              <a:t>&amp;</a:t>
            </a:r>
            <a:r>
              <a:rPr sz="800" spc="-10" dirty="0"/>
              <a:t> </a:t>
            </a:r>
            <a:r>
              <a:rPr sz="800" spc="-5" dirty="0"/>
              <a:t>Y</a:t>
            </a:r>
            <a:r>
              <a:rPr sz="800" spc="-10" dirty="0"/>
              <a:t>oge</a:t>
            </a:r>
            <a:r>
              <a:rPr sz="800" spc="-5" dirty="0"/>
              <a:t>s</a:t>
            </a:r>
            <a:r>
              <a:rPr sz="800" dirty="0"/>
              <a:t>h</a:t>
            </a:r>
            <a:r>
              <a:rPr sz="800" spc="10" dirty="0"/>
              <a:t> </a:t>
            </a:r>
            <a:r>
              <a:rPr sz="800" spc="-5" dirty="0"/>
              <a:t>S</a:t>
            </a:r>
            <a:r>
              <a:rPr sz="800" dirty="0"/>
              <a:t>i</a:t>
            </a:r>
            <a:r>
              <a:rPr sz="800" spc="5" dirty="0"/>
              <a:t>n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dirty="0"/>
              <a:t>C</a:t>
            </a:r>
            <a:r>
              <a:rPr sz="800" spc="-20" dirty="0"/>
              <a:t>o</a:t>
            </a:r>
            <a:r>
              <a:rPr sz="800" spc="5" dirty="0"/>
              <a:t>p</a:t>
            </a:r>
            <a:r>
              <a:rPr sz="800" spc="-20" dirty="0"/>
              <a:t>y</a:t>
            </a:r>
            <a:r>
              <a:rPr sz="800" spc="-5" dirty="0"/>
              <a:t>r</a:t>
            </a:r>
            <a:r>
              <a:rPr sz="800" dirty="0"/>
              <a:t>i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t</a:t>
            </a:r>
            <a:r>
              <a:rPr sz="800" spc="5" dirty="0"/>
              <a:t> </a:t>
            </a:r>
            <a:r>
              <a:rPr sz="800" dirty="0"/>
              <a:t>©</a:t>
            </a:r>
            <a:r>
              <a:rPr sz="800" spc="5" dirty="0"/>
              <a:t> </a:t>
            </a:r>
            <a:r>
              <a:rPr sz="800" spc="-5" dirty="0"/>
              <a:t>N</a:t>
            </a:r>
            <a:r>
              <a:rPr sz="800" spc="-10" dirty="0"/>
              <a:t>e</a:t>
            </a:r>
            <a:r>
              <a:rPr sz="800" dirty="0"/>
              <a:t>w</a:t>
            </a:r>
            <a:r>
              <a:rPr sz="800" spc="-15" dirty="0"/>
              <a:t> </a:t>
            </a:r>
            <a:r>
              <a:rPr sz="800" spc="-20" dirty="0"/>
              <a:t>A</a:t>
            </a:r>
            <a:r>
              <a:rPr sz="800" spc="-10" dirty="0"/>
              <a:t>g</a:t>
            </a:r>
            <a:r>
              <a:rPr sz="800" dirty="0"/>
              <a:t>e</a:t>
            </a:r>
            <a:r>
              <a:rPr sz="800" spc="5" dirty="0"/>
              <a:t> </a:t>
            </a:r>
            <a:r>
              <a:rPr sz="800" spc="-30" dirty="0"/>
              <a:t>I</a:t>
            </a:r>
            <a:r>
              <a:rPr sz="800" spc="5" dirty="0"/>
              <a:t>n</a:t>
            </a:r>
            <a:r>
              <a:rPr sz="800" dirty="0"/>
              <a:t>t</a:t>
            </a:r>
            <a:r>
              <a:rPr sz="800" spc="-10" dirty="0"/>
              <a:t>e</a:t>
            </a:r>
            <a:r>
              <a:rPr sz="800" spc="-5" dirty="0"/>
              <a:t>r</a:t>
            </a:r>
            <a:r>
              <a:rPr sz="800" spc="5" dirty="0"/>
              <a:t>n</a:t>
            </a:r>
            <a:r>
              <a:rPr sz="800" dirty="0"/>
              <a:t>ati</a:t>
            </a:r>
            <a:r>
              <a:rPr sz="800" spc="-20" dirty="0"/>
              <a:t>o</a:t>
            </a:r>
            <a:r>
              <a:rPr sz="800" spc="-10" dirty="0"/>
              <a:t>n</a:t>
            </a:r>
            <a:r>
              <a:rPr sz="800" dirty="0"/>
              <a:t>al</a:t>
            </a:r>
            <a:r>
              <a:rPr sz="800" spc="-5" dirty="0"/>
              <a:t> P</a:t>
            </a:r>
            <a:r>
              <a:rPr sz="800" spc="5" dirty="0"/>
              <a:t>ub</a:t>
            </a:r>
            <a:r>
              <a:rPr sz="800" spc="-10" dirty="0"/>
              <a:t>l</a:t>
            </a:r>
            <a:r>
              <a:rPr sz="800" dirty="0"/>
              <a:t>i</a:t>
            </a:r>
            <a:r>
              <a:rPr sz="800" spc="-5" dirty="0"/>
              <a:t>s</a:t>
            </a:r>
            <a:r>
              <a:rPr sz="800" spc="-10" dirty="0"/>
              <a:t>he</a:t>
            </a:r>
            <a:r>
              <a:rPr sz="800" spc="-5" dirty="0"/>
              <a:t>rs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spc="-10" dirty="0"/>
              <a:t>20</a:t>
            </a:r>
            <a:r>
              <a:rPr sz="800" spc="5" dirty="0"/>
              <a:t>0</a:t>
            </a:r>
            <a:r>
              <a:rPr sz="800" dirty="0"/>
              <a:t>7</a:t>
            </a:r>
            <a:endParaRPr sz="80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50241" y="455316"/>
            <a:ext cx="1643380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166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10" dirty="0">
                <a:solidFill>
                  <a:srgbClr val="3232FF"/>
                </a:solidFill>
                <a:latin typeface="Times New Roman"/>
                <a:cs typeface="Times New Roman"/>
              </a:rPr>
              <a:t> </a:t>
            </a:r>
            <a:r>
              <a:rPr sz="3600" spc="86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09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04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93129" y="1421326"/>
            <a:ext cx="3275329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926465" algn="l"/>
              </a:tabLst>
            </a:pPr>
            <a:r>
              <a:rPr sz="2800" spc="-15" dirty="0">
                <a:solidFill>
                  <a:srgbClr val="FF6500"/>
                </a:solidFill>
                <a:latin typeface="Arial"/>
                <a:cs typeface="Arial"/>
              </a:rPr>
              <a:t>4.3</a:t>
            </a:r>
            <a:r>
              <a:rPr sz="2800" dirty="0">
                <a:solidFill>
                  <a:srgbClr val="FF6500"/>
                </a:solidFill>
                <a:latin typeface="Arial"/>
                <a:cs typeface="Arial"/>
              </a:rPr>
              <a:t>	</a:t>
            </a:r>
            <a:r>
              <a:rPr sz="2800" spc="-25" dirty="0">
                <a:solidFill>
                  <a:srgbClr val="FF6500"/>
                </a:solidFill>
                <a:latin typeface="Arial"/>
                <a:cs typeface="Arial"/>
              </a:rPr>
              <a:t>P</a:t>
            </a:r>
            <a:r>
              <a:rPr sz="2800" spc="-5" dirty="0">
                <a:solidFill>
                  <a:srgbClr val="FF6500"/>
                </a:solidFill>
                <a:latin typeface="Arial"/>
                <a:cs typeface="Arial"/>
              </a:rPr>
              <a:t>r</a:t>
            </a:r>
            <a:r>
              <a:rPr sz="2800" spc="-20" dirty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sz="2800" spc="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2800" spc="-30" dirty="0">
                <a:solidFill>
                  <a:srgbClr val="FF6500"/>
                </a:solidFill>
                <a:latin typeface="Arial"/>
                <a:cs typeface="Arial"/>
              </a:rPr>
              <a:t>C</a:t>
            </a:r>
            <a:r>
              <a:rPr sz="2800" spc="-15" dirty="0">
                <a:solidFill>
                  <a:srgbClr val="FF6500"/>
                </a:solidFill>
                <a:latin typeface="Arial"/>
                <a:cs typeface="Arial"/>
              </a:rPr>
              <a:t>on</a:t>
            </a:r>
            <a:r>
              <a:rPr sz="2800" spc="-5" dirty="0">
                <a:solidFill>
                  <a:srgbClr val="FF6500"/>
                </a:solidFill>
                <a:latin typeface="Arial"/>
                <a:cs typeface="Arial"/>
              </a:rPr>
              <a:t>d</a:t>
            </a:r>
            <a:r>
              <a:rPr sz="2800" spc="-10" dirty="0">
                <a:solidFill>
                  <a:srgbClr val="FF6500"/>
                </a:solidFill>
                <a:latin typeface="Arial"/>
                <a:cs typeface="Arial"/>
              </a:rPr>
              <a:t>iti</a:t>
            </a:r>
            <a:r>
              <a:rPr sz="2800" spc="-15" dirty="0">
                <a:solidFill>
                  <a:srgbClr val="FF6500"/>
                </a:solidFill>
                <a:latin typeface="Arial"/>
                <a:cs typeface="Arial"/>
              </a:rPr>
              <a:t>ons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93129" y="2200850"/>
            <a:ext cx="8037195" cy="3009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41500" algn="just">
              <a:lnSpc>
                <a:spcPct val="100000"/>
              </a:lnSpc>
            </a:pP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DE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st</a:t>
            </a:r>
            <a:r>
              <a:rPr sz="2400" spc="-1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b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l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g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g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d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to 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 s</a:t>
            </a:r>
            <a:r>
              <a:rPr sz="2400" spc="-15" dirty="0">
                <a:solidFill>
                  <a:srgbClr val="3232FF"/>
                </a:solidFill>
                <a:latin typeface="Arial"/>
                <a:cs typeface="Arial"/>
              </a:rPr>
              <a:t>y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m.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6"/>
              </a:spcBef>
            </a:pPr>
            <a:endParaRPr sz="2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926465" algn="l"/>
              </a:tabLst>
            </a:pPr>
            <a:r>
              <a:rPr sz="2800" spc="-15" dirty="0">
                <a:solidFill>
                  <a:srgbClr val="FF6500"/>
                </a:solidFill>
                <a:latin typeface="Arial"/>
                <a:cs typeface="Arial"/>
              </a:rPr>
              <a:t>4.4</a:t>
            </a:r>
            <a:r>
              <a:rPr sz="2800" dirty="0">
                <a:solidFill>
                  <a:srgbClr val="FF6500"/>
                </a:solidFill>
                <a:latin typeface="Arial"/>
                <a:cs typeface="Arial"/>
              </a:rPr>
              <a:t>	</a:t>
            </a:r>
            <a:r>
              <a:rPr sz="2800" spc="-25" dirty="0">
                <a:solidFill>
                  <a:srgbClr val="FF6500"/>
                </a:solidFill>
                <a:latin typeface="Arial"/>
                <a:cs typeface="Arial"/>
              </a:rPr>
              <a:t>P</a:t>
            </a:r>
            <a:r>
              <a:rPr sz="2800" spc="-15" dirty="0">
                <a:solidFill>
                  <a:srgbClr val="FF6500"/>
                </a:solidFill>
                <a:latin typeface="Arial"/>
                <a:cs typeface="Arial"/>
              </a:rPr>
              <a:t>o</a:t>
            </a:r>
            <a:r>
              <a:rPr sz="2800" spc="-10" dirty="0">
                <a:solidFill>
                  <a:srgbClr val="FF6500"/>
                </a:solidFill>
                <a:latin typeface="Arial"/>
                <a:cs typeface="Arial"/>
              </a:rPr>
              <a:t>st</a:t>
            </a:r>
            <a:r>
              <a:rPr sz="2800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2800" spc="-30" dirty="0">
                <a:solidFill>
                  <a:srgbClr val="FF6500"/>
                </a:solidFill>
                <a:latin typeface="Arial"/>
                <a:cs typeface="Arial"/>
              </a:rPr>
              <a:t>C</a:t>
            </a:r>
            <a:r>
              <a:rPr sz="2800" spc="-15" dirty="0">
                <a:solidFill>
                  <a:srgbClr val="FF6500"/>
                </a:solidFill>
                <a:latin typeface="Arial"/>
                <a:cs typeface="Arial"/>
              </a:rPr>
              <a:t>ond</a:t>
            </a:r>
            <a:r>
              <a:rPr sz="2800" spc="-10" dirty="0">
                <a:solidFill>
                  <a:srgbClr val="FF6500"/>
                </a:solidFill>
                <a:latin typeface="Arial"/>
                <a:cs typeface="Arial"/>
              </a:rPr>
              <a:t>iti</a:t>
            </a:r>
            <a:r>
              <a:rPr sz="2800" spc="-15" dirty="0">
                <a:solidFill>
                  <a:srgbClr val="FF6500"/>
                </a:solidFill>
                <a:latin typeface="Arial"/>
                <a:cs typeface="Arial"/>
              </a:rPr>
              <a:t>ons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3"/>
              </a:spcBef>
            </a:pPr>
            <a:endParaRPr sz="2900">
              <a:latin typeface="Times New Roman"/>
              <a:cs typeface="Times New Roman"/>
            </a:endParaRPr>
          </a:p>
          <a:p>
            <a:pPr marL="1841500" marR="5080" algn="just">
              <a:lnSpc>
                <a:spcPct val="99800"/>
              </a:lnSpc>
            </a:pPr>
            <a:r>
              <a:rPr sz="2400" spc="-10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f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se c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se</a:t>
            </a:r>
            <a:r>
              <a:rPr sz="2400" spc="-1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 s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cc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ssf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l ,m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rks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f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rm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n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ad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d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d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de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l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d fr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m</a:t>
            </a:r>
            <a:r>
              <a:rPr sz="2400" spc="-1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 syst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spc="-10" dirty="0">
                <a:solidFill>
                  <a:srgbClr val="3232FF"/>
                </a:solidFill>
                <a:latin typeface="Arial"/>
                <a:cs typeface="Arial"/>
              </a:rPr>
              <a:t>m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.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he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wi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, 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 syst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m</a:t>
            </a:r>
            <a:r>
              <a:rPr sz="2400" spc="-1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te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un</a:t>
            </a:r>
            <a:r>
              <a:rPr sz="2400" spc="-15" dirty="0">
                <a:solidFill>
                  <a:srgbClr val="3232FF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ha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g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d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85787" y="1066800"/>
            <a:ext cx="8610600" cy="0"/>
          </a:xfrm>
          <a:custGeom>
            <a:avLst/>
            <a:gdLst/>
            <a:ahLst/>
            <a:cxnLst/>
            <a:rect l="l" t="t" r="r" b="b"/>
            <a:pathLst>
              <a:path w="8610600">
                <a:moveTo>
                  <a:pt x="0" y="0"/>
                </a:moveTo>
                <a:lnTo>
                  <a:pt x="8610611" y="0"/>
                </a:lnTo>
              </a:path>
            </a:pathLst>
          </a:custGeom>
          <a:ln w="571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2555">
              <a:lnSpc>
                <a:spcPct val="100000"/>
              </a:lnSpc>
            </a:pPr>
            <a:fld id="{81D60167-4931-47E6-BA6A-407CBD079E47}" type="slidenum">
              <a:rPr dirty="0"/>
              <a:pPr marL="122555">
                <a:lnSpc>
                  <a:spcPct val="100000"/>
                </a:lnSpc>
              </a:pPr>
              <a:t>57</a:t>
            </a:fld>
            <a:endParaRPr dirty="0"/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S</a:t>
            </a:r>
            <a:r>
              <a:rPr spc="-10" dirty="0"/>
              <a:t>o</a:t>
            </a:r>
            <a:r>
              <a:rPr spc="-5" dirty="0"/>
              <a:t>f</a:t>
            </a:r>
            <a:r>
              <a:rPr dirty="0"/>
              <a:t>t</a:t>
            </a:r>
            <a:r>
              <a:rPr spc="-20" dirty="0"/>
              <a:t>w</a:t>
            </a:r>
            <a:r>
              <a:rPr dirty="0"/>
              <a:t>a</a:t>
            </a:r>
            <a:r>
              <a:rPr spc="-5" dirty="0"/>
              <a:t>r</a:t>
            </a:r>
            <a:r>
              <a:rPr dirty="0"/>
              <a:t>e</a:t>
            </a:r>
            <a:r>
              <a:rPr spc="-5" dirty="0"/>
              <a:t> </a:t>
            </a:r>
            <a:r>
              <a:rPr dirty="0"/>
              <a:t>E</a:t>
            </a:r>
            <a:r>
              <a:rPr spc="5" dirty="0"/>
              <a:t>n</a:t>
            </a:r>
            <a:r>
              <a:rPr spc="-10" dirty="0"/>
              <a:t>g</a:t>
            </a:r>
            <a:r>
              <a:rPr dirty="0"/>
              <a:t>i</a:t>
            </a:r>
            <a:r>
              <a:rPr spc="5" dirty="0"/>
              <a:t>n</a:t>
            </a:r>
            <a:r>
              <a:rPr spc="-10" dirty="0"/>
              <a:t>ee</a:t>
            </a:r>
            <a:r>
              <a:rPr spc="-5" dirty="0"/>
              <a:t>r</a:t>
            </a:r>
            <a:r>
              <a:rPr spc="-10" dirty="0"/>
              <a:t>i</a:t>
            </a:r>
            <a:r>
              <a:rPr spc="5" dirty="0"/>
              <a:t>n</a:t>
            </a:r>
            <a:r>
              <a:rPr dirty="0"/>
              <a:t>g</a:t>
            </a:r>
            <a:r>
              <a:rPr spc="-5" dirty="0"/>
              <a:t> </a:t>
            </a:r>
            <a:r>
              <a:rPr spc="-20" dirty="0"/>
              <a:t>(</a:t>
            </a:r>
            <a:r>
              <a:rPr spc="-10" dirty="0"/>
              <a:t>3</a:t>
            </a:r>
            <a:r>
              <a:rPr sz="750" baseline="22222" dirty="0"/>
              <a:t>rd </a:t>
            </a:r>
            <a:r>
              <a:rPr sz="750" spc="-75" baseline="22222" dirty="0"/>
              <a:t> </a:t>
            </a:r>
            <a:r>
              <a:rPr sz="800" spc="-10" dirty="0"/>
              <a:t>ed</a:t>
            </a:r>
            <a:r>
              <a:rPr sz="800" dirty="0"/>
              <a:t>.</a:t>
            </a:r>
            <a:r>
              <a:rPr sz="800" spc="-5" dirty="0"/>
              <a:t>)</a:t>
            </a:r>
            <a:r>
              <a:rPr sz="800" dirty="0"/>
              <a:t>,</a:t>
            </a:r>
            <a:r>
              <a:rPr sz="800" spc="-5" dirty="0"/>
              <a:t> </a:t>
            </a:r>
            <a:r>
              <a:rPr sz="800" dirty="0"/>
              <a:t>By</a:t>
            </a:r>
            <a:r>
              <a:rPr sz="800" spc="-15" dirty="0"/>
              <a:t> </a:t>
            </a:r>
            <a:r>
              <a:rPr sz="800" spc="-20" dirty="0"/>
              <a:t>K</a:t>
            </a:r>
            <a:r>
              <a:rPr sz="800" spc="15" dirty="0"/>
              <a:t>.</a:t>
            </a:r>
            <a:r>
              <a:rPr sz="800" dirty="0"/>
              <a:t>K</a:t>
            </a:r>
            <a:r>
              <a:rPr sz="800" spc="-15" dirty="0"/>
              <a:t> </a:t>
            </a:r>
            <a:r>
              <a:rPr sz="800" spc="-5" dirty="0"/>
              <a:t>A</a:t>
            </a:r>
            <a:r>
              <a:rPr sz="800" spc="-10" dirty="0"/>
              <a:t>gg</a:t>
            </a:r>
            <a:r>
              <a:rPr sz="800" dirty="0"/>
              <a:t>a</a:t>
            </a:r>
            <a:r>
              <a:rPr sz="800" spc="-5" dirty="0"/>
              <a:t>r</a:t>
            </a:r>
            <a:r>
              <a:rPr sz="800" spc="-20" dirty="0"/>
              <a:t>w</a:t>
            </a:r>
            <a:r>
              <a:rPr sz="800" dirty="0"/>
              <a:t>al</a:t>
            </a:r>
            <a:r>
              <a:rPr sz="800" spc="5" dirty="0"/>
              <a:t> </a:t>
            </a:r>
            <a:r>
              <a:rPr sz="800" dirty="0"/>
              <a:t>&amp;</a:t>
            </a:r>
            <a:r>
              <a:rPr sz="800" spc="-10" dirty="0"/>
              <a:t> </a:t>
            </a:r>
            <a:r>
              <a:rPr sz="800" spc="-5" dirty="0"/>
              <a:t>Y</a:t>
            </a:r>
            <a:r>
              <a:rPr sz="800" spc="-10" dirty="0"/>
              <a:t>oge</a:t>
            </a:r>
            <a:r>
              <a:rPr sz="800" spc="-5" dirty="0"/>
              <a:t>s</a:t>
            </a:r>
            <a:r>
              <a:rPr sz="800" dirty="0"/>
              <a:t>h</a:t>
            </a:r>
            <a:r>
              <a:rPr sz="800" spc="10" dirty="0"/>
              <a:t> </a:t>
            </a:r>
            <a:r>
              <a:rPr sz="800" spc="-5" dirty="0"/>
              <a:t>S</a:t>
            </a:r>
            <a:r>
              <a:rPr sz="800" dirty="0"/>
              <a:t>i</a:t>
            </a:r>
            <a:r>
              <a:rPr sz="800" spc="5" dirty="0"/>
              <a:t>n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dirty="0"/>
              <a:t>C</a:t>
            </a:r>
            <a:r>
              <a:rPr sz="800" spc="-20" dirty="0"/>
              <a:t>o</a:t>
            </a:r>
            <a:r>
              <a:rPr sz="800" spc="5" dirty="0"/>
              <a:t>p</a:t>
            </a:r>
            <a:r>
              <a:rPr sz="800" spc="-20" dirty="0"/>
              <a:t>y</a:t>
            </a:r>
            <a:r>
              <a:rPr sz="800" spc="-5" dirty="0"/>
              <a:t>r</a:t>
            </a:r>
            <a:r>
              <a:rPr sz="800" dirty="0"/>
              <a:t>i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t</a:t>
            </a:r>
            <a:r>
              <a:rPr sz="800" spc="5" dirty="0"/>
              <a:t> </a:t>
            </a:r>
            <a:r>
              <a:rPr sz="800" dirty="0"/>
              <a:t>©</a:t>
            </a:r>
            <a:r>
              <a:rPr sz="800" spc="5" dirty="0"/>
              <a:t> </a:t>
            </a:r>
            <a:r>
              <a:rPr sz="800" spc="-5" dirty="0"/>
              <a:t>N</a:t>
            </a:r>
            <a:r>
              <a:rPr sz="800" spc="-10" dirty="0"/>
              <a:t>e</a:t>
            </a:r>
            <a:r>
              <a:rPr sz="800" dirty="0"/>
              <a:t>w</a:t>
            </a:r>
            <a:r>
              <a:rPr sz="800" spc="-15" dirty="0"/>
              <a:t> </a:t>
            </a:r>
            <a:r>
              <a:rPr sz="800" spc="-20" dirty="0"/>
              <a:t>A</a:t>
            </a:r>
            <a:r>
              <a:rPr sz="800" spc="-10" dirty="0"/>
              <a:t>g</a:t>
            </a:r>
            <a:r>
              <a:rPr sz="800" dirty="0"/>
              <a:t>e</a:t>
            </a:r>
            <a:r>
              <a:rPr sz="800" spc="5" dirty="0"/>
              <a:t> </a:t>
            </a:r>
            <a:r>
              <a:rPr sz="800" spc="-30" dirty="0"/>
              <a:t>I</a:t>
            </a:r>
            <a:r>
              <a:rPr sz="800" spc="5" dirty="0"/>
              <a:t>n</a:t>
            </a:r>
            <a:r>
              <a:rPr sz="800" dirty="0"/>
              <a:t>t</a:t>
            </a:r>
            <a:r>
              <a:rPr sz="800" spc="-10" dirty="0"/>
              <a:t>e</a:t>
            </a:r>
            <a:r>
              <a:rPr sz="800" spc="-5" dirty="0"/>
              <a:t>r</a:t>
            </a:r>
            <a:r>
              <a:rPr sz="800" spc="5" dirty="0"/>
              <a:t>n</a:t>
            </a:r>
            <a:r>
              <a:rPr sz="800" dirty="0"/>
              <a:t>ati</a:t>
            </a:r>
            <a:r>
              <a:rPr sz="800" spc="-20" dirty="0"/>
              <a:t>o</a:t>
            </a:r>
            <a:r>
              <a:rPr sz="800" spc="-10" dirty="0"/>
              <a:t>n</a:t>
            </a:r>
            <a:r>
              <a:rPr sz="800" dirty="0"/>
              <a:t>al</a:t>
            </a:r>
            <a:r>
              <a:rPr sz="800" spc="-5" dirty="0"/>
              <a:t> P</a:t>
            </a:r>
            <a:r>
              <a:rPr sz="800" spc="5" dirty="0"/>
              <a:t>ub</a:t>
            </a:r>
            <a:r>
              <a:rPr sz="800" spc="-10" dirty="0"/>
              <a:t>l</a:t>
            </a:r>
            <a:r>
              <a:rPr sz="800" dirty="0"/>
              <a:t>i</a:t>
            </a:r>
            <a:r>
              <a:rPr sz="800" spc="-5" dirty="0"/>
              <a:t>s</a:t>
            </a:r>
            <a:r>
              <a:rPr sz="800" spc="-10" dirty="0"/>
              <a:t>he</a:t>
            </a:r>
            <a:r>
              <a:rPr sz="800" spc="-5" dirty="0"/>
              <a:t>rs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spc="-10" dirty="0"/>
              <a:t>20</a:t>
            </a:r>
            <a:r>
              <a:rPr sz="800" spc="5" dirty="0"/>
              <a:t>0</a:t>
            </a:r>
            <a:r>
              <a:rPr sz="800" dirty="0"/>
              <a:t>7</a:t>
            </a:r>
            <a:endParaRPr sz="80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3129" y="1363922"/>
            <a:ext cx="2659380" cy="355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926465" algn="l"/>
              </a:tabLst>
            </a:pPr>
            <a:r>
              <a:rPr sz="2800" spc="-15" dirty="0">
                <a:solidFill>
                  <a:srgbClr val="FF6500"/>
                </a:solidFill>
                <a:latin typeface="Arial"/>
                <a:cs typeface="Arial"/>
              </a:rPr>
              <a:t>4.5</a:t>
            </a:r>
            <a:r>
              <a:rPr sz="2800" dirty="0">
                <a:solidFill>
                  <a:srgbClr val="FF6500"/>
                </a:solidFill>
                <a:latin typeface="Arial"/>
                <a:cs typeface="Arial"/>
              </a:rPr>
              <a:t>	</a:t>
            </a:r>
            <a:r>
              <a:rPr sz="2800" spc="-25" dirty="0">
                <a:solidFill>
                  <a:srgbClr val="FF6500"/>
                </a:solidFill>
                <a:latin typeface="Arial"/>
                <a:cs typeface="Arial"/>
              </a:rPr>
              <a:t>B</a:t>
            </a:r>
            <a:r>
              <a:rPr sz="2800" spc="-15" dirty="0">
                <a:solidFill>
                  <a:srgbClr val="FF6500"/>
                </a:solidFill>
                <a:latin typeface="Arial"/>
                <a:cs typeface="Arial"/>
              </a:rPr>
              <a:t>a</a:t>
            </a:r>
            <a:r>
              <a:rPr sz="2800" spc="-10" dirty="0">
                <a:solidFill>
                  <a:srgbClr val="FF6500"/>
                </a:solidFill>
                <a:latin typeface="Arial"/>
                <a:cs typeface="Arial"/>
              </a:rPr>
              <a:t>s</a:t>
            </a:r>
            <a:r>
              <a:rPr sz="2800" spc="-15" dirty="0">
                <a:solidFill>
                  <a:srgbClr val="FF6500"/>
                </a:solidFill>
                <a:latin typeface="Arial"/>
                <a:cs typeface="Arial"/>
              </a:rPr>
              <a:t>ic</a:t>
            </a:r>
            <a:r>
              <a:rPr sz="2800" spc="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2800" spc="-25" dirty="0">
                <a:solidFill>
                  <a:srgbClr val="FF6500"/>
                </a:solidFill>
                <a:latin typeface="Arial"/>
                <a:cs typeface="Arial"/>
              </a:rPr>
              <a:t>F</a:t>
            </a:r>
            <a:r>
              <a:rPr sz="2800" spc="-10" dirty="0">
                <a:solidFill>
                  <a:srgbClr val="FF6500"/>
                </a:solidFill>
                <a:latin typeface="Arial"/>
                <a:cs typeface="Arial"/>
              </a:rPr>
              <a:t>l</a:t>
            </a:r>
            <a:r>
              <a:rPr sz="2800" spc="-15" dirty="0">
                <a:solidFill>
                  <a:srgbClr val="FF6500"/>
                </a:solidFill>
                <a:latin typeface="Arial"/>
                <a:cs typeface="Arial"/>
              </a:rPr>
              <a:t>o</a:t>
            </a:r>
            <a:r>
              <a:rPr sz="2800" spc="-25" dirty="0">
                <a:solidFill>
                  <a:srgbClr val="FF6500"/>
                </a:solidFill>
                <a:latin typeface="Arial"/>
                <a:cs typeface="Arial"/>
              </a:rPr>
              <a:t>w</a:t>
            </a:r>
            <a:endParaRPr sz="2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64997" y="1962090"/>
            <a:ext cx="7412355" cy="48806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414020">
              <a:lnSpc>
                <a:spcPts val="2870"/>
              </a:lnSpc>
              <a:tabLst>
                <a:tab pos="757555" algn="l"/>
              </a:tabLst>
            </a:pPr>
            <a:r>
              <a:rPr sz="2400" spc="-5" dirty="0">
                <a:latin typeface="Arial"/>
                <a:cs typeface="Arial"/>
              </a:rPr>
              <a:t>Thi</a:t>
            </a:r>
            <a:r>
              <a:rPr sz="2400" dirty="0">
                <a:latin typeface="Arial"/>
                <a:cs typeface="Arial"/>
              </a:rPr>
              <a:t>s	</a:t>
            </a:r>
            <a:r>
              <a:rPr sz="2400" spc="-5" dirty="0">
                <a:latin typeface="Arial"/>
                <a:cs typeface="Arial"/>
              </a:rPr>
              <a:t>u</a:t>
            </a:r>
            <a:r>
              <a:rPr sz="2400" dirty="0">
                <a:latin typeface="Arial"/>
                <a:cs typeface="Arial"/>
              </a:rPr>
              <a:t>se c</a:t>
            </a:r>
            <a:r>
              <a:rPr sz="2400" spc="-5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se st</a:t>
            </a:r>
            <a:r>
              <a:rPr sz="2400" spc="-5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rt</a:t>
            </a:r>
            <a:r>
              <a:rPr sz="2400" spc="-15" dirty="0">
                <a:latin typeface="Arial"/>
                <a:cs typeface="Arial"/>
              </a:rPr>
              <a:t>s</a:t>
            </a:r>
            <a:r>
              <a:rPr sz="2400" dirty="0">
                <a:latin typeface="Arial"/>
                <a:cs typeface="Arial"/>
              </a:rPr>
              <a:t>,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w</a:t>
            </a:r>
            <a:r>
              <a:rPr sz="2400" spc="5" dirty="0">
                <a:latin typeface="Arial"/>
                <a:cs typeface="Arial"/>
              </a:rPr>
              <a:t>h</a:t>
            </a:r>
            <a:r>
              <a:rPr sz="2400" spc="-5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n t</a:t>
            </a:r>
            <a:r>
              <a:rPr sz="2400" spc="-5" dirty="0">
                <a:latin typeface="Arial"/>
                <a:cs typeface="Arial"/>
              </a:rPr>
              <a:t>h</a:t>
            </a:r>
            <a:r>
              <a:rPr sz="2400" dirty="0">
                <a:latin typeface="Arial"/>
                <a:cs typeface="Arial"/>
              </a:rPr>
              <a:t>e </a:t>
            </a:r>
            <a:r>
              <a:rPr sz="2400" spc="-5" dirty="0">
                <a:latin typeface="Arial"/>
                <a:cs typeface="Arial"/>
              </a:rPr>
              <a:t>DE</a:t>
            </a:r>
            <a:r>
              <a:rPr sz="2400" dirty="0">
                <a:latin typeface="Arial"/>
                <a:cs typeface="Arial"/>
              </a:rPr>
              <a:t>O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wi</a:t>
            </a:r>
            <a:r>
              <a:rPr sz="2400" dirty="0">
                <a:latin typeface="Arial"/>
                <a:cs typeface="Arial"/>
              </a:rPr>
              <a:t>s</a:t>
            </a:r>
            <a:r>
              <a:rPr sz="2400" spc="-5" dirty="0">
                <a:latin typeface="Arial"/>
                <a:cs typeface="Arial"/>
              </a:rPr>
              <a:t>he</a:t>
            </a:r>
            <a:r>
              <a:rPr sz="2400" dirty="0">
                <a:latin typeface="Arial"/>
                <a:cs typeface="Arial"/>
              </a:rPr>
              <a:t>s to </a:t>
            </a:r>
            <a:r>
              <a:rPr sz="2400" spc="-5" dirty="0">
                <a:latin typeface="Arial"/>
                <a:cs typeface="Arial"/>
              </a:rPr>
              <a:t>add</a:t>
            </a:r>
            <a:r>
              <a:rPr sz="2400" dirty="0">
                <a:latin typeface="Arial"/>
                <a:cs typeface="Arial"/>
              </a:rPr>
              <a:t>, </a:t>
            </a:r>
            <a:r>
              <a:rPr sz="2400" spc="-5" dirty="0">
                <a:latin typeface="Arial"/>
                <a:cs typeface="Arial"/>
              </a:rPr>
              <a:t>up</a:t>
            </a:r>
            <a:r>
              <a:rPr sz="2400" spc="5" dirty="0">
                <a:latin typeface="Arial"/>
                <a:cs typeface="Arial"/>
              </a:rPr>
              <a:t>d</a:t>
            </a:r>
            <a:r>
              <a:rPr sz="2400" spc="-5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te </a:t>
            </a:r>
            <a:r>
              <a:rPr sz="2400" spc="-5" dirty="0">
                <a:latin typeface="Arial"/>
                <a:cs typeface="Arial"/>
              </a:rPr>
              <a:t>an</a:t>
            </a:r>
            <a:r>
              <a:rPr sz="2400" spc="5" dirty="0">
                <a:latin typeface="Arial"/>
                <a:cs typeface="Arial"/>
              </a:rPr>
              <a:t>d</a:t>
            </a:r>
            <a:r>
              <a:rPr sz="2400" dirty="0">
                <a:latin typeface="Arial"/>
                <a:cs typeface="Arial"/>
              </a:rPr>
              <a:t>/</a:t>
            </a:r>
            <a:r>
              <a:rPr sz="2400" spc="-5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r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dele</a:t>
            </a:r>
            <a:r>
              <a:rPr sz="2400" dirty="0">
                <a:latin typeface="Arial"/>
                <a:cs typeface="Arial"/>
              </a:rPr>
              <a:t>te m</a:t>
            </a:r>
            <a:r>
              <a:rPr sz="2400" spc="-5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rks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fr</a:t>
            </a:r>
            <a:r>
              <a:rPr sz="2400" spc="-5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m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5" dirty="0">
                <a:latin typeface="Arial"/>
                <a:cs typeface="Arial"/>
              </a:rPr>
              <a:t>h</a:t>
            </a:r>
            <a:r>
              <a:rPr sz="2400" dirty="0">
                <a:latin typeface="Arial"/>
                <a:cs typeface="Arial"/>
              </a:rPr>
              <a:t>e syst</a:t>
            </a:r>
            <a:r>
              <a:rPr sz="2400" spc="-5" dirty="0">
                <a:latin typeface="Arial"/>
                <a:cs typeface="Arial"/>
              </a:rPr>
              <a:t>e</a:t>
            </a:r>
            <a:r>
              <a:rPr sz="2400" spc="-10" dirty="0">
                <a:latin typeface="Arial"/>
                <a:cs typeface="Arial"/>
              </a:rPr>
              <a:t>m</a:t>
            </a:r>
            <a:r>
              <a:rPr sz="2400" dirty="0"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 marL="469900" indent="-372110">
              <a:lnSpc>
                <a:spcPct val="100000"/>
              </a:lnSpc>
              <a:spcBef>
                <a:spcPts val="1335"/>
              </a:spcBef>
              <a:buClr>
                <a:srgbClr val="3232FF"/>
              </a:buClr>
              <a:buFont typeface="Arial"/>
              <a:buAutoNum type="romanLcParenBoth"/>
              <a:tabLst>
                <a:tab pos="469900" algn="l"/>
              </a:tabLst>
            </a:pP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DE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to</a:t>
            </a:r>
            <a:r>
              <a:rPr sz="2400" spc="-1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pe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fy 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spc="-1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f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un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ct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endParaRPr sz="2400">
              <a:latin typeface="Arial"/>
              <a:cs typeface="Arial"/>
            </a:endParaRPr>
          </a:p>
          <a:p>
            <a:pPr marL="469900" marR="629285" indent="-372110">
              <a:lnSpc>
                <a:spcPts val="2870"/>
              </a:lnSpc>
              <a:spcBef>
                <a:spcPts val="1545"/>
              </a:spcBef>
              <a:buClr>
                <a:srgbClr val="3232FF"/>
              </a:buClr>
              <a:buFont typeface="Arial"/>
              <a:buAutoNum type="romanLcParenBoth"/>
              <a:tabLst>
                <a:tab pos="521970" algn="l"/>
              </a:tabLst>
            </a:pP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ce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DE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p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v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id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2400" spc="-1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f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rm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n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spc="1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f</a:t>
            </a:r>
            <a:r>
              <a:rPr sz="2400" spc="-1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 s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ub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f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l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w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x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ed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 marL="554990" marR="753110" lvl="1" indent="-373380">
              <a:lnSpc>
                <a:spcPts val="2870"/>
              </a:lnSpc>
              <a:spcBef>
                <a:spcPts val="1450"/>
              </a:spcBef>
              <a:buClr>
                <a:srgbClr val="007F00"/>
              </a:buClr>
              <a:buFont typeface="Arial"/>
              <a:buChar char="*"/>
              <a:tabLst>
                <a:tab pos="555625" algn="l"/>
              </a:tabLst>
            </a:pPr>
            <a:r>
              <a:rPr sz="2400" spc="-10" dirty="0">
                <a:solidFill>
                  <a:srgbClr val="007F0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f</a:t>
            </a:r>
            <a:r>
              <a:rPr sz="2400" spc="5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DE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O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s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el</a:t>
            </a:r>
            <a:r>
              <a:rPr sz="2400" spc="5" dirty="0">
                <a:solidFill>
                  <a:srgbClr val="007F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ct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d “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Ad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d</a:t>
            </a:r>
            <a:r>
              <a:rPr sz="2400" spc="-10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rks </a:t>
            </a:r>
            <a:r>
              <a:rPr sz="2400" spc="-10" dirty="0">
                <a:solidFill>
                  <a:srgbClr val="007F00"/>
                </a:solidFill>
                <a:latin typeface="Arial"/>
                <a:cs typeface="Arial"/>
              </a:rPr>
              <a:t>“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,</a:t>
            </a:r>
            <a:r>
              <a:rPr sz="2400" spc="-15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e 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Ad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d m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rks s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ub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f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l</a:t>
            </a:r>
            <a:r>
              <a:rPr sz="2400" spc="5" dirty="0">
                <a:solidFill>
                  <a:srgbClr val="007F0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w 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s 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x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ed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 marL="554990" marR="5080" lvl="1" indent="-373380">
              <a:lnSpc>
                <a:spcPts val="2870"/>
              </a:lnSpc>
              <a:spcBef>
                <a:spcPts val="1450"/>
              </a:spcBef>
              <a:buClr>
                <a:srgbClr val="007F00"/>
              </a:buClr>
              <a:buFont typeface="Arial"/>
              <a:buChar char="*"/>
              <a:tabLst>
                <a:tab pos="555625" algn="l"/>
              </a:tabLst>
            </a:pPr>
            <a:r>
              <a:rPr sz="2400" spc="-10" dirty="0">
                <a:solidFill>
                  <a:srgbClr val="99320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f</a:t>
            </a:r>
            <a:r>
              <a:rPr sz="2400" spc="5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DE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O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s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el</a:t>
            </a:r>
            <a:r>
              <a:rPr sz="2400" spc="5" dirty="0">
                <a:solidFill>
                  <a:srgbClr val="9932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ct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d “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Upd</a:t>
            </a:r>
            <a:r>
              <a:rPr sz="2400" spc="5" dirty="0">
                <a:solidFill>
                  <a:srgbClr val="9932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te M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rk</a:t>
            </a:r>
            <a:r>
              <a:rPr sz="2400" spc="-15" dirty="0">
                <a:solidFill>
                  <a:srgbClr val="993200"/>
                </a:solidFill>
                <a:latin typeface="Arial"/>
                <a:cs typeface="Arial"/>
              </a:rPr>
              <a:t>s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”,</a:t>
            </a:r>
            <a:r>
              <a:rPr sz="2400" spc="-15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9932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e 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up</a:t>
            </a:r>
            <a:r>
              <a:rPr sz="2400" spc="5" dirty="0">
                <a:solidFill>
                  <a:srgbClr val="993200"/>
                </a:solidFill>
                <a:latin typeface="Arial"/>
                <a:cs typeface="Arial"/>
              </a:rPr>
              <a:t>d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te m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rks s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ub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f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l</a:t>
            </a:r>
            <a:r>
              <a:rPr sz="2400" spc="5" dirty="0">
                <a:solidFill>
                  <a:srgbClr val="99320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w 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s 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x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ed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 marL="554990" marR="123825" lvl="1" indent="-373380">
              <a:lnSpc>
                <a:spcPts val="2870"/>
              </a:lnSpc>
              <a:spcBef>
                <a:spcPts val="1450"/>
              </a:spcBef>
              <a:buClr>
                <a:srgbClr val="007F00"/>
              </a:buClr>
              <a:buFont typeface="Arial"/>
              <a:buChar char="*"/>
              <a:tabLst>
                <a:tab pos="555625" algn="l"/>
                <a:tab pos="2857500" algn="l"/>
              </a:tabLst>
            </a:pPr>
            <a:r>
              <a:rPr sz="2400" spc="-10" dirty="0">
                <a:solidFill>
                  <a:srgbClr val="A5002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f</a:t>
            </a:r>
            <a:r>
              <a:rPr sz="2400" spc="5" dirty="0">
                <a:solidFill>
                  <a:srgbClr val="A5002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DE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O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s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el</a:t>
            </a:r>
            <a:r>
              <a:rPr sz="2400" spc="5" dirty="0">
                <a:solidFill>
                  <a:srgbClr val="A5002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ct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d	“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De</a:t>
            </a:r>
            <a:r>
              <a:rPr sz="2400" spc="5" dirty="0">
                <a:solidFill>
                  <a:srgbClr val="A50020"/>
                </a:solidFill>
                <a:latin typeface="Arial"/>
                <a:cs typeface="Arial"/>
              </a:rPr>
              <a:t>l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te M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rks</a:t>
            </a:r>
            <a:r>
              <a:rPr sz="2400" spc="-10" dirty="0">
                <a:solidFill>
                  <a:srgbClr val="A50020"/>
                </a:solidFill>
                <a:latin typeface="Arial"/>
                <a:cs typeface="Arial"/>
              </a:rPr>
              <a:t>”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,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A5002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e 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d</a:t>
            </a:r>
            <a:r>
              <a:rPr sz="2400" spc="5" dirty="0">
                <a:solidFill>
                  <a:srgbClr val="A50020"/>
                </a:solidFill>
                <a:latin typeface="Arial"/>
                <a:cs typeface="Arial"/>
              </a:rPr>
              <a:t>e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le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te m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rks s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ub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f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l</a:t>
            </a:r>
            <a:r>
              <a:rPr sz="2400" spc="5" dirty="0">
                <a:solidFill>
                  <a:srgbClr val="A5002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w 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s 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x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ed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50241" y="468016"/>
            <a:ext cx="1643380" cy="457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166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10" dirty="0">
                <a:solidFill>
                  <a:srgbClr val="3232FF"/>
                </a:solidFill>
                <a:latin typeface="Times New Roman"/>
                <a:cs typeface="Times New Roman"/>
              </a:rPr>
              <a:t> </a:t>
            </a:r>
            <a:r>
              <a:rPr sz="3600" spc="86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09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04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endParaRPr sz="36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85787" y="1066800"/>
            <a:ext cx="8610600" cy="0"/>
          </a:xfrm>
          <a:custGeom>
            <a:avLst/>
            <a:gdLst/>
            <a:ahLst/>
            <a:cxnLst/>
            <a:rect l="l" t="t" r="r" b="b"/>
            <a:pathLst>
              <a:path w="8610600">
                <a:moveTo>
                  <a:pt x="0" y="0"/>
                </a:moveTo>
                <a:lnTo>
                  <a:pt x="8610611" y="0"/>
                </a:lnTo>
              </a:path>
            </a:pathLst>
          </a:custGeom>
          <a:ln w="571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2555">
              <a:lnSpc>
                <a:spcPct val="100000"/>
              </a:lnSpc>
            </a:pPr>
            <a:fld id="{81D60167-4931-47E6-BA6A-407CBD079E47}" type="slidenum">
              <a:rPr dirty="0"/>
              <a:pPr marL="122555">
                <a:lnSpc>
                  <a:spcPct val="100000"/>
                </a:lnSpc>
              </a:pPr>
              <a:t>58</a:t>
            </a:fld>
            <a:endParaRPr dirty="0"/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S</a:t>
            </a:r>
            <a:r>
              <a:rPr spc="-10" dirty="0"/>
              <a:t>o</a:t>
            </a:r>
            <a:r>
              <a:rPr spc="-5" dirty="0"/>
              <a:t>f</a:t>
            </a:r>
            <a:r>
              <a:rPr dirty="0"/>
              <a:t>t</a:t>
            </a:r>
            <a:r>
              <a:rPr spc="-20" dirty="0"/>
              <a:t>w</a:t>
            </a:r>
            <a:r>
              <a:rPr dirty="0"/>
              <a:t>a</a:t>
            </a:r>
            <a:r>
              <a:rPr spc="-5" dirty="0"/>
              <a:t>r</a:t>
            </a:r>
            <a:r>
              <a:rPr dirty="0"/>
              <a:t>e</a:t>
            </a:r>
            <a:r>
              <a:rPr spc="-5" dirty="0"/>
              <a:t> </a:t>
            </a:r>
            <a:r>
              <a:rPr dirty="0"/>
              <a:t>E</a:t>
            </a:r>
            <a:r>
              <a:rPr spc="5" dirty="0"/>
              <a:t>n</a:t>
            </a:r>
            <a:r>
              <a:rPr spc="-10" dirty="0"/>
              <a:t>g</a:t>
            </a:r>
            <a:r>
              <a:rPr dirty="0"/>
              <a:t>i</a:t>
            </a:r>
            <a:r>
              <a:rPr spc="5" dirty="0"/>
              <a:t>n</a:t>
            </a:r>
            <a:r>
              <a:rPr spc="-10" dirty="0"/>
              <a:t>ee</a:t>
            </a:r>
            <a:r>
              <a:rPr spc="-5" dirty="0"/>
              <a:t>r</a:t>
            </a:r>
            <a:r>
              <a:rPr spc="-10" dirty="0"/>
              <a:t>i</a:t>
            </a:r>
            <a:r>
              <a:rPr spc="5" dirty="0"/>
              <a:t>n</a:t>
            </a:r>
            <a:r>
              <a:rPr dirty="0"/>
              <a:t>g</a:t>
            </a:r>
            <a:r>
              <a:rPr spc="-5" dirty="0"/>
              <a:t> </a:t>
            </a:r>
            <a:r>
              <a:rPr spc="-20" dirty="0"/>
              <a:t>(</a:t>
            </a:r>
            <a:r>
              <a:rPr spc="-10" dirty="0"/>
              <a:t>3</a:t>
            </a:r>
            <a:r>
              <a:rPr sz="750" baseline="22222" dirty="0"/>
              <a:t>rd </a:t>
            </a:r>
            <a:r>
              <a:rPr sz="750" spc="-75" baseline="22222" dirty="0"/>
              <a:t> </a:t>
            </a:r>
            <a:r>
              <a:rPr sz="800" spc="-10" dirty="0"/>
              <a:t>ed</a:t>
            </a:r>
            <a:r>
              <a:rPr sz="800" dirty="0"/>
              <a:t>.</a:t>
            </a:r>
            <a:r>
              <a:rPr sz="800" spc="-5" dirty="0"/>
              <a:t>)</a:t>
            </a:r>
            <a:r>
              <a:rPr sz="800" dirty="0"/>
              <a:t>,</a:t>
            </a:r>
            <a:r>
              <a:rPr sz="800" spc="-5" dirty="0"/>
              <a:t> </a:t>
            </a:r>
            <a:r>
              <a:rPr sz="800" dirty="0"/>
              <a:t>By</a:t>
            </a:r>
            <a:r>
              <a:rPr sz="800" spc="-15" dirty="0"/>
              <a:t> </a:t>
            </a:r>
            <a:r>
              <a:rPr sz="800" spc="-20" dirty="0"/>
              <a:t>K</a:t>
            </a:r>
            <a:r>
              <a:rPr sz="800" spc="15" dirty="0"/>
              <a:t>.</a:t>
            </a:r>
            <a:r>
              <a:rPr sz="800" dirty="0"/>
              <a:t>K</a:t>
            </a:r>
            <a:r>
              <a:rPr sz="800" spc="-15" dirty="0"/>
              <a:t> </a:t>
            </a:r>
            <a:r>
              <a:rPr sz="800" spc="-5" dirty="0"/>
              <a:t>A</a:t>
            </a:r>
            <a:r>
              <a:rPr sz="800" spc="-10" dirty="0"/>
              <a:t>gg</a:t>
            </a:r>
            <a:r>
              <a:rPr sz="800" dirty="0"/>
              <a:t>a</a:t>
            </a:r>
            <a:r>
              <a:rPr sz="800" spc="-5" dirty="0"/>
              <a:t>r</a:t>
            </a:r>
            <a:r>
              <a:rPr sz="800" spc="-20" dirty="0"/>
              <a:t>w</a:t>
            </a:r>
            <a:r>
              <a:rPr sz="800" dirty="0"/>
              <a:t>al</a:t>
            </a:r>
            <a:r>
              <a:rPr sz="800" spc="5" dirty="0"/>
              <a:t> </a:t>
            </a:r>
            <a:r>
              <a:rPr sz="800" dirty="0"/>
              <a:t>&amp;</a:t>
            </a:r>
            <a:r>
              <a:rPr sz="800" spc="-10" dirty="0"/>
              <a:t> </a:t>
            </a:r>
            <a:r>
              <a:rPr sz="800" spc="-5" dirty="0"/>
              <a:t>Y</a:t>
            </a:r>
            <a:r>
              <a:rPr sz="800" spc="-10" dirty="0"/>
              <a:t>oge</a:t>
            </a:r>
            <a:r>
              <a:rPr sz="800" spc="-5" dirty="0"/>
              <a:t>s</a:t>
            </a:r>
            <a:r>
              <a:rPr sz="800" dirty="0"/>
              <a:t>h</a:t>
            </a:r>
            <a:r>
              <a:rPr sz="800" spc="10" dirty="0"/>
              <a:t> </a:t>
            </a:r>
            <a:r>
              <a:rPr sz="800" spc="-5" dirty="0"/>
              <a:t>S</a:t>
            </a:r>
            <a:r>
              <a:rPr sz="800" dirty="0"/>
              <a:t>i</a:t>
            </a:r>
            <a:r>
              <a:rPr sz="800" spc="5" dirty="0"/>
              <a:t>n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dirty="0"/>
              <a:t>C</a:t>
            </a:r>
            <a:r>
              <a:rPr sz="800" spc="-20" dirty="0"/>
              <a:t>o</a:t>
            </a:r>
            <a:r>
              <a:rPr sz="800" spc="5" dirty="0"/>
              <a:t>p</a:t>
            </a:r>
            <a:r>
              <a:rPr sz="800" spc="-20" dirty="0"/>
              <a:t>y</a:t>
            </a:r>
            <a:r>
              <a:rPr sz="800" spc="-5" dirty="0"/>
              <a:t>r</a:t>
            </a:r>
            <a:r>
              <a:rPr sz="800" dirty="0"/>
              <a:t>i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t</a:t>
            </a:r>
            <a:r>
              <a:rPr sz="800" spc="5" dirty="0"/>
              <a:t> </a:t>
            </a:r>
            <a:r>
              <a:rPr sz="800" dirty="0"/>
              <a:t>©</a:t>
            </a:r>
            <a:r>
              <a:rPr sz="800" spc="5" dirty="0"/>
              <a:t> </a:t>
            </a:r>
            <a:r>
              <a:rPr sz="800" spc="-5" dirty="0"/>
              <a:t>N</a:t>
            </a:r>
            <a:r>
              <a:rPr sz="800" spc="-10" dirty="0"/>
              <a:t>e</a:t>
            </a:r>
            <a:r>
              <a:rPr sz="800" dirty="0"/>
              <a:t>w</a:t>
            </a:r>
            <a:r>
              <a:rPr sz="800" spc="-15" dirty="0"/>
              <a:t> </a:t>
            </a:r>
            <a:r>
              <a:rPr sz="800" spc="-20" dirty="0"/>
              <a:t>A</a:t>
            </a:r>
            <a:r>
              <a:rPr sz="800" spc="-10" dirty="0"/>
              <a:t>g</a:t>
            </a:r>
            <a:r>
              <a:rPr sz="800" dirty="0"/>
              <a:t>e</a:t>
            </a:r>
            <a:r>
              <a:rPr sz="800" spc="5" dirty="0"/>
              <a:t> </a:t>
            </a:r>
            <a:r>
              <a:rPr sz="800" spc="-30" dirty="0"/>
              <a:t>I</a:t>
            </a:r>
            <a:r>
              <a:rPr sz="800" spc="5" dirty="0"/>
              <a:t>n</a:t>
            </a:r>
            <a:r>
              <a:rPr sz="800" dirty="0"/>
              <a:t>t</a:t>
            </a:r>
            <a:r>
              <a:rPr sz="800" spc="-10" dirty="0"/>
              <a:t>e</a:t>
            </a:r>
            <a:r>
              <a:rPr sz="800" spc="-5" dirty="0"/>
              <a:t>r</a:t>
            </a:r>
            <a:r>
              <a:rPr sz="800" spc="5" dirty="0"/>
              <a:t>n</a:t>
            </a:r>
            <a:r>
              <a:rPr sz="800" dirty="0"/>
              <a:t>ati</a:t>
            </a:r>
            <a:r>
              <a:rPr sz="800" spc="-20" dirty="0"/>
              <a:t>o</a:t>
            </a:r>
            <a:r>
              <a:rPr sz="800" spc="-10" dirty="0"/>
              <a:t>n</a:t>
            </a:r>
            <a:r>
              <a:rPr sz="800" dirty="0"/>
              <a:t>al</a:t>
            </a:r>
            <a:r>
              <a:rPr sz="800" spc="-5" dirty="0"/>
              <a:t> P</a:t>
            </a:r>
            <a:r>
              <a:rPr sz="800" spc="5" dirty="0"/>
              <a:t>ub</a:t>
            </a:r>
            <a:r>
              <a:rPr sz="800" spc="-10" dirty="0"/>
              <a:t>l</a:t>
            </a:r>
            <a:r>
              <a:rPr sz="800" dirty="0"/>
              <a:t>i</a:t>
            </a:r>
            <a:r>
              <a:rPr sz="800" spc="-5" dirty="0"/>
              <a:t>s</a:t>
            </a:r>
            <a:r>
              <a:rPr sz="800" spc="-10" dirty="0"/>
              <a:t>he</a:t>
            </a:r>
            <a:r>
              <a:rPr sz="800" spc="-5" dirty="0"/>
              <a:t>rs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spc="-10" dirty="0"/>
              <a:t>20</a:t>
            </a:r>
            <a:r>
              <a:rPr sz="800" spc="5" dirty="0"/>
              <a:t>0</a:t>
            </a:r>
            <a:r>
              <a:rPr sz="800" dirty="0"/>
              <a:t>7</a:t>
            </a:r>
            <a:endParaRPr sz="80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61368" rIns="0" bIns="0" rtlCol="0">
            <a:spAutoFit/>
          </a:bodyPr>
          <a:lstStyle/>
          <a:p>
            <a:pPr marL="88900">
              <a:lnSpc>
                <a:spcPct val="100000"/>
              </a:lnSpc>
            </a:pPr>
            <a:r>
              <a:rPr sz="2800" spc="-15" dirty="0"/>
              <a:t>4</a:t>
            </a:r>
            <a:r>
              <a:rPr sz="2800" spc="-10" dirty="0"/>
              <a:t>.</a:t>
            </a:r>
            <a:r>
              <a:rPr sz="2800" spc="-15" dirty="0"/>
              <a:t>5.1</a:t>
            </a:r>
            <a:r>
              <a:rPr sz="2800" spc="5" dirty="0"/>
              <a:t> </a:t>
            </a:r>
            <a:r>
              <a:rPr sz="2800" spc="-25" dirty="0"/>
              <a:t>A</a:t>
            </a:r>
            <a:r>
              <a:rPr sz="2800" spc="-15" dirty="0"/>
              <a:t>d</a:t>
            </a:r>
            <a:r>
              <a:rPr sz="2800" spc="-20" dirty="0"/>
              <a:t>d</a:t>
            </a:r>
            <a:r>
              <a:rPr sz="2800" spc="5" dirty="0"/>
              <a:t> </a:t>
            </a:r>
            <a:r>
              <a:rPr sz="2800" spc="-30" dirty="0"/>
              <a:t>M</a:t>
            </a:r>
            <a:r>
              <a:rPr sz="2800" spc="-15" dirty="0"/>
              <a:t>a</a:t>
            </a:r>
            <a:r>
              <a:rPr sz="2800" spc="-5" dirty="0"/>
              <a:t>r</a:t>
            </a:r>
            <a:r>
              <a:rPr sz="2800" spc="-10" dirty="0"/>
              <a:t>k</a:t>
            </a:r>
            <a:r>
              <a:rPr sz="2800" spc="-15" dirty="0"/>
              <a:t>s</a:t>
            </a:r>
            <a:r>
              <a:rPr sz="2800" spc="5" dirty="0"/>
              <a:t> </a:t>
            </a:r>
            <a:r>
              <a:rPr sz="2800" spc="-30" dirty="0"/>
              <a:t>R</a:t>
            </a:r>
            <a:r>
              <a:rPr sz="2800" spc="-15" dirty="0"/>
              <a:t>e</a:t>
            </a:r>
            <a:r>
              <a:rPr sz="2800" spc="-10" dirty="0"/>
              <a:t>c</a:t>
            </a:r>
            <a:r>
              <a:rPr sz="2800" spc="-15" dirty="0"/>
              <a:t>o</a:t>
            </a:r>
            <a:r>
              <a:rPr sz="2800" spc="-5" dirty="0"/>
              <a:t>r</a:t>
            </a:r>
            <a:r>
              <a:rPr sz="2800" spc="-15" dirty="0"/>
              <a:t>ds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840729" y="2339534"/>
            <a:ext cx="8140065" cy="28860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Ad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d m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rks</a:t>
            </a:r>
            <a:r>
              <a:rPr sz="2400" spc="-1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f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rm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n .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Thi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in</a:t>
            </a:r>
            <a:r>
              <a:rPr sz="2400" spc="10" dirty="0">
                <a:solidFill>
                  <a:srgbClr val="3232FF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l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u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de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s: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450">
              <a:latin typeface="Times New Roman"/>
              <a:cs typeface="Times New Roman"/>
            </a:endParaRPr>
          </a:p>
          <a:p>
            <a:pPr marL="384175">
              <a:lnSpc>
                <a:spcPct val="100000"/>
              </a:lnSpc>
              <a:buClr>
                <a:srgbClr val="993200"/>
              </a:buClr>
              <a:buFont typeface="Arial"/>
              <a:buAutoNum type="alphaLcPeriod"/>
              <a:tabLst>
                <a:tab pos="724535" algn="l"/>
              </a:tabLst>
            </a:pP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Sele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ct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i</a:t>
            </a:r>
            <a:r>
              <a:rPr sz="2400" spc="5" dirty="0">
                <a:solidFill>
                  <a:srgbClr val="A50020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g a s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ub</a:t>
            </a:r>
            <a:r>
              <a:rPr sz="2400" spc="5" dirty="0">
                <a:solidFill>
                  <a:srgbClr val="A50020"/>
                </a:solidFill>
                <a:latin typeface="Arial"/>
                <a:cs typeface="Arial"/>
              </a:rPr>
              <a:t>j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ct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ode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993200"/>
              </a:buClr>
              <a:buFont typeface="Arial"/>
              <a:buAutoNum type="alphaLcPeriod"/>
            </a:pPr>
            <a:endParaRPr sz="2450">
              <a:latin typeface="Times New Roman"/>
              <a:cs typeface="Times New Roman"/>
            </a:endParaRPr>
          </a:p>
          <a:p>
            <a:pPr marL="723900" indent="-339725">
              <a:lnSpc>
                <a:spcPct val="100000"/>
              </a:lnSpc>
              <a:buClr>
                <a:srgbClr val="993200"/>
              </a:buClr>
              <a:buFont typeface="Arial"/>
              <a:buAutoNum type="alphaLcPeriod"/>
              <a:tabLst>
                <a:tab pos="724535" algn="l"/>
              </a:tabLst>
            </a:pP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Sele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ct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i</a:t>
            </a:r>
            <a:r>
              <a:rPr sz="2400" spc="5" dirty="0">
                <a:solidFill>
                  <a:srgbClr val="323299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g t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e </a:t>
            </a:r>
            <a:r>
              <a:rPr sz="2400" spc="-15" dirty="0">
                <a:solidFill>
                  <a:srgbClr val="323299"/>
                </a:solidFill>
                <a:latin typeface="Arial"/>
                <a:cs typeface="Arial"/>
              </a:rPr>
              <a:t>s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ud</a:t>
            </a:r>
            <a:r>
              <a:rPr sz="2400" spc="5" dirty="0">
                <a:solidFill>
                  <a:srgbClr val="323299"/>
                </a:solidFill>
                <a:latin typeface="Arial"/>
                <a:cs typeface="Arial"/>
              </a:rPr>
              <a:t>e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t</a:t>
            </a:r>
            <a:r>
              <a:rPr sz="2400" spc="5" dirty="0">
                <a:solidFill>
                  <a:srgbClr val="323299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en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oll</a:t>
            </a:r>
            <a:r>
              <a:rPr sz="2400" spc="15" dirty="0">
                <a:solidFill>
                  <a:srgbClr val="323299"/>
                </a:solidFill>
                <a:latin typeface="Arial"/>
                <a:cs typeface="Arial"/>
              </a:rPr>
              <a:t>m</a:t>
            </a:r>
            <a:r>
              <a:rPr sz="2400" spc="5" dirty="0">
                <a:solidFill>
                  <a:srgbClr val="323299"/>
                </a:solidFill>
                <a:latin typeface="Arial"/>
                <a:cs typeface="Arial"/>
              </a:rPr>
              <a:t>e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t</a:t>
            </a:r>
            <a:r>
              <a:rPr sz="2400" spc="5" dirty="0">
                <a:solidFill>
                  <a:srgbClr val="323299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nu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be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r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993200"/>
              </a:buClr>
              <a:buFont typeface="Arial"/>
              <a:buAutoNum type="alphaLcPeriod"/>
            </a:pPr>
            <a:endParaRPr sz="2450">
              <a:latin typeface="Times New Roman"/>
              <a:cs typeface="Times New Roman"/>
            </a:endParaRPr>
          </a:p>
          <a:p>
            <a:pPr marL="384175" marR="5080">
              <a:lnSpc>
                <a:spcPct val="100000"/>
              </a:lnSpc>
              <a:buClr>
                <a:srgbClr val="993200"/>
              </a:buClr>
              <a:buFont typeface="Arial"/>
              <a:buAutoNum type="alphaLcPeriod"/>
              <a:tabLst>
                <a:tab pos="706120" algn="l"/>
              </a:tabLst>
            </a:pP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En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in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g 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in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n</a:t>
            </a:r>
            <a:r>
              <a:rPr sz="2400" spc="5" dirty="0">
                <a:solidFill>
                  <a:srgbClr val="A50020"/>
                </a:solidFill>
                <a:latin typeface="Arial"/>
                <a:cs typeface="Arial"/>
              </a:rPr>
              <a:t>a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l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/</a:t>
            </a:r>
            <a:r>
              <a:rPr sz="2400" spc="5" dirty="0">
                <a:solidFill>
                  <a:srgbClr val="A50020"/>
                </a:solidFill>
                <a:latin typeface="Arial"/>
                <a:cs typeface="Arial"/>
              </a:rPr>
              <a:t>e</a:t>
            </a:r>
            <a:r>
              <a:rPr sz="2400" spc="-15" dirty="0">
                <a:solidFill>
                  <a:srgbClr val="A50020"/>
                </a:solidFill>
                <a:latin typeface="Arial"/>
                <a:cs typeface="Arial"/>
              </a:rPr>
              <a:t>x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n</a:t>
            </a:r>
            <a:r>
              <a:rPr sz="2400" spc="5" dirty="0">
                <a:solidFill>
                  <a:srgbClr val="A5002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l m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rks</a:t>
            </a:r>
            <a:r>
              <a:rPr sz="2400" spc="-10" dirty="0">
                <a:solidFill>
                  <a:srgbClr val="A5002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f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ha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 </a:t>
            </a:r>
            <a:r>
              <a:rPr sz="2400" spc="-15" dirty="0">
                <a:solidFill>
                  <a:srgbClr val="A50020"/>
                </a:solidFill>
                <a:latin typeface="Arial"/>
                <a:cs typeface="Arial"/>
              </a:rPr>
              <a:t>s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ub</a:t>
            </a:r>
            <a:r>
              <a:rPr sz="2400" spc="5" dirty="0">
                <a:solidFill>
                  <a:srgbClr val="A50020"/>
                </a:solidFill>
                <a:latin typeface="Arial"/>
                <a:cs typeface="Arial"/>
              </a:rPr>
              <a:t>j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ct</a:t>
            </a:r>
            <a:r>
              <a:rPr sz="2400" spc="5" dirty="0">
                <a:solidFill>
                  <a:srgbClr val="A5002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od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e &amp; 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en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r</a:t>
            </a:r>
            <a:r>
              <a:rPr sz="2400" spc="5" dirty="0">
                <a:solidFill>
                  <a:srgbClr val="A50020"/>
                </a:solidFill>
                <a:latin typeface="Arial"/>
                <a:cs typeface="Arial"/>
              </a:rPr>
              <a:t>ol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l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en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t</a:t>
            </a:r>
            <a:r>
              <a:rPr sz="2400" spc="5" dirty="0">
                <a:solidFill>
                  <a:srgbClr val="A5002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nu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be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r.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50241" y="455316"/>
            <a:ext cx="1643380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166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10" dirty="0">
                <a:solidFill>
                  <a:srgbClr val="3232FF"/>
                </a:solidFill>
                <a:latin typeface="Times New Roman"/>
                <a:cs typeface="Times New Roman"/>
              </a:rPr>
              <a:t> </a:t>
            </a:r>
            <a:r>
              <a:rPr sz="3600" spc="86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09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04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endParaRPr sz="36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85787" y="1066800"/>
            <a:ext cx="8610600" cy="0"/>
          </a:xfrm>
          <a:custGeom>
            <a:avLst/>
            <a:gdLst/>
            <a:ahLst/>
            <a:cxnLst/>
            <a:rect l="l" t="t" r="r" b="b"/>
            <a:pathLst>
              <a:path w="8610600">
                <a:moveTo>
                  <a:pt x="0" y="0"/>
                </a:moveTo>
                <a:lnTo>
                  <a:pt x="8610611" y="0"/>
                </a:lnTo>
              </a:path>
            </a:pathLst>
          </a:custGeom>
          <a:ln w="571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2555">
              <a:lnSpc>
                <a:spcPct val="100000"/>
              </a:lnSpc>
            </a:pPr>
            <a:fld id="{81D60167-4931-47E6-BA6A-407CBD079E47}" type="slidenum">
              <a:rPr dirty="0"/>
              <a:pPr marL="122555">
                <a:lnSpc>
                  <a:spcPct val="100000"/>
                </a:lnSpc>
              </a:pPr>
              <a:t>59</a:t>
            </a:fld>
            <a:endParaRPr dirty="0"/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S</a:t>
            </a:r>
            <a:r>
              <a:rPr spc="-10" dirty="0"/>
              <a:t>o</a:t>
            </a:r>
            <a:r>
              <a:rPr spc="-5" dirty="0"/>
              <a:t>f</a:t>
            </a:r>
            <a:r>
              <a:rPr dirty="0"/>
              <a:t>t</a:t>
            </a:r>
            <a:r>
              <a:rPr spc="-20" dirty="0"/>
              <a:t>w</a:t>
            </a:r>
            <a:r>
              <a:rPr dirty="0"/>
              <a:t>a</a:t>
            </a:r>
            <a:r>
              <a:rPr spc="-5" dirty="0"/>
              <a:t>r</a:t>
            </a:r>
            <a:r>
              <a:rPr dirty="0"/>
              <a:t>e</a:t>
            </a:r>
            <a:r>
              <a:rPr spc="-5" dirty="0"/>
              <a:t> </a:t>
            </a:r>
            <a:r>
              <a:rPr dirty="0"/>
              <a:t>E</a:t>
            </a:r>
            <a:r>
              <a:rPr spc="5" dirty="0"/>
              <a:t>n</a:t>
            </a:r>
            <a:r>
              <a:rPr spc="-10" dirty="0"/>
              <a:t>g</a:t>
            </a:r>
            <a:r>
              <a:rPr dirty="0"/>
              <a:t>i</a:t>
            </a:r>
            <a:r>
              <a:rPr spc="5" dirty="0"/>
              <a:t>n</a:t>
            </a:r>
            <a:r>
              <a:rPr spc="-10" dirty="0"/>
              <a:t>ee</a:t>
            </a:r>
            <a:r>
              <a:rPr spc="-5" dirty="0"/>
              <a:t>r</a:t>
            </a:r>
            <a:r>
              <a:rPr spc="-10" dirty="0"/>
              <a:t>i</a:t>
            </a:r>
            <a:r>
              <a:rPr spc="5" dirty="0"/>
              <a:t>n</a:t>
            </a:r>
            <a:r>
              <a:rPr dirty="0"/>
              <a:t>g</a:t>
            </a:r>
            <a:r>
              <a:rPr spc="-5" dirty="0"/>
              <a:t> </a:t>
            </a:r>
            <a:r>
              <a:rPr spc="-20" dirty="0"/>
              <a:t>(</a:t>
            </a:r>
            <a:r>
              <a:rPr spc="-10" dirty="0"/>
              <a:t>3</a:t>
            </a:r>
            <a:r>
              <a:rPr sz="750" baseline="22222" dirty="0"/>
              <a:t>rd </a:t>
            </a:r>
            <a:r>
              <a:rPr sz="750" spc="-75" baseline="22222" dirty="0"/>
              <a:t> </a:t>
            </a:r>
            <a:r>
              <a:rPr sz="800" spc="-10" dirty="0"/>
              <a:t>ed</a:t>
            </a:r>
            <a:r>
              <a:rPr sz="800" dirty="0"/>
              <a:t>.</a:t>
            </a:r>
            <a:r>
              <a:rPr sz="800" spc="-5" dirty="0"/>
              <a:t>)</a:t>
            </a:r>
            <a:r>
              <a:rPr sz="800" dirty="0"/>
              <a:t>,</a:t>
            </a:r>
            <a:r>
              <a:rPr sz="800" spc="-5" dirty="0"/>
              <a:t> </a:t>
            </a:r>
            <a:r>
              <a:rPr sz="800" dirty="0"/>
              <a:t>By</a:t>
            </a:r>
            <a:r>
              <a:rPr sz="800" spc="-15" dirty="0"/>
              <a:t> </a:t>
            </a:r>
            <a:r>
              <a:rPr sz="800" spc="-20" dirty="0"/>
              <a:t>K</a:t>
            </a:r>
            <a:r>
              <a:rPr sz="800" spc="15" dirty="0"/>
              <a:t>.</a:t>
            </a:r>
            <a:r>
              <a:rPr sz="800" dirty="0"/>
              <a:t>K</a:t>
            </a:r>
            <a:r>
              <a:rPr sz="800" spc="-15" dirty="0"/>
              <a:t> </a:t>
            </a:r>
            <a:r>
              <a:rPr sz="800" spc="-5" dirty="0"/>
              <a:t>A</a:t>
            </a:r>
            <a:r>
              <a:rPr sz="800" spc="-10" dirty="0"/>
              <a:t>gg</a:t>
            </a:r>
            <a:r>
              <a:rPr sz="800" dirty="0"/>
              <a:t>a</a:t>
            </a:r>
            <a:r>
              <a:rPr sz="800" spc="-5" dirty="0"/>
              <a:t>r</a:t>
            </a:r>
            <a:r>
              <a:rPr sz="800" spc="-20" dirty="0"/>
              <a:t>w</a:t>
            </a:r>
            <a:r>
              <a:rPr sz="800" dirty="0"/>
              <a:t>al</a:t>
            </a:r>
            <a:r>
              <a:rPr sz="800" spc="5" dirty="0"/>
              <a:t> </a:t>
            </a:r>
            <a:r>
              <a:rPr sz="800" dirty="0"/>
              <a:t>&amp;</a:t>
            </a:r>
            <a:r>
              <a:rPr sz="800" spc="-10" dirty="0"/>
              <a:t> </a:t>
            </a:r>
            <a:r>
              <a:rPr sz="800" spc="-5" dirty="0"/>
              <a:t>Y</a:t>
            </a:r>
            <a:r>
              <a:rPr sz="800" spc="-10" dirty="0"/>
              <a:t>oge</a:t>
            </a:r>
            <a:r>
              <a:rPr sz="800" spc="-5" dirty="0"/>
              <a:t>s</a:t>
            </a:r>
            <a:r>
              <a:rPr sz="800" dirty="0"/>
              <a:t>h</a:t>
            </a:r>
            <a:r>
              <a:rPr sz="800" spc="10" dirty="0"/>
              <a:t> </a:t>
            </a:r>
            <a:r>
              <a:rPr sz="800" spc="-5" dirty="0"/>
              <a:t>S</a:t>
            </a:r>
            <a:r>
              <a:rPr sz="800" dirty="0"/>
              <a:t>i</a:t>
            </a:r>
            <a:r>
              <a:rPr sz="800" spc="5" dirty="0"/>
              <a:t>n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dirty="0"/>
              <a:t>C</a:t>
            </a:r>
            <a:r>
              <a:rPr sz="800" spc="-20" dirty="0"/>
              <a:t>o</a:t>
            </a:r>
            <a:r>
              <a:rPr sz="800" spc="5" dirty="0"/>
              <a:t>p</a:t>
            </a:r>
            <a:r>
              <a:rPr sz="800" spc="-20" dirty="0"/>
              <a:t>y</a:t>
            </a:r>
            <a:r>
              <a:rPr sz="800" spc="-5" dirty="0"/>
              <a:t>r</a:t>
            </a:r>
            <a:r>
              <a:rPr sz="800" dirty="0"/>
              <a:t>i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t</a:t>
            </a:r>
            <a:r>
              <a:rPr sz="800" spc="5" dirty="0"/>
              <a:t> </a:t>
            </a:r>
            <a:r>
              <a:rPr sz="800" dirty="0"/>
              <a:t>©</a:t>
            </a:r>
            <a:r>
              <a:rPr sz="800" spc="5" dirty="0"/>
              <a:t> </a:t>
            </a:r>
            <a:r>
              <a:rPr sz="800" spc="-5" dirty="0"/>
              <a:t>N</a:t>
            </a:r>
            <a:r>
              <a:rPr sz="800" spc="-10" dirty="0"/>
              <a:t>e</a:t>
            </a:r>
            <a:r>
              <a:rPr sz="800" dirty="0"/>
              <a:t>w</a:t>
            </a:r>
            <a:r>
              <a:rPr sz="800" spc="-15" dirty="0"/>
              <a:t> </a:t>
            </a:r>
            <a:r>
              <a:rPr sz="800" spc="-20" dirty="0"/>
              <a:t>A</a:t>
            </a:r>
            <a:r>
              <a:rPr sz="800" spc="-10" dirty="0"/>
              <a:t>g</a:t>
            </a:r>
            <a:r>
              <a:rPr sz="800" dirty="0"/>
              <a:t>e</a:t>
            </a:r>
            <a:r>
              <a:rPr sz="800" spc="5" dirty="0"/>
              <a:t> </a:t>
            </a:r>
            <a:r>
              <a:rPr sz="800" spc="-30" dirty="0"/>
              <a:t>I</a:t>
            </a:r>
            <a:r>
              <a:rPr sz="800" spc="5" dirty="0"/>
              <a:t>n</a:t>
            </a:r>
            <a:r>
              <a:rPr sz="800" dirty="0"/>
              <a:t>t</a:t>
            </a:r>
            <a:r>
              <a:rPr sz="800" spc="-10" dirty="0"/>
              <a:t>e</a:t>
            </a:r>
            <a:r>
              <a:rPr sz="800" spc="-5" dirty="0"/>
              <a:t>r</a:t>
            </a:r>
            <a:r>
              <a:rPr sz="800" spc="5" dirty="0"/>
              <a:t>n</a:t>
            </a:r>
            <a:r>
              <a:rPr sz="800" dirty="0"/>
              <a:t>ati</a:t>
            </a:r>
            <a:r>
              <a:rPr sz="800" spc="-20" dirty="0"/>
              <a:t>o</a:t>
            </a:r>
            <a:r>
              <a:rPr sz="800" spc="-10" dirty="0"/>
              <a:t>n</a:t>
            </a:r>
            <a:r>
              <a:rPr sz="800" dirty="0"/>
              <a:t>al</a:t>
            </a:r>
            <a:r>
              <a:rPr sz="800" spc="-5" dirty="0"/>
              <a:t> P</a:t>
            </a:r>
            <a:r>
              <a:rPr sz="800" spc="5" dirty="0"/>
              <a:t>ub</a:t>
            </a:r>
            <a:r>
              <a:rPr sz="800" spc="-10" dirty="0"/>
              <a:t>l</a:t>
            </a:r>
            <a:r>
              <a:rPr sz="800" dirty="0"/>
              <a:t>i</a:t>
            </a:r>
            <a:r>
              <a:rPr sz="800" spc="-5" dirty="0"/>
              <a:t>s</a:t>
            </a:r>
            <a:r>
              <a:rPr sz="800" spc="-10" dirty="0"/>
              <a:t>he</a:t>
            </a:r>
            <a:r>
              <a:rPr sz="800" spc="-5" dirty="0"/>
              <a:t>rs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spc="-10" dirty="0"/>
              <a:t>20</a:t>
            </a:r>
            <a:r>
              <a:rPr sz="800" spc="5" dirty="0"/>
              <a:t>0</a:t>
            </a:r>
            <a:r>
              <a:rPr sz="800" dirty="0"/>
              <a:t>7</a:t>
            </a:r>
            <a:endParaRPr sz="8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364741" y="5586417"/>
            <a:ext cx="1637030" cy="889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2000" spc="-5" dirty="0">
                <a:solidFill>
                  <a:srgbClr val="3232FF"/>
                </a:solidFill>
                <a:latin typeface="Arial"/>
                <a:cs typeface="Arial"/>
              </a:rPr>
              <a:t>M</a:t>
            </a:r>
            <a:r>
              <a:rPr sz="2000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0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000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2000" spc="-1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000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0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000" dirty="0">
                <a:solidFill>
                  <a:srgbClr val="3232FF"/>
                </a:solidFill>
                <a:latin typeface="Arial"/>
                <a:cs typeface="Arial"/>
              </a:rPr>
              <a:t>nab</a:t>
            </a:r>
            <a:r>
              <a:rPr sz="2000" spc="-5" dirty="0">
                <a:solidFill>
                  <a:srgbClr val="3232FF"/>
                </a:solidFill>
                <a:latin typeface="Arial"/>
                <a:cs typeface="Arial"/>
              </a:rPr>
              <a:t>ili</a:t>
            </a:r>
            <a:r>
              <a:rPr sz="2000" spc="-1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000" dirty="0">
                <a:solidFill>
                  <a:srgbClr val="3232FF"/>
                </a:solidFill>
                <a:latin typeface="Arial"/>
                <a:cs typeface="Arial"/>
              </a:rPr>
              <a:t>y </a:t>
            </a:r>
            <a:r>
              <a:rPr sz="2000" spc="-5" dirty="0">
                <a:solidFill>
                  <a:srgbClr val="3232FF"/>
                </a:solidFill>
                <a:latin typeface="Arial"/>
                <a:cs typeface="Arial"/>
              </a:rPr>
              <a:t>P</a:t>
            </a:r>
            <a:r>
              <a:rPr sz="2000" dirty="0">
                <a:solidFill>
                  <a:srgbClr val="3232FF"/>
                </a:solidFill>
                <a:latin typeface="Arial"/>
                <a:cs typeface="Arial"/>
              </a:rPr>
              <a:t>or</a:t>
            </a:r>
            <a:r>
              <a:rPr sz="2000" spc="-1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000" dirty="0">
                <a:solidFill>
                  <a:srgbClr val="3232FF"/>
                </a:solidFill>
                <a:latin typeface="Arial"/>
                <a:cs typeface="Arial"/>
              </a:rPr>
              <a:t>ab</a:t>
            </a:r>
            <a:r>
              <a:rPr sz="2000" spc="-5" dirty="0">
                <a:solidFill>
                  <a:srgbClr val="3232FF"/>
                </a:solidFill>
                <a:latin typeface="Arial"/>
                <a:cs typeface="Arial"/>
              </a:rPr>
              <a:t>ili</a:t>
            </a:r>
            <a:r>
              <a:rPr sz="2000" spc="-1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000" dirty="0">
                <a:solidFill>
                  <a:srgbClr val="3232FF"/>
                </a:solidFill>
                <a:latin typeface="Arial"/>
                <a:cs typeface="Arial"/>
              </a:rPr>
              <a:t>y </a:t>
            </a:r>
            <a:r>
              <a:rPr sz="2000" spc="-5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000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000" spc="5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2000" spc="-1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000" spc="-1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000" dirty="0">
                <a:solidFill>
                  <a:srgbClr val="3232FF"/>
                </a:solidFill>
                <a:latin typeface="Arial"/>
                <a:cs typeface="Arial"/>
              </a:rPr>
              <a:t>b</a:t>
            </a:r>
            <a:r>
              <a:rPr sz="2000" spc="-5" dirty="0">
                <a:solidFill>
                  <a:srgbClr val="3232FF"/>
                </a:solidFill>
                <a:latin typeface="Arial"/>
                <a:cs typeface="Arial"/>
              </a:rPr>
              <a:t>ili</a:t>
            </a:r>
            <a:r>
              <a:rPr sz="2000" spc="-1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000" dirty="0">
                <a:solidFill>
                  <a:srgbClr val="3232FF"/>
                </a:solidFill>
                <a:latin typeface="Arial"/>
                <a:cs typeface="Arial"/>
              </a:rPr>
              <a:t>y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648200" y="3657600"/>
            <a:ext cx="144145" cy="1143000"/>
          </a:xfrm>
          <a:custGeom>
            <a:avLst/>
            <a:gdLst/>
            <a:ahLst/>
            <a:cxnLst/>
            <a:rect l="l" t="t" r="r" b="b"/>
            <a:pathLst>
              <a:path w="144145" h="1143000">
                <a:moveTo>
                  <a:pt x="0" y="0"/>
                </a:moveTo>
                <a:lnTo>
                  <a:pt x="36724" y="11575"/>
                </a:lnTo>
                <a:lnTo>
                  <a:pt x="63520" y="42153"/>
                </a:lnTo>
                <a:lnTo>
                  <a:pt x="75862" y="85514"/>
                </a:lnTo>
                <a:lnTo>
                  <a:pt x="76199" y="475487"/>
                </a:lnTo>
                <a:lnTo>
                  <a:pt x="77252" y="491688"/>
                </a:lnTo>
                <a:lnTo>
                  <a:pt x="91740" y="534031"/>
                </a:lnTo>
                <a:lnTo>
                  <a:pt x="119805" y="562501"/>
                </a:lnTo>
                <a:lnTo>
                  <a:pt x="143889" y="570926"/>
                </a:lnTo>
                <a:lnTo>
                  <a:pt x="132801" y="572566"/>
                </a:lnTo>
                <a:lnTo>
                  <a:pt x="93986" y="603947"/>
                </a:lnTo>
                <a:lnTo>
                  <a:pt x="77812" y="646406"/>
                </a:lnTo>
                <a:lnTo>
                  <a:pt x="76199" y="1046987"/>
                </a:lnTo>
                <a:lnTo>
                  <a:pt x="75147" y="1063188"/>
                </a:lnTo>
                <a:lnTo>
                  <a:pt x="60659" y="1105531"/>
                </a:lnTo>
                <a:lnTo>
                  <a:pt x="32594" y="1134001"/>
                </a:lnTo>
                <a:lnTo>
                  <a:pt x="20980" y="1139411"/>
                </a:lnTo>
                <a:lnTo>
                  <a:pt x="8510" y="1142426"/>
                </a:lnTo>
              </a:path>
            </a:pathLst>
          </a:custGeom>
          <a:ln w="222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953000" y="5257800"/>
            <a:ext cx="144145" cy="1143000"/>
          </a:xfrm>
          <a:custGeom>
            <a:avLst/>
            <a:gdLst/>
            <a:ahLst/>
            <a:cxnLst/>
            <a:rect l="l" t="t" r="r" b="b"/>
            <a:pathLst>
              <a:path w="144145" h="1143000">
                <a:moveTo>
                  <a:pt x="0" y="0"/>
                </a:moveTo>
                <a:lnTo>
                  <a:pt x="36724" y="11575"/>
                </a:lnTo>
                <a:lnTo>
                  <a:pt x="63520" y="42153"/>
                </a:lnTo>
                <a:lnTo>
                  <a:pt x="75862" y="85514"/>
                </a:lnTo>
                <a:lnTo>
                  <a:pt x="76199" y="475487"/>
                </a:lnTo>
                <a:lnTo>
                  <a:pt x="77252" y="491688"/>
                </a:lnTo>
                <a:lnTo>
                  <a:pt x="91740" y="534031"/>
                </a:lnTo>
                <a:lnTo>
                  <a:pt x="119805" y="562501"/>
                </a:lnTo>
                <a:lnTo>
                  <a:pt x="143889" y="570926"/>
                </a:lnTo>
                <a:lnTo>
                  <a:pt x="132801" y="572566"/>
                </a:lnTo>
                <a:lnTo>
                  <a:pt x="93986" y="603947"/>
                </a:lnTo>
                <a:lnTo>
                  <a:pt x="77812" y="646406"/>
                </a:lnTo>
                <a:lnTo>
                  <a:pt x="76199" y="1046987"/>
                </a:lnTo>
                <a:lnTo>
                  <a:pt x="75147" y="1063188"/>
                </a:lnTo>
                <a:lnTo>
                  <a:pt x="60659" y="1105531"/>
                </a:lnTo>
                <a:lnTo>
                  <a:pt x="32594" y="1134001"/>
                </a:lnTo>
                <a:lnTo>
                  <a:pt x="20980" y="1139411"/>
                </a:lnTo>
                <a:lnTo>
                  <a:pt x="8510" y="1142426"/>
                </a:lnTo>
              </a:path>
            </a:pathLst>
          </a:custGeom>
          <a:ln w="222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6022344" y="4198388"/>
            <a:ext cx="1021080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dirty="0">
                <a:solidFill>
                  <a:srgbClr val="3232FF"/>
                </a:solidFill>
                <a:latin typeface="Times New Roman"/>
                <a:cs typeface="Times New Roman"/>
              </a:rPr>
              <a:t>F</a:t>
            </a:r>
            <a:r>
              <a:rPr sz="2000" spc="-10" dirty="0">
                <a:solidFill>
                  <a:srgbClr val="3232FF"/>
                </a:solidFill>
                <a:latin typeface="Times New Roman"/>
                <a:cs typeface="Times New Roman"/>
              </a:rPr>
              <a:t>o</a:t>
            </a:r>
            <a:r>
              <a:rPr sz="2000" dirty="0">
                <a:solidFill>
                  <a:srgbClr val="3232FF"/>
                </a:solidFill>
                <a:latin typeface="Times New Roman"/>
                <a:cs typeface="Times New Roman"/>
              </a:rPr>
              <a:t>r</a:t>
            </a:r>
            <a:r>
              <a:rPr sz="2000" spc="5" dirty="0">
                <a:solidFill>
                  <a:srgbClr val="3232FF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3232FF"/>
                </a:solidFill>
                <a:latin typeface="Times New Roman"/>
                <a:cs typeface="Times New Roman"/>
              </a:rPr>
              <a:t>U</a:t>
            </a:r>
            <a:r>
              <a:rPr sz="2000" dirty="0">
                <a:solidFill>
                  <a:srgbClr val="3232FF"/>
                </a:solidFill>
                <a:latin typeface="Times New Roman"/>
                <a:cs typeface="Times New Roman"/>
              </a:rPr>
              <a:t>s</a:t>
            </a:r>
            <a:r>
              <a:rPr sz="2000" spc="-15" dirty="0">
                <a:solidFill>
                  <a:srgbClr val="3232FF"/>
                </a:solidFill>
                <a:latin typeface="Times New Roman"/>
                <a:cs typeface="Times New Roman"/>
              </a:rPr>
              <a:t>e</a:t>
            </a:r>
            <a:r>
              <a:rPr sz="2000" dirty="0">
                <a:solidFill>
                  <a:srgbClr val="3232FF"/>
                </a:solidFill>
                <a:latin typeface="Times New Roman"/>
                <a:cs typeface="Times New Roman"/>
              </a:rPr>
              <a:t>rs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869944" y="5874789"/>
            <a:ext cx="1598295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dirty="0">
                <a:solidFill>
                  <a:srgbClr val="3232FF"/>
                </a:solidFill>
                <a:latin typeface="Times New Roman"/>
                <a:cs typeface="Times New Roman"/>
              </a:rPr>
              <a:t>F</a:t>
            </a:r>
            <a:r>
              <a:rPr sz="2000" spc="-10" dirty="0">
                <a:solidFill>
                  <a:srgbClr val="3232FF"/>
                </a:solidFill>
                <a:latin typeface="Times New Roman"/>
                <a:cs typeface="Times New Roman"/>
              </a:rPr>
              <a:t>o</a:t>
            </a:r>
            <a:r>
              <a:rPr sz="2000" dirty="0">
                <a:solidFill>
                  <a:srgbClr val="3232FF"/>
                </a:solidFill>
                <a:latin typeface="Times New Roman"/>
                <a:cs typeface="Times New Roman"/>
              </a:rPr>
              <a:t>r</a:t>
            </a:r>
            <a:r>
              <a:rPr sz="2000" spc="5" dirty="0">
                <a:solidFill>
                  <a:srgbClr val="3232FF"/>
                </a:solidFill>
                <a:latin typeface="Times New Roman"/>
                <a:cs typeface="Times New Roman"/>
              </a:rPr>
              <a:t> D</a:t>
            </a:r>
            <a:r>
              <a:rPr sz="2000" spc="-15" dirty="0">
                <a:solidFill>
                  <a:srgbClr val="3232FF"/>
                </a:solidFill>
                <a:latin typeface="Times New Roman"/>
                <a:cs typeface="Times New Roman"/>
              </a:rPr>
              <a:t>e</a:t>
            </a:r>
            <a:r>
              <a:rPr sz="2000" spc="5" dirty="0">
                <a:solidFill>
                  <a:srgbClr val="3232FF"/>
                </a:solidFill>
                <a:latin typeface="Times New Roman"/>
                <a:cs typeface="Times New Roman"/>
              </a:rPr>
              <a:t>v</a:t>
            </a:r>
            <a:r>
              <a:rPr sz="2000" spc="-5" dirty="0">
                <a:solidFill>
                  <a:srgbClr val="3232FF"/>
                </a:solidFill>
                <a:latin typeface="Times New Roman"/>
                <a:cs typeface="Times New Roman"/>
              </a:rPr>
              <a:t>e</a:t>
            </a:r>
            <a:r>
              <a:rPr sz="2000" spc="-20" dirty="0">
                <a:solidFill>
                  <a:srgbClr val="3232FF"/>
                </a:solidFill>
                <a:latin typeface="Times New Roman"/>
                <a:cs typeface="Times New Roman"/>
              </a:rPr>
              <a:t>l</a:t>
            </a:r>
            <a:r>
              <a:rPr sz="2000" spc="-10" dirty="0">
                <a:solidFill>
                  <a:srgbClr val="3232FF"/>
                </a:solidFill>
                <a:latin typeface="Times New Roman"/>
                <a:cs typeface="Times New Roman"/>
              </a:rPr>
              <a:t>o</a:t>
            </a:r>
            <a:r>
              <a:rPr sz="2000" spc="5" dirty="0">
                <a:solidFill>
                  <a:srgbClr val="3232FF"/>
                </a:solidFill>
                <a:latin typeface="Times New Roman"/>
                <a:cs typeface="Times New Roman"/>
              </a:rPr>
              <a:t>p</a:t>
            </a:r>
            <a:r>
              <a:rPr sz="2000" spc="-5" dirty="0">
                <a:solidFill>
                  <a:srgbClr val="3232FF"/>
                </a:solidFill>
                <a:latin typeface="Times New Roman"/>
                <a:cs typeface="Times New Roman"/>
              </a:rPr>
              <a:t>e</a:t>
            </a:r>
            <a:r>
              <a:rPr sz="2000" spc="-10" dirty="0">
                <a:solidFill>
                  <a:srgbClr val="3232FF"/>
                </a:solidFill>
                <a:latin typeface="Times New Roman"/>
                <a:cs typeface="Times New Roman"/>
              </a:rPr>
              <a:t>r</a:t>
            </a:r>
            <a:r>
              <a:rPr sz="2000" dirty="0">
                <a:solidFill>
                  <a:srgbClr val="3232FF"/>
                </a:solidFill>
                <a:latin typeface="Times New Roman"/>
                <a:cs typeface="Times New Roman"/>
              </a:rPr>
              <a:t>s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40740" y="607729"/>
            <a:ext cx="3638550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79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43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7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10" dirty="0">
                <a:solidFill>
                  <a:srgbClr val="3232FF"/>
                </a:solidFill>
                <a:latin typeface="Times New Roman"/>
                <a:cs typeface="Times New Roman"/>
              </a:rPr>
              <a:t> </a:t>
            </a:r>
            <a:r>
              <a:rPr sz="3600" spc="43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20" dirty="0">
                <a:solidFill>
                  <a:srgbClr val="3232FF"/>
                </a:solidFill>
                <a:latin typeface="Times New Roman"/>
                <a:cs typeface="Times New Roman"/>
              </a:rPr>
              <a:t> </a:t>
            </a:r>
            <a:r>
              <a:rPr sz="3600" spc="1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44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6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7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2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6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3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endParaRPr sz="36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685787" y="1219200"/>
            <a:ext cx="8610600" cy="0"/>
          </a:xfrm>
          <a:custGeom>
            <a:avLst/>
            <a:gdLst/>
            <a:ahLst/>
            <a:cxnLst/>
            <a:rect l="l" t="t" r="r" b="b"/>
            <a:pathLst>
              <a:path w="8610600">
                <a:moveTo>
                  <a:pt x="0" y="0"/>
                </a:moveTo>
                <a:lnTo>
                  <a:pt x="8610611" y="0"/>
                </a:lnTo>
              </a:path>
            </a:pathLst>
          </a:custGeom>
          <a:ln w="571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17500" rIns="0" bIns="0" rtlCol="0">
            <a:spAutoFit/>
          </a:bodyPr>
          <a:lstStyle/>
          <a:p>
            <a:pPr marL="88900" marR="5080">
              <a:lnSpc>
                <a:spcPts val="2870"/>
              </a:lnSpc>
            </a:pPr>
            <a:r>
              <a:rPr spc="-5" dirty="0"/>
              <a:t>Fun</a:t>
            </a:r>
            <a:r>
              <a:rPr dirty="0"/>
              <a:t>ct</a:t>
            </a:r>
            <a:r>
              <a:rPr spc="-5" dirty="0"/>
              <a:t>i</a:t>
            </a:r>
            <a:r>
              <a:rPr spc="5" dirty="0"/>
              <a:t>o</a:t>
            </a:r>
            <a:r>
              <a:rPr spc="-5" dirty="0"/>
              <a:t>n</a:t>
            </a:r>
            <a:r>
              <a:rPr spc="5" dirty="0"/>
              <a:t>a</a:t>
            </a:r>
            <a:r>
              <a:rPr dirty="0"/>
              <a:t>l</a:t>
            </a:r>
            <a:r>
              <a:rPr spc="165" dirty="0"/>
              <a:t> </a:t>
            </a:r>
            <a:r>
              <a:rPr dirty="0"/>
              <a:t>r</a:t>
            </a:r>
            <a:r>
              <a:rPr spc="-5" dirty="0"/>
              <a:t>eq</a:t>
            </a:r>
            <a:r>
              <a:rPr spc="5" dirty="0"/>
              <a:t>u</a:t>
            </a:r>
            <a:r>
              <a:rPr spc="-5" dirty="0"/>
              <a:t>i</a:t>
            </a:r>
            <a:r>
              <a:rPr dirty="0"/>
              <a:t>r</a:t>
            </a:r>
            <a:r>
              <a:rPr spc="-5" dirty="0"/>
              <a:t>e</a:t>
            </a:r>
            <a:r>
              <a:rPr dirty="0"/>
              <a:t>m</a:t>
            </a:r>
            <a:r>
              <a:rPr spc="5" dirty="0"/>
              <a:t>en</a:t>
            </a:r>
            <a:r>
              <a:rPr dirty="0"/>
              <a:t>ts</a:t>
            </a:r>
            <a:r>
              <a:rPr spc="160" dirty="0"/>
              <a:t> </a:t>
            </a:r>
            <a:r>
              <a:rPr spc="-5" dirty="0"/>
              <a:t>de</a:t>
            </a:r>
            <a:r>
              <a:rPr dirty="0"/>
              <a:t>scr</a:t>
            </a:r>
            <a:r>
              <a:rPr spc="-5" dirty="0"/>
              <a:t>ib</a:t>
            </a:r>
            <a:r>
              <a:rPr dirty="0"/>
              <a:t>e</a:t>
            </a:r>
            <a:r>
              <a:rPr spc="180" dirty="0"/>
              <a:t> </a:t>
            </a:r>
            <a:r>
              <a:rPr spc="-5" dirty="0"/>
              <a:t>wha</a:t>
            </a:r>
            <a:r>
              <a:rPr dirty="0"/>
              <a:t>t</a:t>
            </a:r>
            <a:r>
              <a:rPr spc="165" dirty="0"/>
              <a:t> </a:t>
            </a:r>
            <a:r>
              <a:rPr dirty="0"/>
              <a:t>t</a:t>
            </a:r>
            <a:r>
              <a:rPr spc="-5" dirty="0"/>
              <a:t>h</a:t>
            </a:r>
            <a:r>
              <a:rPr dirty="0"/>
              <a:t>e</a:t>
            </a:r>
            <a:r>
              <a:rPr spc="155" dirty="0"/>
              <a:t> </a:t>
            </a:r>
            <a:r>
              <a:rPr spc="-15" dirty="0"/>
              <a:t>s</a:t>
            </a:r>
            <a:r>
              <a:rPr spc="-5" dirty="0"/>
              <a:t>o</a:t>
            </a:r>
            <a:r>
              <a:rPr dirty="0"/>
              <a:t>ft</a:t>
            </a:r>
            <a:r>
              <a:rPr spc="-5" dirty="0"/>
              <a:t>wa</a:t>
            </a:r>
            <a:r>
              <a:rPr dirty="0"/>
              <a:t>re</a:t>
            </a:r>
            <a:r>
              <a:rPr spc="170" dirty="0"/>
              <a:t> </a:t>
            </a:r>
            <a:r>
              <a:rPr spc="-5" dirty="0"/>
              <a:t>ha</a:t>
            </a:r>
            <a:r>
              <a:rPr dirty="0"/>
              <a:t>s</a:t>
            </a:r>
            <a:r>
              <a:rPr spc="170" dirty="0"/>
              <a:t> </a:t>
            </a:r>
            <a:r>
              <a:rPr dirty="0"/>
              <a:t>to </a:t>
            </a:r>
            <a:r>
              <a:rPr spc="-5" dirty="0"/>
              <a:t>do</a:t>
            </a:r>
            <a:r>
              <a:rPr dirty="0"/>
              <a:t>.</a:t>
            </a:r>
            <a:r>
              <a:rPr spc="5" dirty="0"/>
              <a:t> </a:t>
            </a:r>
            <a:r>
              <a:rPr spc="-5" dirty="0"/>
              <a:t>The</a:t>
            </a:r>
            <a:r>
              <a:rPr dirty="0"/>
              <a:t>y </a:t>
            </a:r>
            <a:r>
              <a:rPr spc="-5" dirty="0"/>
              <a:t>a</a:t>
            </a:r>
            <a:r>
              <a:rPr spc="-10" dirty="0"/>
              <a:t>r</a:t>
            </a:r>
            <a:r>
              <a:rPr dirty="0"/>
              <a:t>e </a:t>
            </a:r>
            <a:r>
              <a:rPr spc="-5" dirty="0"/>
              <a:t>o</a:t>
            </a:r>
            <a:r>
              <a:rPr dirty="0"/>
              <a:t>ft</a:t>
            </a:r>
            <a:r>
              <a:rPr spc="-5" dirty="0"/>
              <a:t>e</a:t>
            </a:r>
            <a:r>
              <a:rPr dirty="0"/>
              <a:t>n c</a:t>
            </a:r>
            <a:r>
              <a:rPr spc="-5" dirty="0"/>
              <a:t>al</a:t>
            </a:r>
            <a:r>
              <a:rPr spc="5" dirty="0"/>
              <a:t>l</a:t>
            </a:r>
            <a:r>
              <a:rPr spc="-5" dirty="0"/>
              <a:t>e</a:t>
            </a:r>
            <a:r>
              <a:rPr dirty="0"/>
              <a:t>d </a:t>
            </a:r>
            <a:r>
              <a:rPr spc="-5" dirty="0"/>
              <a:t>p</a:t>
            </a:r>
            <a:r>
              <a:rPr dirty="0"/>
              <a:t>r</a:t>
            </a:r>
            <a:r>
              <a:rPr spc="-5" dirty="0"/>
              <a:t>o</a:t>
            </a:r>
            <a:r>
              <a:rPr spc="5" dirty="0"/>
              <a:t>d</a:t>
            </a:r>
            <a:r>
              <a:rPr spc="-5" dirty="0"/>
              <a:t>u</a:t>
            </a:r>
            <a:r>
              <a:rPr dirty="0"/>
              <a:t>ct</a:t>
            </a:r>
            <a:r>
              <a:rPr spc="-5" dirty="0"/>
              <a:t> </a:t>
            </a:r>
            <a:r>
              <a:rPr dirty="0"/>
              <a:t>f</a:t>
            </a:r>
            <a:r>
              <a:rPr spc="-5" dirty="0"/>
              <a:t>ea</a:t>
            </a:r>
            <a:r>
              <a:rPr dirty="0"/>
              <a:t>t</a:t>
            </a:r>
            <a:r>
              <a:rPr spc="-5" dirty="0"/>
              <a:t>u</a:t>
            </a:r>
            <a:r>
              <a:rPr dirty="0"/>
              <a:t>r</a:t>
            </a:r>
            <a:r>
              <a:rPr spc="-5" dirty="0"/>
              <a:t>e</a:t>
            </a:r>
            <a:r>
              <a:rPr dirty="0"/>
              <a:t>s.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21615">
              <a:lnSpc>
                <a:spcPct val="100000"/>
              </a:lnSpc>
            </a:pPr>
            <a:fld id="{81D60167-4931-47E6-BA6A-407CBD079E47}" type="slidenum">
              <a:rPr dirty="0"/>
              <a:pPr marL="221615">
                <a:lnSpc>
                  <a:spcPct val="100000"/>
                </a:lnSpc>
              </a:pPr>
              <a:t>6</a:t>
            </a:fld>
            <a:endParaRPr dirty="0"/>
          </a:p>
        </p:txBody>
      </p:sp>
      <p:sp>
        <p:nvSpPr>
          <p:cNvPr id="14" name="object 1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S</a:t>
            </a:r>
            <a:r>
              <a:rPr spc="-10" dirty="0"/>
              <a:t>o</a:t>
            </a:r>
            <a:r>
              <a:rPr spc="-5" dirty="0"/>
              <a:t>f</a:t>
            </a:r>
            <a:r>
              <a:rPr dirty="0"/>
              <a:t>t</a:t>
            </a:r>
            <a:r>
              <a:rPr spc="-20" dirty="0"/>
              <a:t>w</a:t>
            </a:r>
            <a:r>
              <a:rPr dirty="0"/>
              <a:t>a</a:t>
            </a:r>
            <a:r>
              <a:rPr spc="-5" dirty="0"/>
              <a:t>r</a:t>
            </a:r>
            <a:r>
              <a:rPr dirty="0"/>
              <a:t>e</a:t>
            </a:r>
            <a:r>
              <a:rPr spc="-5" dirty="0"/>
              <a:t> </a:t>
            </a:r>
            <a:r>
              <a:rPr dirty="0"/>
              <a:t>E</a:t>
            </a:r>
            <a:r>
              <a:rPr spc="5" dirty="0"/>
              <a:t>n</a:t>
            </a:r>
            <a:r>
              <a:rPr spc="-10" dirty="0"/>
              <a:t>g</a:t>
            </a:r>
            <a:r>
              <a:rPr dirty="0"/>
              <a:t>i</a:t>
            </a:r>
            <a:r>
              <a:rPr spc="5" dirty="0"/>
              <a:t>n</a:t>
            </a:r>
            <a:r>
              <a:rPr spc="-10" dirty="0"/>
              <a:t>ee</a:t>
            </a:r>
            <a:r>
              <a:rPr spc="-5" dirty="0"/>
              <a:t>r</a:t>
            </a:r>
            <a:r>
              <a:rPr spc="-10" dirty="0"/>
              <a:t>i</a:t>
            </a:r>
            <a:r>
              <a:rPr spc="5" dirty="0"/>
              <a:t>n</a:t>
            </a:r>
            <a:r>
              <a:rPr dirty="0"/>
              <a:t>g</a:t>
            </a:r>
            <a:r>
              <a:rPr spc="-5" dirty="0"/>
              <a:t> </a:t>
            </a:r>
            <a:r>
              <a:rPr spc="-20" dirty="0"/>
              <a:t>(</a:t>
            </a:r>
            <a:r>
              <a:rPr spc="-10" dirty="0"/>
              <a:t>3</a:t>
            </a:r>
            <a:r>
              <a:rPr sz="750" baseline="22222" dirty="0"/>
              <a:t>rd </a:t>
            </a:r>
            <a:r>
              <a:rPr sz="750" spc="-75" baseline="22222" dirty="0"/>
              <a:t> </a:t>
            </a:r>
            <a:r>
              <a:rPr sz="800" spc="-10" dirty="0"/>
              <a:t>ed</a:t>
            </a:r>
            <a:r>
              <a:rPr sz="800" dirty="0"/>
              <a:t>.</a:t>
            </a:r>
            <a:r>
              <a:rPr sz="800" spc="-5" dirty="0"/>
              <a:t>)</a:t>
            </a:r>
            <a:r>
              <a:rPr sz="800" dirty="0"/>
              <a:t>,</a:t>
            </a:r>
            <a:r>
              <a:rPr sz="800" spc="-5" dirty="0"/>
              <a:t> </a:t>
            </a:r>
            <a:r>
              <a:rPr sz="800" dirty="0"/>
              <a:t>By</a:t>
            </a:r>
            <a:r>
              <a:rPr sz="800" spc="-15" dirty="0"/>
              <a:t> </a:t>
            </a:r>
            <a:r>
              <a:rPr sz="800" spc="-20" dirty="0"/>
              <a:t>K</a:t>
            </a:r>
            <a:r>
              <a:rPr sz="800" spc="15" dirty="0"/>
              <a:t>.</a:t>
            </a:r>
            <a:r>
              <a:rPr sz="800" dirty="0"/>
              <a:t>K</a:t>
            </a:r>
            <a:r>
              <a:rPr sz="800" spc="-15" dirty="0"/>
              <a:t> </a:t>
            </a:r>
            <a:r>
              <a:rPr sz="800" spc="-5" dirty="0"/>
              <a:t>A</a:t>
            </a:r>
            <a:r>
              <a:rPr sz="800" spc="-10" dirty="0"/>
              <a:t>gg</a:t>
            </a:r>
            <a:r>
              <a:rPr sz="800" dirty="0"/>
              <a:t>a</a:t>
            </a:r>
            <a:r>
              <a:rPr sz="800" spc="-5" dirty="0"/>
              <a:t>r</a:t>
            </a:r>
            <a:r>
              <a:rPr sz="800" spc="-20" dirty="0"/>
              <a:t>w</a:t>
            </a:r>
            <a:r>
              <a:rPr sz="800" dirty="0"/>
              <a:t>al</a:t>
            </a:r>
            <a:r>
              <a:rPr sz="800" spc="5" dirty="0"/>
              <a:t> </a:t>
            </a:r>
            <a:r>
              <a:rPr sz="800" dirty="0"/>
              <a:t>&amp;</a:t>
            </a:r>
            <a:r>
              <a:rPr sz="800" spc="-10" dirty="0"/>
              <a:t> </a:t>
            </a:r>
            <a:r>
              <a:rPr sz="800" spc="-5" dirty="0"/>
              <a:t>Y</a:t>
            </a:r>
            <a:r>
              <a:rPr sz="800" spc="-10" dirty="0"/>
              <a:t>oge</a:t>
            </a:r>
            <a:r>
              <a:rPr sz="800" spc="-5" dirty="0"/>
              <a:t>s</a:t>
            </a:r>
            <a:r>
              <a:rPr sz="800" dirty="0"/>
              <a:t>h</a:t>
            </a:r>
            <a:r>
              <a:rPr sz="800" spc="10" dirty="0"/>
              <a:t> </a:t>
            </a:r>
            <a:r>
              <a:rPr sz="800" spc="-5" dirty="0"/>
              <a:t>S</a:t>
            </a:r>
            <a:r>
              <a:rPr sz="800" dirty="0"/>
              <a:t>i</a:t>
            </a:r>
            <a:r>
              <a:rPr sz="800" spc="5" dirty="0"/>
              <a:t>n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dirty="0"/>
              <a:t>C</a:t>
            </a:r>
            <a:r>
              <a:rPr sz="800" spc="-20" dirty="0"/>
              <a:t>o</a:t>
            </a:r>
            <a:r>
              <a:rPr sz="800" spc="5" dirty="0"/>
              <a:t>p</a:t>
            </a:r>
            <a:r>
              <a:rPr sz="800" spc="-20" dirty="0"/>
              <a:t>y</a:t>
            </a:r>
            <a:r>
              <a:rPr sz="800" spc="-5" dirty="0"/>
              <a:t>r</a:t>
            </a:r>
            <a:r>
              <a:rPr sz="800" dirty="0"/>
              <a:t>i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t</a:t>
            </a:r>
            <a:r>
              <a:rPr sz="800" spc="5" dirty="0"/>
              <a:t> </a:t>
            </a:r>
            <a:r>
              <a:rPr sz="800" dirty="0"/>
              <a:t>©</a:t>
            </a:r>
            <a:r>
              <a:rPr sz="800" spc="5" dirty="0"/>
              <a:t> </a:t>
            </a:r>
            <a:r>
              <a:rPr sz="800" spc="-5" dirty="0"/>
              <a:t>N</a:t>
            </a:r>
            <a:r>
              <a:rPr sz="800" spc="-10" dirty="0"/>
              <a:t>e</a:t>
            </a:r>
            <a:r>
              <a:rPr sz="800" dirty="0"/>
              <a:t>w</a:t>
            </a:r>
            <a:r>
              <a:rPr sz="800" spc="-15" dirty="0"/>
              <a:t> </a:t>
            </a:r>
            <a:r>
              <a:rPr sz="800" spc="-20" dirty="0"/>
              <a:t>A</a:t>
            </a:r>
            <a:r>
              <a:rPr sz="800" spc="-10" dirty="0"/>
              <a:t>g</a:t>
            </a:r>
            <a:r>
              <a:rPr sz="800" dirty="0"/>
              <a:t>e</a:t>
            </a:r>
            <a:r>
              <a:rPr sz="800" spc="5" dirty="0"/>
              <a:t> </a:t>
            </a:r>
            <a:r>
              <a:rPr sz="800" spc="-30" dirty="0"/>
              <a:t>I</a:t>
            </a:r>
            <a:r>
              <a:rPr sz="800" spc="5" dirty="0"/>
              <a:t>n</a:t>
            </a:r>
            <a:r>
              <a:rPr sz="800" dirty="0"/>
              <a:t>t</a:t>
            </a:r>
            <a:r>
              <a:rPr sz="800" spc="-10" dirty="0"/>
              <a:t>e</a:t>
            </a:r>
            <a:r>
              <a:rPr sz="800" spc="-5" dirty="0"/>
              <a:t>r</a:t>
            </a:r>
            <a:r>
              <a:rPr sz="800" spc="5" dirty="0"/>
              <a:t>n</a:t>
            </a:r>
            <a:r>
              <a:rPr sz="800" dirty="0"/>
              <a:t>ati</a:t>
            </a:r>
            <a:r>
              <a:rPr sz="800" spc="-20" dirty="0"/>
              <a:t>o</a:t>
            </a:r>
            <a:r>
              <a:rPr sz="800" spc="-10" dirty="0"/>
              <a:t>n</a:t>
            </a:r>
            <a:r>
              <a:rPr sz="800" dirty="0"/>
              <a:t>al</a:t>
            </a:r>
            <a:r>
              <a:rPr sz="800" spc="-5" dirty="0"/>
              <a:t> P</a:t>
            </a:r>
            <a:r>
              <a:rPr sz="800" spc="5" dirty="0"/>
              <a:t>ub</a:t>
            </a:r>
            <a:r>
              <a:rPr sz="800" spc="-10" dirty="0"/>
              <a:t>l</a:t>
            </a:r>
            <a:r>
              <a:rPr sz="800" dirty="0"/>
              <a:t>i</a:t>
            </a:r>
            <a:r>
              <a:rPr sz="800" spc="-5" dirty="0"/>
              <a:t>s</a:t>
            </a:r>
            <a:r>
              <a:rPr sz="800" spc="-10" dirty="0"/>
              <a:t>he</a:t>
            </a:r>
            <a:r>
              <a:rPr sz="800" spc="-5" dirty="0"/>
              <a:t>rs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spc="-10" dirty="0"/>
              <a:t>20</a:t>
            </a:r>
            <a:r>
              <a:rPr sz="800" spc="5" dirty="0"/>
              <a:t>0</a:t>
            </a:r>
            <a:r>
              <a:rPr sz="800" dirty="0"/>
              <a:t>7</a:t>
            </a:r>
            <a:endParaRPr sz="800"/>
          </a:p>
        </p:txBody>
      </p:sp>
      <p:sp>
        <p:nvSpPr>
          <p:cNvPr id="10" name="object 10"/>
          <p:cNvSpPr txBox="1"/>
          <p:nvPr/>
        </p:nvSpPr>
        <p:spPr>
          <a:xfrm>
            <a:off x="840729" y="2466534"/>
            <a:ext cx="8069580" cy="304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992505" algn="l"/>
                <a:tab pos="2818130" algn="l"/>
                <a:tab pos="5018405" algn="l"/>
                <a:tab pos="5875020" algn="l"/>
                <a:tab pos="7174865" algn="l"/>
              </a:tabLst>
            </a:pP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N</a:t>
            </a:r>
            <a:r>
              <a:rPr sz="2400" spc="5" dirty="0">
                <a:solidFill>
                  <a:srgbClr val="650032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n	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Fun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ct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ion</a:t>
            </a:r>
            <a:r>
              <a:rPr sz="2400" spc="5" dirty="0">
                <a:solidFill>
                  <a:srgbClr val="650032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l	r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eq</a:t>
            </a:r>
            <a:r>
              <a:rPr sz="2400" spc="5" dirty="0">
                <a:solidFill>
                  <a:srgbClr val="650032"/>
                </a:solidFill>
                <a:latin typeface="Arial"/>
                <a:cs typeface="Arial"/>
              </a:rPr>
              <a:t>u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m</a:t>
            </a:r>
            <a:r>
              <a:rPr sz="2400" spc="5" dirty="0">
                <a:solidFill>
                  <a:srgbClr val="650032"/>
                </a:solidFill>
                <a:latin typeface="Arial"/>
                <a:cs typeface="Arial"/>
              </a:rPr>
              <a:t>e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ts	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re	m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st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l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y	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qu</a:t>
            </a:r>
            <a:r>
              <a:rPr sz="2400" spc="5" dirty="0">
                <a:solidFill>
                  <a:srgbClr val="650032"/>
                </a:solidFill>
                <a:latin typeface="Arial"/>
                <a:cs typeface="Arial"/>
              </a:rPr>
              <a:t>a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li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ty</a:t>
            </a:r>
            <a:endParaRPr sz="24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40729" y="2818071"/>
            <a:ext cx="8070215" cy="15074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  <a:tabLst>
                <a:tab pos="1637030" algn="l"/>
                <a:tab pos="2025650" algn="l"/>
                <a:tab pos="2781300" algn="l"/>
                <a:tab pos="4063365" algn="l"/>
                <a:tab pos="4770120" algn="l"/>
                <a:tab pos="5442585" algn="l"/>
                <a:tab pos="6012180" algn="l"/>
                <a:tab pos="7312025" algn="l"/>
              </a:tabLst>
            </a:pP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eq</a:t>
            </a:r>
            <a:r>
              <a:rPr sz="2400" spc="5" dirty="0">
                <a:solidFill>
                  <a:srgbClr val="650032"/>
                </a:solidFill>
                <a:latin typeface="Arial"/>
                <a:cs typeface="Arial"/>
              </a:rPr>
              <a:t>u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m</a:t>
            </a:r>
            <a:r>
              <a:rPr sz="2400" spc="5" dirty="0">
                <a:solidFill>
                  <a:srgbClr val="650032"/>
                </a:solidFill>
                <a:latin typeface="Arial"/>
                <a:cs typeface="Arial"/>
              </a:rPr>
              <a:t>en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t</a:t>
            </a:r>
            <a:r>
              <a:rPr sz="2400" spc="-15" dirty="0">
                <a:solidFill>
                  <a:srgbClr val="650032"/>
                </a:solidFill>
                <a:latin typeface="Arial"/>
                <a:cs typeface="Arial"/>
              </a:rPr>
              <a:t>s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.	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Tha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t	</a:t>
            </a:r>
            <a:r>
              <a:rPr sz="2400" spc="-15" dirty="0">
                <a:solidFill>
                  <a:srgbClr val="650032"/>
                </a:solidFill>
                <a:latin typeface="Arial"/>
                <a:cs typeface="Arial"/>
              </a:rPr>
              <a:t>s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ip</a:t>
            </a:r>
            <a:r>
              <a:rPr sz="2400" spc="5" dirty="0">
                <a:solidFill>
                  <a:srgbClr val="650032"/>
                </a:solidFill>
                <a:latin typeface="Arial"/>
                <a:cs typeface="Arial"/>
              </a:rPr>
              <a:t>u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la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te	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ho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w	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we</a:t>
            </a:r>
            <a:r>
              <a:rPr sz="2400" spc="5" dirty="0">
                <a:solidFill>
                  <a:srgbClr val="650032"/>
                </a:solidFill>
                <a:latin typeface="Arial"/>
                <a:cs typeface="Arial"/>
              </a:rPr>
              <a:t>l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l	t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e	</a:t>
            </a:r>
            <a:r>
              <a:rPr sz="2400" spc="-15" dirty="0">
                <a:solidFill>
                  <a:srgbClr val="650032"/>
                </a:solidFill>
                <a:latin typeface="Arial"/>
                <a:cs typeface="Arial"/>
              </a:rPr>
              <a:t>s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ft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wa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re	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doe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s, 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w</a:t>
            </a:r>
            <a:r>
              <a:rPr sz="2400" spc="5" dirty="0">
                <a:solidFill>
                  <a:srgbClr val="650032"/>
                </a:solidFill>
                <a:latin typeface="Arial"/>
                <a:cs typeface="Arial"/>
              </a:rPr>
              <a:t>h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t</a:t>
            </a:r>
            <a:r>
              <a:rPr sz="2400" spc="5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 ha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s	to 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do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 marL="1536700" marR="5321935">
              <a:lnSpc>
                <a:spcPct val="100000"/>
              </a:lnSpc>
              <a:spcBef>
                <a:spcPts val="1600"/>
              </a:spcBef>
            </a:pPr>
            <a:r>
              <a:rPr sz="20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000" spc="-10" dirty="0">
                <a:solidFill>
                  <a:srgbClr val="3232FF"/>
                </a:solidFill>
                <a:latin typeface="Arial"/>
                <a:cs typeface="Arial"/>
              </a:rPr>
              <a:t>v</a:t>
            </a:r>
            <a:r>
              <a:rPr sz="2000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000" spc="-5" dirty="0">
                <a:solidFill>
                  <a:srgbClr val="3232FF"/>
                </a:solidFill>
                <a:latin typeface="Arial"/>
                <a:cs typeface="Arial"/>
              </a:rPr>
              <a:t>il</a:t>
            </a:r>
            <a:r>
              <a:rPr sz="2000" dirty="0">
                <a:solidFill>
                  <a:srgbClr val="3232FF"/>
                </a:solidFill>
                <a:latin typeface="Arial"/>
                <a:cs typeface="Arial"/>
              </a:rPr>
              <a:t>ab</a:t>
            </a:r>
            <a:r>
              <a:rPr sz="2000" spc="10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000" spc="-5" dirty="0">
                <a:solidFill>
                  <a:srgbClr val="3232FF"/>
                </a:solidFill>
                <a:latin typeface="Arial"/>
                <a:cs typeface="Arial"/>
              </a:rPr>
              <a:t>li</a:t>
            </a:r>
            <a:r>
              <a:rPr sz="2000" spc="5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000" dirty="0">
                <a:solidFill>
                  <a:srgbClr val="3232FF"/>
                </a:solidFill>
                <a:latin typeface="Arial"/>
                <a:cs typeface="Arial"/>
              </a:rPr>
              <a:t>y </a:t>
            </a:r>
            <a:r>
              <a:rPr sz="2000" spc="5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2000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000" spc="-5" dirty="0">
                <a:solidFill>
                  <a:srgbClr val="3232FF"/>
                </a:solidFill>
                <a:latin typeface="Arial"/>
                <a:cs typeface="Arial"/>
              </a:rPr>
              <a:t>li</a:t>
            </a:r>
            <a:r>
              <a:rPr sz="2000" dirty="0">
                <a:solidFill>
                  <a:srgbClr val="3232FF"/>
                </a:solidFill>
                <a:latin typeface="Arial"/>
                <a:cs typeface="Arial"/>
              </a:rPr>
              <a:t>ab</a:t>
            </a:r>
            <a:r>
              <a:rPr sz="2000" spc="-5" dirty="0">
                <a:solidFill>
                  <a:srgbClr val="3232FF"/>
                </a:solidFill>
                <a:latin typeface="Arial"/>
                <a:cs typeface="Arial"/>
              </a:rPr>
              <a:t>ili</a:t>
            </a:r>
            <a:r>
              <a:rPr sz="2000" spc="5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000" dirty="0">
                <a:solidFill>
                  <a:srgbClr val="3232FF"/>
                </a:solidFill>
                <a:latin typeface="Arial"/>
                <a:cs typeface="Arial"/>
              </a:rPr>
              <a:t>y</a:t>
            </a:r>
            <a:endParaRPr sz="20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364741" y="4350451"/>
            <a:ext cx="1071880" cy="584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2000" spc="5" dirty="0">
                <a:solidFill>
                  <a:srgbClr val="3232FF"/>
                </a:solidFill>
                <a:latin typeface="Arial"/>
                <a:cs typeface="Arial"/>
              </a:rPr>
              <a:t>Us</a:t>
            </a:r>
            <a:r>
              <a:rPr sz="2000" dirty="0">
                <a:solidFill>
                  <a:srgbClr val="3232FF"/>
                </a:solidFill>
                <a:latin typeface="Arial"/>
                <a:cs typeface="Arial"/>
              </a:rPr>
              <a:t>ab</a:t>
            </a:r>
            <a:r>
              <a:rPr sz="2000" spc="-5" dirty="0">
                <a:solidFill>
                  <a:srgbClr val="3232FF"/>
                </a:solidFill>
                <a:latin typeface="Arial"/>
                <a:cs typeface="Arial"/>
              </a:rPr>
              <a:t>ili</a:t>
            </a:r>
            <a:r>
              <a:rPr sz="2000" spc="-1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000" dirty="0">
                <a:solidFill>
                  <a:srgbClr val="3232FF"/>
                </a:solidFill>
                <a:latin typeface="Arial"/>
                <a:cs typeface="Arial"/>
              </a:rPr>
              <a:t>y </a:t>
            </a:r>
            <a:r>
              <a:rPr sz="2000" spc="-5" dirty="0">
                <a:solidFill>
                  <a:srgbClr val="3232FF"/>
                </a:solidFill>
                <a:latin typeface="Arial"/>
                <a:cs typeface="Arial"/>
              </a:rPr>
              <a:t>Fl</a:t>
            </a:r>
            <a:r>
              <a:rPr sz="2000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000" spc="-10" dirty="0">
                <a:solidFill>
                  <a:srgbClr val="3232FF"/>
                </a:solidFill>
                <a:latin typeface="Arial"/>
                <a:cs typeface="Arial"/>
              </a:rPr>
              <a:t>x</a:t>
            </a:r>
            <a:r>
              <a:rPr sz="20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000" dirty="0">
                <a:solidFill>
                  <a:srgbClr val="3232FF"/>
                </a:solidFill>
                <a:latin typeface="Arial"/>
                <a:cs typeface="Arial"/>
              </a:rPr>
              <a:t>b</a:t>
            </a:r>
            <a:r>
              <a:rPr sz="2000" spc="10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000" spc="-5" dirty="0">
                <a:solidFill>
                  <a:srgbClr val="3232FF"/>
                </a:solidFill>
                <a:latin typeface="Arial"/>
                <a:cs typeface="Arial"/>
              </a:rPr>
              <a:t>li</a:t>
            </a:r>
            <a:r>
              <a:rPr sz="2000" spc="-1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000" dirty="0">
                <a:solidFill>
                  <a:srgbClr val="3232FF"/>
                </a:solidFill>
                <a:latin typeface="Arial"/>
                <a:cs typeface="Arial"/>
              </a:rPr>
              <a:t>y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99800"/>
              </a:lnSpc>
              <a:tabLst>
                <a:tab pos="521334" algn="l"/>
              </a:tabLst>
            </a:pPr>
            <a:r>
              <a:rPr dirty="0">
                <a:solidFill>
                  <a:srgbClr val="3232FF"/>
                </a:solidFill>
              </a:rPr>
              <a:t>(</a:t>
            </a:r>
            <a:r>
              <a:rPr spc="-5" dirty="0">
                <a:solidFill>
                  <a:srgbClr val="3232FF"/>
                </a:solidFill>
              </a:rPr>
              <a:t>ii</a:t>
            </a:r>
            <a:r>
              <a:rPr dirty="0">
                <a:solidFill>
                  <a:srgbClr val="3232FF"/>
                </a:solidFill>
              </a:rPr>
              <a:t>)	</a:t>
            </a:r>
            <a:r>
              <a:rPr spc="-10" dirty="0">
                <a:solidFill>
                  <a:srgbClr val="3232FF"/>
                </a:solidFill>
              </a:rPr>
              <a:t>I</a:t>
            </a:r>
            <a:r>
              <a:rPr dirty="0">
                <a:solidFill>
                  <a:srgbClr val="3232FF"/>
                </a:solidFill>
              </a:rPr>
              <a:t>f</a:t>
            </a:r>
            <a:r>
              <a:rPr spc="-5" dirty="0">
                <a:solidFill>
                  <a:srgbClr val="3232FF"/>
                </a:solidFill>
              </a:rPr>
              <a:t> DE</a:t>
            </a:r>
            <a:r>
              <a:rPr dirty="0">
                <a:solidFill>
                  <a:srgbClr val="3232FF"/>
                </a:solidFill>
              </a:rPr>
              <a:t>O</a:t>
            </a:r>
            <a:r>
              <a:rPr spc="-15" dirty="0">
                <a:solidFill>
                  <a:srgbClr val="3232FF"/>
                </a:solidFill>
              </a:rPr>
              <a:t> </a:t>
            </a:r>
            <a:r>
              <a:rPr dirty="0">
                <a:solidFill>
                  <a:srgbClr val="3232FF"/>
                </a:solidFill>
              </a:rPr>
              <a:t>tr</a:t>
            </a:r>
            <a:r>
              <a:rPr spc="-5" dirty="0">
                <a:solidFill>
                  <a:srgbClr val="3232FF"/>
                </a:solidFill>
              </a:rPr>
              <a:t>ie</a:t>
            </a:r>
            <a:r>
              <a:rPr dirty="0">
                <a:solidFill>
                  <a:srgbClr val="3232FF"/>
                </a:solidFill>
              </a:rPr>
              <a:t>s to</a:t>
            </a:r>
            <a:r>
              <a:rPr spc="-10" dirty="0">
                <a:solidFill>
                  <a:srgbClr val="3232FF"/>
                </a:solidFill>
              </a:rPr>
              <a:t> </a:t>
            </a:r>
            <a:r>
              <a:rPr spc="-5" dirty="0">
                <a:solidFill>
                  <a:srgbClr val="3232FF"/>
                </a:solidFill>
              </a:rPr>
              <a:t>en</a:t>
            </a:r>
            <a:r>
              <a:rPr spc="-10" dirty="0">
                <a:solidFill>
                  <a:srgbClr val="3232FF"/>
                </a:solidFill>
              </a:rPr>
              <a:t>t</a:t>
            </a:r>
            <a:r>
              <a:rPr spc="-5" dirty="0">
                <a:solidFill>
                  <a:srgbClr val="3232FF"/>
                </a:solidFill>
              </a:rPr>
              <a:t>e</a:t>
            </a:r>
            <a:r>
              <a:rPr dirty="0">
                <a:solidFill>
                  <a:srgbClr val="3232FF"/>
                </a:solidFill>
              </a:rPr>
              <a:t>r</a:t>
            </a:r>
            <a:r>
              <a:rPr spc="5" dirty="0">
                <a:solidFill>
                  <a:srgbClr val="3232FF"/>
                </a:solidFill>
              </a:rPr>
              <a:t> </a:t>
            </a:r>
            <a:r>
              <a:rPr dirty="0">
                <a:solidFill>
                  <a:srgbClr val="3232FF"/>
                </a:solidFill>
              </a:rPr>
              <a:t>m</a:t>
            </a:r>
            <a:r>
              <a:rPr spc="-5" dirty="0">
                <a:solidFill>
                  <a:srgbClr val="3232FF"/>
                </a:solidFill>
              </a:rPr>
              <a:t>a</a:t>
            </a:r>
            <a:r>
              <a:rPr dirty="0">
                <a:solidFill>
                  <a:srgbClr val="3232FF"/>
                </a:solidFill>
              </a:rPr>
              <a:t>rks</a:t>
            </a:r>
            <a:r>
              <a:rPr spc="-10" dirty="0">
                <a:solidFill>
                  <a:srgbClr val="3232FF"/>
                </a:solidFill>
              </a:rPr>
              <a:t> </a:t>
            </a:r>
            <a:r>
              <a:rPr dirty="0">
                <a:solidFill>
                  <a:srgbClr val="3232FF"/>
                </a:solidFill>
              </a:rPr>
              <a:t>f</a:t>
            </a:r>
            <a:r>
              <a:rPr spc="-15" dirty="0">
                <a:solidFill>
                  <a:srgbClr val="3232FF"/>
                </a:solidFill>
              </a:rPr>
              <a:t>o</a:t>
            </a:r>
            <a:r>
              <a:rPr dirty="0">
                <a:solidFill>
                  <a:srgbClr val="3232FF"/>
                </a:solidFill>
              </a:rPr>
              <a:t>r</a:t>
            </a:r>
            <a:r>
              <a:rPr spc="-5" dirty="0">
                <a:solidFill>
                  <a:srgbClr val="3232FF"/>
                </a:solidFill>
              </a:rPr>
              <a:t> </a:t>
            </a:r>
            <a:r>
              <a:rPr dirty="0">
                <a:solidFill>
                  <a:srgbClr val="3232FF"/>
                </a:solidFill>
              </a:rPr>
              <a:t>t</a:t>
            </a:r>
            <a:r>
              <a:rPr spc="-5" dirty="0">
                <a:solidFill>
                  <a:srgbClr val="3232FF"/>
                </a:solidFill>
              </a:rPr>
              <a:t>h</a:t>
            </a:r>
            <a:r>
              <a:rPr dirty="0">
                <a:solidFill>
                  <a:srgbClr val="3232FF"/>
                </a:solidFill>
              </a:rPr>
              <a:t>e s</a:t>
            </a:r>
            <a:r>
              <a:rPr spc="-5" dirty="0">
                <a:solidFill>
                  <a:srgbClr val="3232FF"/>
                </a:solidFill>
              </a:rPr>
              <a:t>a</a:t>
            </a:r>
            <a:r>
              <a:rPr dirty="0">
                <a:solidFill>
                  <a:srgbClr val="3232FF"/>
                </a:solidFill>
              </a:rPr>
              <a:t>me</a:t>
            </a:r>
            <a:r>
              <a:rPr spc="-10" dirty="0">
                <a:solidFill>
                  <a:srgbClr val="3232FF"/>
                </a:solidFill>
              </a:rPr>
              <a:t> </a:t>
            </a:r>
            <a:r>
              <a:rPr dirty="0">
                <a:solidFill>
                  <a:srgbClr val="3232FF"/>
                </a:solidFill>
              </a:rPr>
              <a:t>c</a:t>
            </a:r>
            <a:r>
              <a:rPr spc="-5" dirty="0">
                <a:solidFill>
                  <a:srgbClr val="3232FF"/>
                </a:solidFill>
              </a:rPr>
              <a:t>o</a:t>
            </a:r>
            <a:r>
              <a:rPr dirty="0">
                <a:solidFill>
                  <a:srgbClr val="3232FF"/>
                </a:solidFill>
              </a:rPr>
              <a:t>m</a:t>
            </a:r>
            <a:r>
              <a:rPr spc="-5" dirty="0">
                <a:solidFill>
                  <a:srgbClr val="3232FF"/>
                </a:solidFill>
              </a:rPr>
              <a:t>b</a:t>
            </a:r>
            <a:r>
              <a:rPr spc="5" dirty="0">
                <a:solidFill>
                  <a:srgbClr val="3232FF"/>
                </a:solidFill>
              </a:rPr>
              <a:t>i</a:t>
            </a:r>
            <a:r>
              <a:rPr spc="-5" dirty="0">
                <a:solidFill>
                  <a:srgbClr val="3232FF"/>
                </a:solidFill>
              </a:rPr>
              <a:t>na</a:t>
            </a:r>
            <a:r>
              <a:rPr dirty="0">
                <a:solidFill>
                  <a:srgbClr val="3232FF"/>
                </a:solidFill>
              </a:rPr>
              <a:t>t</a:t>
            </a:r>
            <a:r>
              <a:rPr spc="5" dirty="0">
                <a:solidFill>
                  <a:srgbClr val="3232FF"/>
                </a:solidFill>
              </a:rPr>
              <a:t>io</a:t>
            </a:r>
            <a:r>
              <a:rPr dirty="0">
                <a:solidFill>
                  <a:srgbClr val="3232FF"/>
                </a:solidFill>
              </a:rPr>
              <a:t>n </a:t>
            </a:r>
            <a:r>
              <a:rPr spc="-5" dirty="0">
                <a:solidFill>
                  <a:srgbClr val="3232FF"/>
                </a:solidFill>
              </a:rPr>
              <a:t>o</a:t>
            </a:r>
            <a:r>
              <a:rPr dirty="0">
                <a:solidFill>
                  <a:srgbClr val="3232FF"/>
                </a:solidFill>
              </a:rPr>
              <a:t>f s</a:t>
            </a:r>
            <a:r>
              <a:rPr spc="-5" dirty="0">
                <a:solidFill>
                  <a:srgbClr val="3232FF"/>
                </a:solidFill>
              </a:rPr>
              <a:t>ub</a:t>
            </a:r>
            <a:r>
              <a:rPr spc="5" dirty="0">
                <a:solidFill>
                  <a:srgbClr val="3232FF"/>
                </a:solidFill>
              </a:rPr>
              <a:t>j</a:t>
            </a:r>
            <a:r>
              <a:rPr spc="-5" dirty="0">
                <a:solidFill>
                  <a:srgbClr val="3232FF"/>
                </a:solidFill>
              </a:rPr>
              <a:t>e</a:t>
            </a:r>
            <a:r>
              <a:rPr dirty="0">
                <a:solidFill>
                  <a:srgbClr val="3232FF"/>
                </a:solidFill>
              </a:rPr>
              <a:t>ct</a:t>
            </a:r>
            <a:r>
              <a:rPr spc="5" dirty="0">
                <a:solidFill>
                  <a:srgbClr val="3232FF"/>
                </a:solidFill>
              </a:rPr>
              <a:t> </a:t>
            </a:r>
            <a:r>
              <a:rPr spc="-5" dirty="0">
                <a:solidFill>
                  <a:srgbClr val="3232FF"/>
                </a:solidFill>
              </a:rPr>
              <a:t>an</a:t>
            </a:r>
            <a:r>
              <a:rPr dirty="0">
                <a:solidFill>
                  <a:srgbClr val="3232FF"/>
                </a:solidFill>
              </a:rPr>
              <a:t>d </a:t>
            </a:r>
            <a:r>
              <a:rPr spc="-5" dirty="0">
                <a:solidFill>
                  <a:srgbClr val="3232FF"/>
                </a:solidFill>
              </a:rPr>
              <a:t>en</a:t>
            </a:r>
            <a:r>
              <a:rPr dirty="0">
                <a:solidFill>
                  <a:srgbClr val="3232FF"/>
                </a:solidFill>
              </a:rPr>
              <a:t>r</a:t>
            </a:r>
            <a:r>
              <a:rPr spc="-5" dirty="0">
                <a:solidFill>
                  <a:srgbClr val="3232FF"/>
                </a:solidFill>
              </a:rPr>
              <a:t>o</a:t>
            </a:r>
            <a:r>
              <a:rPr spc="5" dirty="0">
                <a:solidFill>
                  <a:srgbClr val="3232FF"/>
                </a:solidFill>
              </a:rPr>
              <a:t>l</a:t>
            </a:r>
            <a:r>
              <a:rPr spc="-5" dirty="0">
                <a:solidFill>
                  <a:srgbClr val="3232FF"/>
                </a:solidFill>
              </a:rPr>
              <a:t>l</a:t>
            </a:r>
            <a:r>
              <a:rPr dirty="0">
                <a:solidFill>
                  <a:srgbClr val="3232FF"/>
                </a:solidFill>
              </a:rPr>
              <a:t>m</a:t>
            </a:r>
            <a:r>
              <a:rPr spc="5" dirty="0">
                <a:solidFill>
                  <a:srgbClr val="3232FF"/>
                </a:solidFill>
              </a:rPr>
              <a:t>e</a:t>
            </a:r>
            <a:r>
              <a:rPr spc="-5" dirty="0">
                <a:solidFill>
                  <a:srgbClr val="3232FF"/>
                </a:solidFill>
              </a:rPr>
              <a:t>n</a:t>
            </a:r>
            <a:r>
              <a:rPr dirty="0">
                <a:solidFill>
                  <a:srgbClr val="3232FF"/>
                </a:solidFill>
              </a:rPr>
              <a:t>t</a:t>
            </a:r>
            <a:r>
              <a:rPr spc="5" dirty="0">
                <a:solidFill>
                  <a:srgbClr val="3232FF"/>
                </a:solidFill>
              </a:rPr>
              <a:t> </a:t>
            </a:r>
            <a:r>
              <a:rPr spc="-5" dirty="0">
                <a:solidFill>
                  <a:srgbClr val="3232FF"/>
                </a:solidFill>
              </a:rPr>
              <a:t>nu</a:t>
            </a:r>
            <a:r>
              <a:rPr dirty="0">
                <a:solidFill>
                  <a:srgbClr val="3232FF"/>
                </a:solidFill>
              </a:rPr>
              <a:t>m</a:t>
            </a:r>
            <a:r>
              <a:rPr spc="-5" dirty="0">
                <a:solidFill>
                  <a:srgbClr val="3232FF"/>
                </a:solidFill>
              </a:rPr>
              <a:t>be</a:t>
            </a:r>
            <a:r>
              <a:rPr dirty="0">
                <a:solidFill>
                  <a:srgbClr val="3232FF"/>
                </a:solidFill>
              </a:rPr>
              <a:t>r</a:t>
            </a:r>
            <a:r>
              <a:rPr spc="-10" dirty="0">
                <a:solidFill>
                  <a:srgbClr val="3232FF"/>
                </a:solidFill>
              </a:rPr>
              <a:t>,t</a:t>
            </a:r>
            <a:r>
              <a:rPr spc="-5" dirty="0">
                <a:solidFill>
                  <a:srgbClr val="3232FF"/>
                </a:solidFill>
              </a:rPr>
              <a:t>h</a:t>
            </a:r>
            <a:r>
              <a:rPr dirty="0">
                <a:solidFill>
                  <a:srgbClr val="3232FF"/>
                </a:solidFill>
              </a:rPr>
              <a:t>e syst</a:t>
            </a:r>
            <a:r>
              <a:rPr spc="-5" dirty="0">
                <a:solidFill>
                  <a:srgbClr val="3232FF"/>
                </a:solidFill>
              </a:rPr>
              <a:t>e</a:t>
            </a:r>
            <a:r>
              <a:rPr dirty="0">
                <a:solidFill>
                  <a:srgbClr val="3232FF"/>
                </a:solidFill>
              </a:rPr>
              <a:t>m</a:t>
            </a:r>
            <a:r>
              <a:rPr spc="-5" dirty="0">
                <a:solidFill>
                  <a:srgbClr val="3232FF"/>
                </a:solidFill>
              </a:rPr>
              <a:t> gi</a:t>
            </a:r>
            <a:r>
              <a:rPr spc="10" dirty="0">
                <a:solidFill>
                  <a:srgbClr val="3232FF"/>
                </a:solidFill>
              </a:rPr>
              <a:t>v</a:t>
            </a:r>
            <a:r>
              <a:rPr spc="-5" dirty="0">
                <a:solidFill>
                  <a:srgbClr val="3232FF"/>
                </a:solidFill>
              </a:rPr>
              <a:t>e</a:t>
            </a:r>
            <a:r>
              <a:rPr dirty="0">
                <a:solidFill>
                  <a:srgbClr val="3232FF"/>
                </a:solidFill>
              </a:rPr>
              <a:t>s a m</a:t>
            </a:r>
            <a:r>
              <a:rPr spc="-5" dirty="0">
                <a:solidFill>
                  <a:srgbClr val="3232FF"/>
                </a:solidFill>
              </a:rPr>
              <a:t>e</a:t>
            </a:r>
            <a:r>
              <a:rPr dirty="0">
                <a:solidFill>
                  <a:srgbClr val="3232FF"/>
                </a:solidFill>
              </a:rPr>
              <a:t>ss</a:t>
            </a:r>
            <a:r>
              <a:rPr spc="-5" dirty="0">
                <a:solidFill>
                  <a:srgbClr val="3232FF"/>
                </a:solidFill>
              </a:rPr>
              <a:t>ag</a:t>
            </a:r>
            <a:r>
              <a:rPr dirty="0">
                <a:solidFill>
                  <a:srgbClr val="3232FF"/>
                </a:solidFill>
              </a:rPr>
              <a:t>e t</a:t>
            </a:r>
            <a:r>
              <a:rPr spc="-5" dirty="0">
                <a:solidFill>
                  <a:srgbClr val="3232FF"/>
                </a:solidFill>
              </a:rPr>
              <a:t>ha</a:t>
            </a:r>
            <a:r>
              <a:rPr dirty="0">
                <a:solidFill>
                  <a:srgbClr val="3232FF"/>
                </a:solidFill>
              </a:rPr>
              <a:t>t</a:t>
            </a:r>
            <a:r>
              <a:rPr spc="-5" dirty="0">
                <a:solidFill>
                  <a:srgbClr val="3232FF"/>
                </a:solidFill>
              </a:rPr>
              <a:t> </a:t>
            </a:r>
            <a:r>
              <a:rPr dirty="0">
                <a:solidFill>
                  <a:srgbClr val="3232FF"/>
                </a:solidFill>
              </a:rPr>
              <a:t>t</a:t>
            </a:r>
            <a:r>
              <a:rPr spc="-5" dirty="0">
                <a:solidFill>
                  <a:srgbClr val="3232FF"/>
                </a:solidFill>
              </a:rPr>
              <a:t>h</a:t>
            </a:r>
            <a:r>
              <a:rPr dirty="0">
                <a:solidFill>
                  <a:srgbClr val="3232FF"/>
                </a:solidFill>
              </a:rPr>
              <a:t>e m</a:t>
            </a:r>
            <a:r>
              <a:rPr spc="-15" dirty="0">
                <a:solidFill>
                  <a:srgbClr val="3232FF"/>
                </a:solidFill>
              </a:rPr>
              <a:t>a</a:t>
            </a:r>
            <a:r>
              <a:rPr dirty="0">
                <a:solidFill>
                  <a:srgbClr val="3232FF"/>
                </a:solidFill>
              </a:rPr>
              <a:t>rks </a:t>
            </a:r>
            <a:r>
              <a:rPr spc="-5" dirty="0">
                <a:solidFill>
                  <a:srgbClr val="3232FF"/>
                </a:solidFill>
              </a:rPr>
              <a:t>ha</a:t>
            </a:r>
            <a:r>
              <a:rPr dirty="0">
                <a:solidFill>
                  <a:srgbClr val="3232FF"/>
                </a:solidFill>
              </a:rPr>
              <a:t>ve </a:t>
            </a:r>
            <a:r>
              <a:rPr spc="-5" dirty="0">
                <a:solidFill>
                  <a:srgbClr val="3232FF"/>
                </a:solidFill>
              </a:rPr>
              <a:t>a</a:t>
            </a:r>
            <a:r>
              <a:rPr spc="5" dirty="0">
                <a:solidFill>
                  <a:srgbClr val="3232FF"/>
                </a:solidFill>
              </a:rPr>
              <a:t>l</a:t>
            </a:r>
            <a:r>
              <a:rPr dirty="0">
                <a:solidFill>
                  <a:srgbClr val="3232FF"/>
                </a:solidFill>
              </a:rPr>
              <a:t>r</a:t>
            </a:r>
            <a:r>
              <a:rPr spc="-5" dirty="0">
                <a:solidFill>
                  <a:srgbClr val="3232FF"/>
                </a:solidFill>
              </a:rPr>
              <a:t>ead</a:t>
            </a:r>
            <a:r>
              <a:rPr dirty="0">
                <a:solidFill>
                  <a:srgbClr val="3232FF"/>
                </a:solidFill>
              </a:rPr>
              <a:t>y </a:t>
            </a:r>
            <a:r>
              <a:rPr spc="-5" dirty="0">
                <a:solidFill>
                  <a:srgbClr val="3232FF"/>
                </a:solidFill>
              </a:rPr>
              <a:t>b</a:t>
            </a:r>
            <a:r>
              <a:rPr spc="5" dirty="0">
                <a:solidFill>
                  <a:srgbClr val="3232FF"/>
                </a:solidFill>
              </a:rPr>
              <a:t>e</a:t>
            </a:r>
            <a:r>
              <a:rPr spc="-5" dirty="0">
                <a:solidFill>
                  <a:srgbClr val="3232FF"/>
                </a:solidFill>
              </a:rPr>
              <a:t>e</a:t>
            </a:r>
            <a:r>
              <a:rPr dirty="0">
                <a:solidFill>
                  <a:srgbClr val="3232FF"/>
                </a:solidFill>
              </a:rPr>
              <a:t>n</a:t>
            </a:r>
            <a:r>
              <a:rPr spc="10" dirty="0">
                <a:solidFill>
                  <a:srgbClr val="3232FF"/>
                </a:solidFill>
              </a:rPr>
              <a:t> </a:t>
            </a:r>
            <a:r>
              <a:rPr spc="-5" dirty="0">
                <a:solidFill>
                  <a:srgbClr val="3232FF"/>
                </a:solidFill>
              </a:rPr>
              <a:t>en</a:t>
            </a:r>
            <a:r>
              <a:rPr dirty="0">
                <a:solidFill>
                  <a:srgbClr val="3232FF"/>
                </a:solidFill>
              </a:rPr>
              <a:t>t</a:t>
            </a:r>
            <a:r>
              <a:rPr spc="-5" dirty="0">
                <a:solidFill>
                  <a:srgbClr val="3232FF"/>
                </a:solidFill>
              </a:rPr>
              <a:t>e</a:t>
            </a:r>
            <a:r>
              <a:rPr dirty="0">
                <a:solidFill>
                  <a:srgbClr val="3232FF"/>
                </a:solidFill>
              </a:rPr>
              <a:t>r</a:t>
            </a:r>
            <a:r>
              <a:rPr spc="-5" dirty="0">
                <a:solidFill>
                  <a:srgbClr val="3232FF"/>
                </a:solidFill>
              </a:rPr>
              <a:t>ed</a:t>
            </a:r>
            <a:r>
              <a:rPr dirty="0">
                <a:solidFill>
                  <a:srgbClr val="3232FF"/>
                </a:solidFill>
              </a:rPr>
              <a:t>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4529" y="2696151"/>
            <a:ext cx="8226425" cy="42259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589915" algn="l"/>
                <a:tab pos="2402205" algn="l"/>
              </a:tabLst>
            </a:pP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(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)	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ch </a:t>
            </a:r>
            <a:r>
              <a:rPr sz="2400" spc="-1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rd	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ss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g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d a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un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q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 r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u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l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_id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"/>
              </a:spcBef>
            </a:pPr>
            <a:endParaRPr sz="2500">
              <a:latin typeface="Times New Roman"/>
              <a:cs typeface="Times New Roman"/>
            </a:endParaRPr>
          </a:p>
          <a:p>
            <a:pPr marL="904240" lvl="2" indent="-891540">
              <a:lnSpc>
                <a:spcPct val="100000"/>
              </a:lnSpc>
              <a:buFont typeface="Arial"/>
              <a:buAutoNum type="arabicPeriod" startAt="2"/>
              <a:tabLst>
                <a:tab pos="904240" algn="l"/>
                <a:tab pos="2130425" algn="l"/>
              </a:tabLst>
            </a:pPr>
            <a:r>
              <a:rPr sz="2800" spc="-30" dirty="0">
                <a:latin typeface="Arial"/>
                <a:cs typeface="Arial"/>
              </a:rPr>
              <a:t>D</a:t>
            </a:r>
            <a:r>
              <a:rPr sz="2800" spc="-15" dirty="0">
                <a:latin typeface="Arial"/>
                <a:cs typeface="Arial"/>
              </a:rPr>
              <a:t>e</a:t>
            </a:r>
            <a:r>
              <a:rPr sz="2800" spc="-10" dirty="0">
                <a:latin typeface="Arial"/>
                <a:cs typeface="Arial"/>
              </a:rPr>
              <a:t>l</a:t>
            </a:r>
            <a:r>
              <a:rPr sz="2800" spc="-15" dirty="0">
                <a:latin typeface="Arial"/>
                <a:cs typeface="Arial"/>
              </a:rPr>
              <a:t>ete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30" dirty="0">
                <a:latin typeface="Arial"/>
                <a:cs typeface="Arial"/>
              </a:rPr>
              <a:t>M</a:t>
            </a:r>
            <a:r>
              <a:rPr sz="2800" spc="-15" dirty="0">
                <a:latin typeface="Arial"/>
                <a:cs typeface="Arial"/>
              </a:rPr>
              <a:t>a</a:t>
            </a:r>
            <a:r>
              <a:rPr sz="2800" spc="-5" dirty="0">
                <a:latin typeface="Arial"/>
                <a:cs typeface="Arial"/>
              </a:rPr>
              <a:t>r</a:t>
            </a:r>
            <a:r>
              <a:rPr sz="2800" spc="-10" dirty="0">
                <a:latin typeface="Arial"/>
                <a:cs typeface="Arial"/>
              </a:rPr>
              <a:t>k</a:t>
            </a:r>
            <a:r>
              <a:rPr sz="2800" spc="-15" dirty="0">
                <a:latin typeface="Arial"/>
                <a:cs typeface="Arial"/>
              </a:rPr>
              <a:t>s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r</a:t>
            </a:r>
            <a:r>
              <a:rPr sz="2800" spc="-15" dirty="0">
                <a:latin typeface="Arial"/>
                <a:cs typeface="Arial"/>
              </a:rPr>
              <a:t>e</a:t>
            </a:r>
            <a:r>
              <a:rPr sz="2800" spc="-10" dirty="0">
                <a:latin typeface="Arial"/>
                <a:cs typeface="Arial"/>
              </a:rPr>
              <a:t>c</a:t>
            </a:r>
            <a:r>
              <a:rPr sz="2800" spc="-15" dirty="0">
                <a:latin typeface="Arial"/>
                <a:cs typeface="Arial"/>
              </a:rPr>
              <a:t>o</a:t>
            </a:r>
            <a:r>
              <a:rPr sz="2800" spc="-5" dirty="0">
                <a:latin typeface="Arial"/>
                <a:cs typeface="Arial"/>
              </a:rPr>
              <a:t>r</a:t>
            </a:r>
            <a:r>
              <a:rPr sz="2800" spc="-15" dirty="0">
                <a:latin typeface="Arial"/>
                <a:cs typeface="Arial"/>
              </a:rPr>
              <a:t>ds</a:t>
            </a:r>
            <a:endParaRPr sz="2800">
              <a:latin typeface="Arial"/>
              <a:cs typeface="Arial"/>
            </a:endParaRPr>
          </a:p>
          <a:p>
            <a:pPr marL="1266825" lvl="3" indent="-339725">
              <a:lnSpc>
                <a:spcPct val="100000"/>
              </a:lnSpc>
              <a:spcBef>
                <a:spcPts val="5"/>
              </a:spcBef>
              <a:buClr>
                <a:srgbClr val="3232FF"/>
              </a:buClr>
              <a:buFont typeface="Arial"/>
              <a:buAutoNum type="arabicPeriod"/>
              <a:tabLst>
                <a:tab pos="1267460" algn="l"/>
              </a:tabLst>
            </a:pP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DE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k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 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spc="-1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f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ol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l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w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g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tr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s:</a:t>
            </a:r>
            <a:endParaRPr sz="2400">
              <a:latin typeface="Arial"/>
              <a:cs typeface="Arial"/>
            </a:endParaRPr>
          </a:p>
          <a:p>
            <a:pPr marL="2179320" marR="5080" lvl="4" indent="-337820">
              <a:lnSpc>
                <a:spcPct val="100000"/>
              </a:lnSpc>
              <a:spcBef>
                <a:spcPts val="850"/>
              </a:spcBef>
              <a:buClr>
                <a:srgbClr val="3232FF"/>
              </a:buClr>
              <a:buFont typeface="Arial"/>
              <a:buAutoNum type="alphaLcPeriod"/>
              <a:tabLst>
                <a:tab pos="2181860" algn="l"/>
              </a:tabLst>
            </a:pP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Sele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ct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i</a:t>
            </a:r>
            <a:r>
              <a:rPr sz="2400" spc="5" dirty="0">
                <a:solidFill>
                  <a:srgbClr val="A50020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g s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ub</a:t>
            </a:r>
            <a:r>
              <a:rPr sz="2400" spc="5" dirty="0">
                <a:solidFill>
                  <a:srgbClr val="A50020"/>
                </a:solidFill>
                <a:latin typeface="Arial"/>
                <a:cs typeface="Arial"/>
              </a:rPr>
              <a:t>j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ct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f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r</a:t>
            </a:r>
            <a:r>
              <a:rPr sz="2400" spc="5" dirty="0">
                <a:solidFill>
                  <a:srgbClr val="A5002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whi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ch m</a:t>
            </a:r>
            <a:r>
              <a:rPr sz="2400" spc="5" dirty="0">
                <a:solidFill>
                  <a:srgbClr val="A5002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rks 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ha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ve to</a:t>
            </a:r>
            <a:r>
              <a:rPr sz="2400" spc="-10" dirty="0">
                <a:solidFill>
                  <a:srgbClr val="A5002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b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e 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dele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ed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 marL="2181225" lvl="4" indent="-339725">
              <a:lnSpc>
                <a:spcPct val="100000"/>
              </a:lnSpc>
              <a:spcBef>
                <a:spcPts val="850"/>
              </a:spcBef>
              <a:buClr>
                <a:srgbClr val="3232FF"/>
              </a:buClr>
              <a:buFont typeface="Arial"/>
              <a:buAutoNum type="alphaLcPeriod"/>
              <a:tabLst>
                <a:tab pos="2181860" algn="l"/>
              </a:tabLst>
            </a:pP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Sele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ct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i</a:t>
            </a:r>
            <a:r>
              <a:rPr sz="2400" spc="5" dirty="0">
                <a:solidFill>
                  <a:srgbClr val="007F00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g st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uden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t</a:t>
            </a:r>
            <a:r>
              <a:rPr sz="2400" spc="5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en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o</a:t>
            </a:r>
            <a:r>
              <a:rPr sz="2400" spc="5" dirty="0">
                <a:solidFill>
                  <a:srgbClr val="007F00"/>
                </a:solidFill>
                <a:latin typeface="Arial"/>
                <a:cs typeface="Arial"/>
              </a:rPr>
              <a:t>l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l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m</a:t>
            </a:r>
            <a:r>
              <a:rPr sz="2400" spc="5" dirty="0">
                <a:solidFill>
                  <a:srgbClr val="007F00"/>
                </a:solidFill>
                <a:latin typeface="Arial"/>
                <a:cs typeface="Arial"/>
              </a:rPr>
              <a:t>e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t</a:t>
            </a:r>
            <a:r>
              <a:rPr sz="2400" spc="5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nu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be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r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 marL="2162810" lvl="4" indent="-321310">
              <a:lnSpc>
                <a:spcPct val="100000"/>
              </a:lnSpc>
              <a:spcBef>
                <a:spcPts val="850"/>
              </a:spcBef>
              <a:buClr>
                <a:srgbClr val="3232FF"/>
              </a:buClr>
              <a:buFont typeface="Arial"/>
              <a:buAutoNum type="alphaLcPeriod"/>
              <a:tabLst>
                <a:tab pos="2163445" algn="l"/>
              </a:tabLst>
            </a:pP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Di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s</a:t>
            </a:r>
            <a:r>
              <a:rPr sz="2400" spc="5" dirty="0">
                <a:solidFill>
                  <a:srgbClr val="A50020"/>
                </a:solidFill>
                <a:latin typeface="Arial"/>
                <a:cs typeface="Arial"/>
              </a:rPr>
              <a:t>pl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ys t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e r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rd</a:t>
            </a:r>
            <a:r>
              <a:rPr sz="2400" spc="-10" dirty="0">
                <a:solidFill>
                  <a:srgbClr val="A50020"/>
                </a:solidFill>
                <a:latin typeface="Arial"/>
                <a:cs typeface="Arial"/>
              </a:rPr>
              <a:t> </a:t>
            </a:r>
            <a:r>
              <a:rPr sz="2400" spc="5" dirty="0">
                <a:solidFill>
                  <a:srgbClr val="A50020"/>
                </a:solidFill>
                <a:latin typeface="Arial"/>
                <a:cs typeface="Arial"/>
              </a:rPr>
              <a:t>w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th 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d 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nu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be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r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 marL="2181225" lvl="4" indent="-339725">
              <a:lnSpc>
                <a:spcPct val="100000"/>
              </a:lnSpc>
              <a:spcBef>
                <a:spcPts val="865"/>
              </a:spcBef>
              <a:buClr>
                <a:srgbClr val="3232FF"/>
              </a:buClr>
              <a:buFont typeface="Arial"/>
              <a:buAutoNum type="alphaLcPeriod"/>
              <a:tabLst>
                <a:tab pos="2181860" algn="l"/>
              </a:tabLst>
            </a:pP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Ve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fy</a:t>
            </a:r>
            <a:r>
              <a:rPr sz="2400" spc="-10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t</a:t>
            </a:r>
            <a:r>
              <a:rPr sz="2400" spc="-15" dirty="0">
                <a:solidFill>
                  <a:srgbClr val="007F00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e 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de</a:t>
            </a:r>
            <a:r>
              <a:rPr sz="2400" spc="5" dirty="0">
                <a:solidFill>
                  <a:srgbClr val="007F00"/>
                </a:solidFill>
                <a:latin typeface="Arial"/>
                <a:cs typeface="Arial"/>
              </a:rPr>
              <a:t>l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i</a:t>
            </a:r>
            <a:r>
              <a:rPr sz="2400" spc="5" dirty="0">
                <a:solidFill>
                  <a:srgbClr val="007F00"/>
                </a:solidFill>
                <a:latin typeface="Arial"/>
                <a:cs typeface="Arial"/>
              </a:rPr>
              <a:t>o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 marL="2181225" lvl="4" indent="-339725">
              <a:lnSpc>
                <a:spcPct val="100000"/>
              </a:lnSpc>
              <a:spcBef>
                <a:spcPts val="850"/>
              </a:spcBef>
              <a:buClr>
                <a:srgbClr val="3232FF"/>
              </a:buClr>
              <a:buFont typeface="Arial"/>
              <a:buAutoNum type="alphaLcPeriod"/>
              <a:tabLst>
                <a:tab pos="2181860" algn="l"/>
              </a:tabLst>
            </a:pP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Dele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te 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 r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d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50241" y="455316"/>
            <a:ext cx="1643380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166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10" dirty="0">
                <a:solidFill>
                  <a:srgbClr val="3232FF"/>
                </a:solidFill>
                <a:latin typeface="Times New Roman"/>
                <a:cs typeface="Times New Roman"/>
              </a:rPr>
              <a:t> </a:t>
            </a:r>
            <a:r>
              <a:rPr sz="3600" spc="86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09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04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endParaRPr sz="36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85787" y="1066800"/>
            <a:ext cx="8610600" cy="0"/>
          </a:xfrm>
          <a:custGeom>
            <a:avLst/>
            <a:gdLst/>
            <a:ahLst/>
            <a:cxnLst/>
            <a:rect l="l" t="t" r="r" b="b"/>
            <a:pathLst>
              <a:path w="8610600">
                <a:moveTo>
                  <a:pt x="0" y="0"/>
                </a:moveTo>
                <a:lnTo>
                  <a:pt x="8610611" y="0"/>
                </a:lnTo>
              </a:path>
            </a:pathLst>
          </a:custGeom>
          <a:ln w="571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2555">
              <a:lnSpc>
                <a:spcPct val="100000"/>
              </a:lnSpc>
            </a:pPr>
            <a:fld id="{81D60167-4931-47E6-BA6A-407CBD079E47}" type="slidenum">
              <a:rPr dirty="0"/>
              <a:pPr marL="122555">
                <a:lnSpc>
                  <a:spcPct val="100000"/>
                </a:lnSpc>
              </a:pPr>
              <a:t>60</a:t>
            </a:fld>
            <a:endParaRPr dirty="0"/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S</a:t>
            </a:r>
            <a:r>
              <a:rPr spc="-10" dirty="0"/>
              <a:t>o</a:t>
            </a:r>
            <a:r>
              <a:rPr spc="-5" dirty="0"/>
              <a:t>f</a:t>
            </a:r>
            <a:r>
              <a:rPr dirty="0"/>
              <a:t>t</a:t>
            </a:r>
            <a:r>
              <a:rPr spc="-20" dirty="0"/>
              <a:t>w</a:t>
            </a:r>
            <a:r>
              <a:rPr dirty="0"/>
              <a:t>a</a:t>
            </a:r>
            <a:r>
              <a:rPr spc="-5" dirty="0"/>
              <a:t>r</a:t>
            </a:r>
            <a:r>
              <a:rPr dirty="0"/>
              <a:t>e</a:t>
            </a:r>
            <a:r>
              <a:rPr spc="-5" dirty="0"/>
              <a:t> </a:t>
            </a:r>
            <a:r>
              <a:rPr dirty="0"/>
              <a:t>E</a:t>
            </a:r>
            <a:r>
              <a:rPr spc="5" dirty="0"/>
              <a:t>n</a:t>
            </a:r>
            <a:r>
              <a:rPr spc="-10" dirty="0"/>
              <a:t>g</a:t>
            </a:r>
            <a:r>
              <a:rPr dirty="0"/>
              <a:t>i</a:t>
            </a:r>
            <a:r>
              <a:rPr spc="5" dirty="0"/>
              <a:t>n</a:t>
            </a:r>
            <a:r>
              <a:rPr spc="-10" dirty="0"/>
              <a:t>ee</a:t>
            </a:r>
            <a:r>
              <a:rPr spc="-5" dirty="0"/>
              <a:t>r</a:t>
            </a:r>
            <a:r>
              <a:rPr spc="-10" dirty="0"/>
              <a:t>i</a:t>
            </a:r>
            <a:r>
              <a:rPr spc="5" dirty="0"/>
              <a:t>n</a:t>
            </a:r>
            <a:r>
              <a:rPr dirty="0"/>
              <a:t>g</a:t>
            </a:r>
            <a:r>
              <a:rPr spc="-5" dirty="0"/>
              <a:t> </a:t>
            </a:r>
            <a:r>
              <a:rPr spc="-20" dirty="0"/>
              <a:t>(</a:t>
            </a:r>
            <a:r>
              <a:rPr spc="-10" dirty="0"/>
              <a:t>3</a:t>
            </a:r>
            <a:r>
              <a:rPr sz="750" baseline="22222" dirty="0"/>
              <a:t>rd </a:t>
            </a:r>
            <a:r>
              <a:rPr sz="750" spc="-75" baseline="22222" dirty="0"/>
              <a:t> </a:t>
            </a:r>
            <a:r>
              <a:rPr sz="800" spc="-10" dirty="0"/>
              <a:t>ed</a:t>
            </a:r>
            <a:r>
              <a:rPr sz="800" dirty="0"/>
              <a:t>.</a:t>
            </a:r>
            <a:r>
              <a:rPr sz="800" spc="-5" dirty="0"/>
              <a:t>)</a:t>
            </a:r>
            <a:r>
              <a:rPr sz="800" dirty="0"/>
              <a:t>,</a:t>
            </a:r>
            <a:r>
              <a:rPr sz="800" spc="-5" dirty="0"/>
              <a:t> </a:t>
            </a:r>
            <a:r>
              <a:rPr sz="800" dirty="0"/>
              <a:t>By</a:t>
            </a:r>
            <a:r>
              <a:rPr sz="800" spc="-15" dirty="0"/>
              <a:t> </a:t>
            </a:r>
            <a:r>
              <a:rPr sz="800" spc="-20" dirty="0"/>
              <a:t>K</a:t>
            </a:r>
            <a:r>
              <a:rPr sz="800" spc="15" dirty="0"/>
              <a:t>.</a:t>
            </a:r>
            <a:r>
              <a:rPr sz="800" dirty="0"/>
              <a:t>K</a:t>
            </a:r>
            <a:r>
              <a:rPr sz="800" spc="-15" dirty="0"/>
              <a:t> </a:t>
            </a:r>
            <a:r>
              <a:rPr sz="800" spc="-5" dirty="0"/>
              <a:t>A</a:t>
            </a:r>
            <a:r>
              <a:rPr sz="800" spc="-10" dirty="0"/>
              <a:t>gg</a:t>
            </a:r>
            <a:r>
              <a:rPr sz="800" dirty="0"/>
              <a:t>a</a:t>
            </a:r>
            <a:r>
              <a:rPr sz="800" spc="-5" dirty="0"/>
              <a:t>r</a:t>
            </a:r>
            <a:r>
              <a:rPr sz="800" spc="-20" dirty="0"/>
              <a:t>w</a:t>
            </a:r>
            <a:r>
              <a:rPr sz="800" dirty="0"/>
              <a:t>al</a:t>
            </a:r>
            <a:r>
              <a:rPr sz="800" spc="5" dirty="0"/>
              <a:t> </a:t>
            </a:r>
            <a:r>
              <a:rPr sz="800" dirty="0"/>
              <a:t>&amp;</a:t>
            </a:r>
            <a:r>
              <a:rPr sz="800" spc="-10" dirty="0"/>
              <a:t> </a:t>
            </a:r>
            <a:r>
              <a:rPr sz="800" spc="-5" dirty="0"/>
              <a:t>Y</a:t>
            </a:r>
            <a:r>
              <a:rPr sz="800" spc="-10" dirty="0"/>
              <a:t>oge</a:t>
            </a:r>
            <a:r>
              <a:rPr sz="800" spc="-5" dirty="0"/>
              <a:t>s</a:t>
            </a:r>
            <a:r>
              <a:rPr sz="800" dirty="0"/>
              <a:t>h</a:t>
            </a:r>
            <a:r>
              <a:rPr sz="800" spc="10" dirty="0"/>
              <a:t> </a:t>
            </a:r>
            <a:r>
              <a:rPr sz="800" spc="-5" dirty="0"/>
              <a:t>S</a:t>
            </a:r>
            <a:r>
              <a:rPr sz="800" dirty="0"/>
              <a:t>i</a:t>
            </a:r>
            <a:r>
              <a:rPr sz="800" spc="5" dirty="0"/>
              <a:t>n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dirty="0"/>
              <a:t>C</a:t>
            </a:r>
            <a:r>
              <a:rPr sz="800" spc="-20" dirty="0"/>
              <a:t>o</a:t>
            </a:r>
            <a:r>
              <a:rPr sz="800" spc="5" dirty="0"/>
              <a:t>p</a:t>
            </a:r>
            <a:r>
              <a:rPr sz="800" spc="-20" dirty="0"/>
              <a:t>y</a:t>
            </a:r>
            <a:r>
              <a:rPr sz="800" spc="-5" dirty="0"/>
              <a:t>r</a:t>
            </a:r>
            <a:r>
              <a:rPr sz="800" dirty="0"/>
              <a:t>i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t</a:t>
            </a:r>
            <a:r>
              <a:rPr sz="800" spc="5" dirty="0"/>
              <a:t> </a:t>
            </a:r>
            <a:r>
              <a:rPr sz="800" dirty="0"/>
              <a:t>©</a:t>
            </a:r>
            <a:r>
              <a:rPr sz="800" spc="5" dirty="0"/>
              <a:t> </a:t>
            </a:r>
            <a:r>
              <a:rPr sz="800" spc="-5" dirty="0"/>
              <a:t>N</a:t>
            </a:r>
            <a:r>
              <a:rPr sz="800" spc="-10" dirty="0"/>
              <a:t>e</a:t>
            </a:r>
            <a:r>
              <a:rPr sz="800" dirty="0"/>
              <a:t>w</a:t>
            </a:r>
            <a:r>
              <a:rPr sz="800" spc="-15" dirty="0"/>
              <a:t> </a:t>
            </a:r>
            <a:r>
              <a:rPr sz="800" spc="-20" dirty="0"/>
              <a:t>A</a:t>
            </a:r>
            <a:r>
              <a:rPr sz="800" spc="-10" dirty="0"/>
              <a:t>g</a:t>
            </a:r>
            <a:r>
              <a:rPr sz="800" dirty="0"/>
              <a:t>e</a:t>
            </a:r>
            <a:r>
              <a:rPr sz="800" spc="5" dirty="0"/>
              <a:t> </a:t>
            </a:r>
            <a:r>
              <a:rPr sz="800" spc="-30" dirty="0"/>
              <a:t>I</a:t>
            </a:r>
            <a:r>
              <a:rPr sz="800" spc="5" dirty="0"/>
              <a:t>n</a:t>
            </a:r>
            <a:r>
              <a:rPr sz="800" dirty="0"/>
              <a:t>t</a:t>
            </a:r>
            <a:r>
              <a:rPr sz="800" spc="-10" dirty="0"/>
              <a:t>e</a:t>
            </a:r>
            <a:r>
              <a:rPr sz="800" spc="-5" dirty="0"/>
              <a:t>r</a:t>
            </a:r>
            <a:r>
              <a:rPr sz="800" spc="5" dirty="0"/>
              <a:t>n</a:t>
            </a:r>
            <a:r>
              <a:rPr sz="800" dirty="0"/>
              <a:t>ati</a:t>
            </a:r>
            <a:r>
              <a:rPr sz="800" spc="-20" dirty="0"/>
              <a:t>o</a:t>
            </a:r>
            <a:r>
              <a:rPr sz="800" spc="-10" dirty="0"/>
              <a:t>n</a:t>
            </a:r>
            <a:r>
              <a:rPr sz="800" dirty="0"/>
              <a:t>al</a:t>
            </a:r>
            <a:r>
              <a:rPr sz="800" spc="-5" dirty="0"/>
              <a:t> P</a:t>
            </a:r>
            <a:r>
              <a:rPr sz="800" spc="5" dirty="0"/>
              <a:t>ub</a:t>
            </a:r>
            <a:r>
              <a:rPr sz="800" spc="-10" dirty="0"/>
              <a:t>l</a:t>
            </a:r>
            <a:r>
              <a:rPr sz="800" dirty="0"/>
              <a:t>i</a:t>
            </a:r>
            <a:r>
              <a:rPr sz="800" spc="-5" dirty="0"/>
              <a:t>s</a:t>
            </a:r>
            <a:r>
              <a:rPr sz="800" spc="-10" dirty="0"/>
              <a:t>he</a:t>
            </a:r>
            <a:r>
              <a:rPr sz="800" spc="-5" dirty="0"/>
              <a:t>rs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spc="-10" dirty="0"/>
              <a:t>20</a:t>
            </a:r>
            <a:r>
              <a:rPr sz="800" spc="5" dirty="0"/>
              <a:t>0</a:t>
            </a:r>
            <a:r>
              <a:rPr sz="800" dirty="0"/>
              <a:t>7</a:t>
            </a:r>
            <a:endParaRPr sz="80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45540" y="1323790"/>
            <a:ext cx="451929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002665" algn="l"/>
              </a:tabLst>
            </a:pPr>
            <a:r>
              <a:rPr sz="2800" spc="-15" dirty="0">
                <a:latin typeface="Arial"/>
                <a:cs typeface="Arial"/>
              </a:rPr>
              <a:t>4</a:t>
            </a:r>
            <a:r>
              <a:rPr sz="2800" spc="-10" dirty="0">
                <a:latin typeface="Arial"/>
                <a:cs typeface="Arial"/>
              </a:rPr>
              <a:t>.</a:t>
            </a:r>
            <a:r>
              <a:rPr sz="2800" spc="-15" dirty="0">
                <a:latin typeface="Arial"/>
                <a:cs typeface="Arial"/>
              </a:rPr>
              <a:t>5.2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30" dirty="0">
                <a:latin typeface="Arial"/>
                <a:cs typeface="Arial"/>
              </a:rPr>
              <a:t>U</a:t>
            </a:r>
            <a:r>
              <a:rPr sz="2800" spc="-15" dirty="0">
                <a:latin typeface="Arial"/>
                <a:cs typeface="Arial"/>
              </a:rPr>
              <a:t>pdate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30" dirty="0">
                <a:latin typeface="Arial"/>
                <a:cs typeface="Arial"/>
              </a:rPr>
              <a:t>M</a:t>
            </a:r>
            <a:r>
              <a:rPr sz="2800" spc="-15" dirty="0">
                <a:latin typeface="Arial"/>
                <a:cs typeface="Arial"/>
              </a:rPr>
              <a:t>a</a:t>
            </a:r>
            <a:r>
              <a:rPr sz="2800" spc="0" dirty="0">
                <a:latin typeface="Arial"/>
                <a:cs typeface="Arial"/>
              </a:rPr>
              <a:t>r</a:t>
            </a:r>
            <a:r>
              <a:rPr sz="2800" spc="-10" dirty="0">
                <a:latin typeface="Arial"/>
                <a:cs typeface="Arial"/>
              </a:rPr>
              <a:t>k</a:t>
            </a:r>
            <a:r>
              <a:rPr sz="2800" spc="-15" dirty="0">
                <a:latin typeface="Arial"/>
                <a:cs typeface="Arial"/>
              </a:rPr>
              <a:t>s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r</a:t>
            </a:r>
            <a:r>
              <a:rPr sz="2800" spc="-15" dirty="0">
                <a:latin typeface="Arial"/>
                <a:cs typeface="Arial"/>
              </a:rPr>
              <a:t>e</a:t>
            </a:r>
            <a:r>
              <a:rPr sz="2800" spc="-10" dirty="0">
                <a:latin typeface="Arial"/>
                <a:cs typeface="Arial"/>
              </a:rPr>
              <a:t>c</a:t>
            </a:r>
            <a:r>
              <a:rPr sz="2800" spc="-15" dirty="0">
                <a:latin typeface="Arial"/>
                <a:cs typeface="Arial"/>
              </a:rPr>
              <a:t>o</a:t>
            </a:r>
            <a:r>
              <a:rPr sz="2800" spc="-5" dirty="0">
                <a:latin typeface="Arial"/>
                <a:cs typeface="Arial"/>
              </a:rPr>
              <a:t>r</a:t>
            </a:r>
            <a:r>
              <a:rPr sz="2800" spc="-30" dirty="0">
                <a:latin typeface="Arial"/>
                <a:cs typeface="Arial"/>
              </a:rPr>
              <a:t>d</a:t>
            </a:r>
            <a:r>
              <a:rPr sz="2800" spc="-15" dirty="0">
                <a:latin typeface="Arial"/>
                <a:cs typeface="Arial"/>
              </a:rPr>
              <a:t>s</a:t>
            </a:r>
            <a:endParaRPr sz="2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059941" y="2165798"/>
            <a:ext cx="6599555" cy="3251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991235">
              <a:lnSpc>
                <a:spcPct val="100000"/>
              </a:lnSpc>
              <a:buClr>
                <a:srgbClr val="993200"/>
              </a:buClr>
              <a:buFont typeface="Arial"/>
              <a:buAutoNum type="arabicPeriod"/>
              <a:tabLst>
                <a:tab pos="353060" algn="l"/>
              </a:tabLst>
            </a:pP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Th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e 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S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y</a:t>
            </a:r>
            <a:r>
              <a:rPr sz="2400" spc="-15" dirty="0">
                <a:solidFill>
                  <a:srgbClr val="993200"/>
                </a:solidFill>
                <a:latin typeface="Arial"/>
                <a:cs typeface="Arial"/>
              </a:rPr>
              <a:t>s</a:t>
            </a:r>
            <a:r>
              <a:rPr sz="2400" spc="-10" dirty="0">
                <a:solidFill>
                  <a:srgbClr val="9932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m</a:t>
            </a:r>
            <a:r>
              <a:rPr sz="2400" spc="5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eque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sts 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DE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O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to </a:t>
            </a:r>
            <a:r>
              <a:rPr sz="2400" spc="-15" dirty="0">
                <a:solidFill>
                  <a:srgbClr val="993200"/>
                </a:solidFill>
                <a:latin typeface="Arial"/>
                <a:cs typeface="Arial"/>
              </a:rPr>
              <a:t>e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e r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d</a:t>
            </a:r>
            <a:r>
              <a:rPr sz="2400" spc="5" dirty="0">
                <a:solidFill>
                  <a:srgbClr val="993200"/>
                </a:solidFill>
                <a:latin typeface="Arial"/>
                <a:cs typeface="Arial"/>
              </a:rPr>
              <a:t>_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id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993200"/>
              </a:buClr>
              <a:buFont typeface="Arial"/>
              <a:buAutoNum type="arabicPeriod"/>
            </a:pPr>
            <a:endParaRPr sz="245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  <a:buClr>
                <a:srgbClr val="993200"/>
              </a:buClr>
              <a:buFont typeface="Arial"/>
              <a:buAutoNum type="arabicPeriod"/>
              <a:tabLst>
                <a:tab pos="353060" algn="l"/>
                <a:tab pos="1284605" algn="l"/>
              </a:tabLst>
            </a:pP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DE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O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 en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rs r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d_id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.</a:t>
            </a:r>
            <a:r>
              <a:rPr sz="2400" spc="5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Th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e sys</a:t>
            </a:r>
            <a:r>
              <a:rPr sz="2400" spc="-10" dirty="0">
                <a:solidFill>
                  <a:srgbClr val="007F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m</a:t>
            </a:r>
            <a:r>
              <a:rPr sz="2400" spc="5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e</a:t>
            </a:r>
            <a:r>
              <a:rPr sz="2400" spc="-10" dirty="0">
                <a:solidFill>
                  <a:srgbClr val="007F00"/>
                </a:solidFill>
                <a:latin typeface="Arial"/>
                <a:cs typeface="Arial"/>
              </a:rPr>
              <a:t>t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ie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v</a:t>
            </a:r>
            <a:r>
              <a:rPr sz="2400" spc="5" dirty="0">
                <a:solidFill>
                  <a:srgbClr val="007F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s &amp; 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di</a:t>
            </a:r>
            <a:r>
              <a:rPr sz="2400" spc="10" dirty="0">
                <a:solidFill>
                  <a:srgbClr val="007F00"/>
                </a:solidFill>
                <a:latin typeface="Arial"/>
                <a:cs typeface="Arial"/>
              </a:rPr>
              <a:t>s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p</a:t>
            </a:r>
            <a:r>
              <a:rPr sz="2400" spc="5" dirty="0">
                <a:solidFill>
                  <a:srgbClr val="007F00"/>
                </a:solidFill>
                <a:latin typeface="Arial"/>
                <a:cs typeface="Arial"/>
              </a:rPr>
              <a:t>l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ys	t</a:t>
            </a:r>
            <a:r>
              <a:rPr sz="2400" spc="-15" dirty="0">
                <a:solidFill>
                  <a:srgbClr val="007F00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e 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in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f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rm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ion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993200"/>
              </a:buClr>
              <a:buFont typeface="Arial"/>
              <a:buAutoNum type="arabicPeriod"/>
            </a:pPr>
            <a:endParaRPr sz="2450">
              <a:latin typeface="Times New Roman"/>
              <a:cs typeface="Times New Roman"/>
            </a:endParaRPr>
          </a:p>
          <a:p>
            <a:pPr marL="352425" indent="-339725">
              <a:lnSpc>
                <a:spcPct val="100000"/>
              </a:lnSpc>
              <a:buClr>
                <a:srgbClr val="993200"/>
              </a:buClr>
              <a:buFont typeface="Arial"/>
              <a:buAutoNum type="arabicPeriod"/>
              <a:tabLst>
                <a:tab pos="353060" algn="l"/>
              </a:tabLst>
            </a:pP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DE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O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k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s c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han</a:t>
            </a:r>
            <a:r>
              <a:rPr sz="2400" spc="5" dirty="0">
                <a:solidFill>
                  <a:srgbClr val="A50020"/>
                </a:solidFill>
                <a:latin typeface="Arial"/>
                <a:cs typeface="Arial"/>
              </a:rPr>
              <a:t>g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s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993200"/>
              </a:buClr>
              <a:buFont typeface="Arial"/>
              <a:buAutoNum type="arabicPeriod"/>
            </a:pPr>
            <a:endParaRPr sz="2450">
              <a:latin typeface="Times New Roman"/>
              <a:cs typeface="Times New Roman"/>
            </a:endParaRPr>
          </a:p>
          <a:p>
            <a:pPr marL="352425" indent="-339725">
              <a:lnSpc>
                <a:spcPct val="100000"/>
              </a:lnSpc>
              <a:buClr>
                <a:srgbClr val="993200"/>
              </a:buClr>
              <a:buFont typeface="Arial"/>
              <a:buAutoNum type="arabicPeriod"/>
              <a:tabLst>
                <a:tab pos="353060" algn="l"/>
              </a:tabLst>
            </a:pP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Re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rd 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upda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ed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50241" y="455316"/>
            <a:ext cx="1643380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166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10" dirty="0">
                <a:solidFill>
                  <a:srgbClr val="3232FF"/>
                </a:solidFill>
                <a:latin typeface="Times New Roman"/>
                <a:cs typeface="Times New Roman"/>
              </a:rPr>
              <a:t> </a:t>
            </a:r>
            <a:r>
              <a:rPr sz="3600" spc="86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09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04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endParaRPr sz="36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85787" y="1066800"/>
            <a:ext cx="8610600" cy="0"/>
          </a:xfrm>
          <a:custGeom>
            <a:avLst/>
            <a:gdLst/>
            <a:ahLst/>
            <a:cxnLst/>
            <a:rect l="l" t="t" r="r" b="b"/>
            <a:pathLst>
              <a:path w="8610600">
                <a:moveTo>
                  <a:pt x="0" y="0"/>
                </a:moveTo>
                <a:lnTo>
                  <a:pt x="8610611" y="0"/>
                </a:lnTo>
              </a:path>
            </a:pathLst>
          </a:custGeom>
          <a:ln w="571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2555">
              <a:lnSpc>
                <a:spcPct val="100000"/>
              </a:lnSpc>
            </a:pPr>
            <a:fld id="{81D60167-4931-47E6-BA6A-407CBD079E47}" type="slidenum">
              <a:rPr dirty="0"/>
              <a:pPr marL="122555">
                <a:lnSpc>
                  <a:spcPct val="100000"/>
                </a:lnSpc>
              </a:pPr>
              <a:t>61</a:t>
            </a:fld>
            <a:endParaRPr dirty="0"/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S</a:t>
            </a:r>
            <a:r>
              <a:rPr spc="-10" dirty="0"/>
              <a:t>o</a:t>
            </a:r>
            <a:r>
              <a:rPr spc="-5" dirty="0"/>
              <a:t>f</a:t>
            </a:r>
            <a:r>
              <a:rPr dirty="0"/>
              <a:t>t</a:t>
            </a:r>
            <a:r>
              <a:rPr spc="-20" dirty="0"/>
              <a:t>w</a:t>
            </a:r>
            <a:r>
              <a:rPr dirty="0"/>
              <a:t>a</a:t>
            </a:r>
            <a:r>
              <a:rPr spc="-5" dirty="0"/>
              <a:t>r</a:t>
            </a:r>
            <a:r>
              <a:rPr dirty="0"/>
              <a:t>e</a:t>
            </a:r>
            <a:r>
              <a:rPr spc="-5" dirty="0"/>
              <a:t> </a:t>
            </a:r>
            <a:r>
              <a:rPr dirty="0"/>
              <a:t>E</a:t>
            </a:r>
            <a:r>
              <a:rPr spc="5" dirty="0"/>
              <a:t>n</a:t>
            </a:r>
            <a:r>
              <a:rPr spc="-10" dirty="0"/>
              <a:t>g</a:t>
            </a:r>
            <a:r>
              <a:rPr dirty="0"/>
              <a:t>i</a:t>
            </a:r>
            <a:r>
              <a:rPr spc="5" dirty="0"/>
              <a:t>n</a:t>
            </a:r>
            <a:r>
              <a:rPr spc="-10" dirty="0"/>
              <a:t>ee</a:t>
            </a:r>
            <a:r>
              <a:rPr spc="-5" dirty="0"/>
              <a:t>r</a:t>
            </a:r>
            <a:r>
              <a:rPr spc="-10" dirty="0"/>
              <a:t>i</a:t>
            </a:r>
            <a:r>
              <a:rPr spc="5" dirty="0"/>
              <a:t>n</a:t>
            </a:r>
            <a:r>
              <a:rPr dirty="0"/>
              <a:t>g</a:t>
            </a:r>
            <a:r>
              <a:rPr spc="-5" dirty="0"/>
              <a:t> </a:t>
            </a:r>
            <a:r>
              <a:rPr spc="-20" dirty="0"/>
              <a:t>(</a:t>
            </a:r>
            <a:r>
              <a:rPr spc="-10" dirty="0"/>
              <a:t>3</a:t>
            </a:r>
            <a:r>
              <a:rPr sz="750" baseline="22222" dirty="0"/>
              <a:t>rd </a:t>
            </a:r>
            <a:r>
              <a:rPr sz="750" spc="-75" baseline="22222" dirty="0"/>
              <a:t> </a:t>
            </a:r>
            <a:r>
              <a:rPr sz="800" spc="-10" dirty="0"/>
              <a:t>ed</a:t>
            </a:r>
            <a:r>
              <a:rPr sz="800" dirty="0"/>
              <a:t>.</a:t>
            </a:r>
            <a:r>
              <a:rPr sz="800" spc="-5" dirty="0"/>
              <a:t>)</a:t>
            </a:r>
            <a:r>
              <a:rPr sz="800" dirty="0"/>
              <a:t>,</a:t>
            </a:r>
            <a:r>
              <a:rPr sz="800" spc="-5" dirty="0"/>
              <a:t> </a:t>
            </a:r>
            <a:r>
              <a:rPr sz="800" dirty="0"/>
              <a:t>By</a:t>
            </a:r>
            <a:r>
              <a:rPr sz="800" spc="-15" dirty="0"/>
              <a:t> </a:t>
            </a:r>
            <a:r>
              <a:rPr sz="800" spc="-20" dirty="0"/>
              <a:t>K</a:t>
            </a:r>
            <a:r>
              <a:rPr sz="800" spc="15" dirty="0"/>
              <a:t>.</a:t>
            </a:r>
            <a:r>
              <a:rPr sz="800" dirty="0"/>
              <a:t>K</a:t>
            </a:r>
            <a:r>
              <a:rPr sz="800" spc="-15" dirty="0"/>
              <a:t> </a:t>
            </a:r>
            <a:r>
              <a:rPr sz="800" spc="-5" dirty="0"/>
              <a:t>A</a:t>
            </a:r>
            <a:r>
              <a:rPr sz="800" spc="-10" dirty="0"/>
              <a:t>gg</a:t>
            </a:r>
            <a:r>
              <a:rPr sz="800" dirty="0"/>
              <a:t>a</a:t>
            </a:r>
            <a:r>
              <a:rPr sz="800" spc="-5" dirty="0"/>
              <a:t>r</a:t>
            </a:r>
            <a:r>
              <a:rPr sz="800" spc="-20" dirty="0"/>
              <a:t>w</a:t>
            </a:r>
            <a:r>
              <a:rPr sz="800" dirty="0"/>
              <a:t>al</a:t>
            </a:r>
            <a:r>
              <a:rPr sz="800" spc="5" dirty="0"/>
              <a:t> </a:t>
            </a:r>
            <a:r>
              <a:rPr sz="800" dirty="0"/>
              <a:t>&amp;</a:t>
            </a:r>
            <a:r>
              <a:rPr sz="800" spc="-10" dirty="0"/>
              <a:t> </a:t>
            </a:r>
            <a:r>
              <a:rPr sz="800" spc="-5" dirty="0"/>
              <a:t>Y</a:t>
            </a:r>
            <a:r>
              <a:rPr sz="800" spc="-10" dirty="0"/>
              <a:t>oge</a:t>
            </a:r>
            <a:r>
              <a:rPr sz="800" spc="-5" dirty="0"/>
              <a:t>s</a:t>
            </a:r>
            <a:r>
              <a:rPr sz="800" dirty="0"/>
              <a:t>h</a:t>
            </a:r>
            <a:r>
              <a:rPr sz="800" spc="10" dirty="0"/>
              <a:t> </a:t>
            </a:r>
            <a:r>
              <a:rPr sz="800" spc="-5" dirty="0"/>
              <a:t>S</a:t>
            </a:r>
            <a:r>
              <a:rPr sz="800" dirty="0"/>
              <a:t>i</a:t>
            </a:r>
            <a:r>
              <a:rPr sz="800" spc="5" dirty="0"/>
              <a:t>n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dirty="0"/>
              <a:t>C</a:t>
            </a:r>
            <a:r>
              <a:rPr sz="800" spc="-20" dirty="0"/>
              <a:t>o</a:t>
            </a:r>
            <a:r>
              <a:rPr sz="800" spc="5" dirty="0"/>
              <a:t>p</a:t>
            </a:r>
            <a:r>
              <a:rPr sz="800" spc="-20" dirty="0"/>
              <a:t>y</a:t>
            </a:r>
            <a:r>
              <a:rPr sz="800" spc="-5" dirty="0"/>
              <a:t>r</a:t>
            </a:r>
            <a:r>
              <a:rPr sz="800" dirty="0"/>
              <a:t>i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t</a:t>
            </a:r>
            <a:r>
              <a:rPr sz="800" spc="5" dirty="0"/>
              <a:t> </a:t>
            </a:r>
            <a:r>
              <a:rPr sz="800" dirty="0"/>
              <a:t>©</a:t>
            </a:r>
            <a:r>
              <a:rPr sz="800" spc="5" dirty="0"/>
              <a:t> </a:t>
            </a:r>
            <a:r>
              <a:rPr sz="800" spc="-5" dirty="0"/>
              <a:t>N</a:t>
            </a:r>
            <a:r>
              <a:rPr sz="800" spc="-10" dirty="0"/>
              <a:t>e</a:t>
            </a:r>
            <a:r>
              <a:rPr sz="800" dirty="0"/>
              <a:t>w</a:t>
            </a:r>
            <a:r>
              <a:rPr sz="800" spc="-15" dirty="0"/>
              <a:t> </a:t>
            </a:r>
            <a:r>
              <a:rPr sz="800" spc="-20" dirty="0"/>
              <a:t>A</a:t>
            </a:r>
            <a:r>
              <a:rPr sz="800" spc="-10" dirty="0"/>
              <a:t>g</a:t>
            </a:r>
            <a:r>
              <a:rPr sz="800" dirty="0"/>
              <a:t>e</a:t>
            </a:r>
            <a:r>
              <a:rPr sz="800" spc="5" dirty="0"/>
              <a:t> </a:t>
            </a:r>
            <a:r>
              <a:rPr sz="800" spc="-30" dirty="0"/>
              <a:t>I</a:t>
            </a:r>
            <a:r>
              <a:rPr sz="800" spc="5" dirty="0"/>
              <a:t>n</a:t>
            </a:r>
            <a:r>
              <a:rPr sz="800" dirty="0"/>
              <a:t>t</a:t>
            </a:r>
            <a:r>
              <a:rPr sz="800" spc="-10" dirty="0"/>
              <a:t>e</a:t>
            </a:r>
            <a:r>
              <a:rPr sz="800" spc="-5" dirty="0"/>
              <a:t>r</a:t>
            </a:r>
            <a:r>
              <a:rPr sz="800" spc="5" dirty="0"/>
              <a:t>n</a:t>
            </a:r>
            <a:r>
              <a:rPr sz="800" dirty="0"/>
              <a:t>ati</a:t>
            </a:r>
            <a:r>
              <a:rPr sz="800" spc="-20" dirty="0"/>
              <a:t>o</a:t>
            </a:r>
            <a:r>
              <a:rPr sz="800" spc="-10" dirty="0"/>
              <a:t>n</a:t>
            </a:r>
            <a:r>
              <a:rPr sz="800" dirty="0"/>
              <a:t>al</a:t>
            </a:r>
            <a:r>
              <a:rPr sz="800" spc="-5" dirty="0"/>
              <a:t> P</a:t>
            </a:r>
            <a:r>
              <a:rPr sz="800" spc="5" dirty="0"/>
              <a:t>ub</a:t>
            </a:r>
            <a:r>
              <a:rPr sz="800" spc="-10" dirty="0"/>
              <a:t>l</a:t>
            </a:r>
            <a:r>
              <a:rPr sz="800" dirty="0"/>
              <a:t>i</a:t>
            </a:r>
            <a:r>
              <a:rPr sz="800" spc="-5" dirty="0"/>
              <a:t>s</a:t>
            </a:r>
            <a:r>
              <a:rPr sz="800" spc="-10" dirty="0"/>
              <a:t>he</a:t>
            </a:r>
            <a:r>
              <a:rPr sz="800" spc="-5" dirty="0"/>
              <a:t>rs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spc="-10" dirty="0"/>
              <a:t>20</a:t>
            </a:r>
            <a:r>
              <a:rPr sz="800" spc="5" dirty="0"/>
              <a:t>0</a:t>
            </a:r>
            <a:r>
              <a:rPr sz="800" dirty="0"/>
              <a:t>7</a:t>
            </a:r>
            <a:endParaRPr sz="80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3140" y="1007557"/>
            <a:ext cx="704215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-5" dirty="0">
                <a:latin typeface="Arial"/>
                <a:cs typeface="Arial"/>
              </a:rPr>
              <a:t>4</a:t>
            </a:r>
            <a:r>
              <a:rPr sz="2400" dirty="0">
                <a:latin typeface="Arial"/>
                <a:cs typeface="Arial"/>
              </a:rPr>
              <a:t>.</a:t>
            </a:r>
            <a:r>
              <a:rPr sz="2400" spc="-5" dirty="0">
                <a:latin typeface="Arial"/>
                <a:cs typeface="Arial"/>
              </a:rPr>
              <a:t>5</a:t>
            </a:r>
            <a:r>
              <a:rPr sz="2400" dirty="0">
                <a:latin typeface="Arial"/>
                <a:cs typeface="Arial"/>
              </a:rPr>
              <a:t>.3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992885" y="1007557"/>
            <a:ext cx="2210435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-5" dirty="0">
                <a:latin typeface="Arial"/>
                <a:cs typeface="Arial"/>
              </a:rPr>
              <a:t>Co</a:t>
            </a:r>
            <a:r>
              <a:rPr sz="2400" dirty="0">
                <a:latin typeface="Arial"/>
                <a:cs typeface="Arial"/>
              </a:rPr>
              <a:t>m</a:t>
            </a:r>
            <a:r>
              <a:rPr sz="2400" spc="-5" dirty="0">
                <a:latin typeface="Arial"/>
                <a:cs typeface="Arial"/>
              </a:rPr>
              <a:t>pu</a:t>
            </a:r>
            <a:r>
              <a:rPr sz="2400" dirty="0">
                <a:latin typeface="Arial"/>
                <a:cs typeface="Arial"/>
              </a:rPr>
              <a:t>te </a:t>
            </a:r>
            <a:r>
              <a:rPr sz="2400" spc="-5" dirty="0">
                <a:latin typeface="Arial"/>
                <a:cs typeface="Arial"/>
              </a:rPr>
              <a:t>Re</a:t>
            </a:r>
            <a:r>
              <a:rPr sz="2400" spc="10" dirty="0">
                <a:latin typeface="Arial"/>
                <a:cs typeface="Arial"/>
              </a:rPr>
              <a:t>s</a:t>
            </a:r>
            <a:r>
              <a:rPr sz="2400" spc="-5" dirty="0">
                <a:latin typeface="Arial"/>
                <a:cs typeface="Arial"/>
              </a:rPr>
              <a:t>ul</a:t>
            </a:r>
            <a:r>
              <a:rPr sz="2400" dirty="0">
                <a:latin typeface="Arial"/>
                <a:cs typeface="Arial"/>
              </a:rPr>
              <a:t>t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93129" y="1371794"/>
            <a:ext cx="7993380" cy="3251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12065" indent="914400">
              <a:lnSpc>
                <a:spcPct val="100000"/>
              </a:lnSpc>
              <a:buClr>
                <a:srgbClr val="3232FF"/>
              </a:buClr>
              <a:buFont typeface="Arial"/>
              <a:buAutoNum type="romanLcParenBoth"/>
              <a:tabLst>
                <a:tab pos="1535430" algn="l"/>
              </a:tabLst>
            </a:pP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ce</a:t>
            </a:r>
            <a:r>
              <a:rPr sz="2400" spc="-10" dirty="0">
                <a:solidFill>
                  <a:srgbClr val="3232FF"/>
                </a:solidFill>
                <a:latin typeface="Arial"/>
                <a:cs typeface="Arial"/>
              </a:rPr>
              <a:t> 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 m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rks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re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ed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,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ul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 c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pu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d f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ch </a:t>
            </a:r>
            <a:r>
              <a:rPr sz="2400" spc="-15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2400" spc="-1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ud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t.</a:t>
            </a:r>
            <a:endParaRPr sz="2400">
              <a:latin typeface="Arial"/>
              <a:cs typeface="Arial"/>
            </a:endParaRPr>
          </a:p>
          <a:p>
            <a:pPr marL="12700" marR="617855" indent="914400" algn="just">
              <a:lnSpc>
                <a:spcPct val="99800"/>
              </a:lnSpc>
              <a:spcBef>
                <a:spcPts val="5"/>
              </a:spcBef>
              <a:buClr>
                <a:srgbClr val="3232FF"/>
              </a:buClr>
              <a:buFont typeface="Arial"/>
              <a:buAutoNum type="romanLcParenBoth"/>
              <a:tabLst>
                <a:tab pos="1520190" algn="l"/>
              </a:tabLst>
            </a:pPr>
            <a:r>
              <a:rPr sz="2400" spc="-10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f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a </a:t>
            </a:r>
            <a:r>
              <a:rPr sz="2400" spc="-15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15" dirty="0">
                <a:solidFill>
                  <a:srgbClr val="3232FF"/>
                </a:solidFill>
                <a:latin typeface="Arial"/>
                <a:cs typeface="Arial"/>
              </a:rPr>
              <a:t>u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den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ha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 sc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d m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re </a:t>
            </a:r>
            <a:r>
              <a:rPr sz="2400" spc="-1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ha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n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5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0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%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2400" spc="1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a s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ub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j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ct,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ss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d</a:t>
            </a:r>
            <a:r>
              <a:rPr sz="2400" spc="1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cr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edi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poi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ts</a:t>
            </a:r>
            <a:r>
              <a:rPr sz="2400" spc="-1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re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al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l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1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d to</a:t>
            </a:r>
            <a:r>
              <a:rPr sz="2400" spc="-1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ha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 st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uden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t.</a:t>
            </a:r>
            <a:endParaRPr sz="2400">
              <a:latin typeface="Arial"/>
              <a:cs typeface="Arial"/>
            </a:endParaRPr>
          </a:p>
          <a:p>
            <a:pPr marL="1504315" indent="-577215">
              <a:lnSpc>
                <a:spcPts val="2870"/>
              </a:lnSpc>
              <a:buClr>
                <a:srgbClr val="3232FF"/>
              </a:buClr>
              <a:buFont typeface="Arial"/>
              <a:buAutoNum type="romanLcParenBoth"/>
              <a:tabLst>
                <a:tab pos="1504950" algn="l"/>
              </a:tabLst>
            </a:pP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Th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 r</a:t>
            </a:r>
            <a:r>
              <a:rPr sz="2400" spc="-1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ul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di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pl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y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d 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w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th s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ub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j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ct-c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d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,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rks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&amp; cr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edi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po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ts.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spc="-5" dirty="0">
                <a:latin typeface="Arial"/>
                <a:cs typeface="Arial"/>
              </a:rPr>
              <a:t>4</a:t>
            </a:r>
            <a:r>
              <a:rPr sz="2400" dirty="0">
                <a:latin typeface="Arial"/>
                <a:cs typeface="Arial"/>
              </a:rPr>
              <a:t>.6 </a:t>
            </a:r>
            <a:r>
              <a:rPr sz="2400" spc="-5" dirty="0">
                <a:latin typeface="Arial"/>
                <a:cs typeface="Arial"/>
              </a:rPr>
              <a:t>Al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5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r</a:t>
            </a:r>
            <a:r>
              <a:rPr sz="2400" spc="-5" dirty="0">
                <a:latin typeface="Arial"/>
                <a:cs typeface="Arial"/>
              </a:rPr>
              <a:t>na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ve </a:t>
            </a:r>
            <a:r>
              <a:rPr sz="2400" spc="-5" dirty="0">
                <a:latin typeface="Arial"/>
                <a:cs typeface="Arial"/>
              </a:rPr>
              <a:t>F</a:t>
            </a:r>
            <a:r>
              <a:rPr sz="2400" spc="5" dirty="0">
                <a:latin typeface="Arial"/>
                <a:cs typeface="Arial"/>
              </a:rPr>
              <a:t>l</a:t>
            </a:r>
            <a:r>
              <a:rPr sz="2400" spc="-5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w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907530" y="4659064"/>
            <a:ext cx="704215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-5" dirty="0">
                <a:latin typeface="Arial"/>
                <a:cs typeface="Arial"/>
              </a:rPr>
              <a:t>4</a:t>
            </a:r>
            <a:r>
              <a:rPr sz="2400" dirty="0">
                <a:latin typeface="Arial"/>
                <a:cs typeface="Arial"/>
              </a:rPr>
              <a:t>.</a:t>
            </a:r>
            <a:r>
              <a:rPr sz="2400" spc="-5" dirty="0">
                <a:latin typeface="Arial"/>
                <a:cs typeface="Arial"/>
              </a:rPr>
              <a:t>6</a:t>
            </a:r>
            <a:r>
              <a:rPr sz="2400" dirty="0">
                <a:latin typeface="Arial"/>
                <a:cs typeface="Arial"/>
              </a:rPr>
              <a:t>.1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821930" y="4659064"/>
            <a:ext cx="6074410" cy="6946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875"/>
              </a:lnSpc>
            </a:pPr>
            <a:r>
              <a:rPr sz="2400" spc="-5" dirty="0">
                <a:latin typeface="Arial"/>
                <a:cs typeface="Arial"/>
              </a:rPr>
              <a:t>Re</a:t>
            </a:r>
            <a:r>
              <a:rPr sz="2400" spc="10" dirty="0">
                <a:latin typeface="Arial"/>
                <a:cs typeface="Arial"/>
              </a:rPr>
              <a:t>c</a:t>
            </a:r>
            <a:r>
              <a:rPr sz="2400" spc="-5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rd </a:t>
            </a:r>
            <a:r>
              <a:rPr sz="2400" spc="-5" dirty="0">
                <a:latin typeface="Arial"/>
                <a:cs typeface="Arial"/>
              </a:rPr>
              <a:t>no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f</a:t>
            </a:r>
            <a:r>
              <a:rPr sz="2400" spc="-5" dirty="0">
                <a:latin typeface="Arial"/>
                <a:cs typeface="Arial"/>
              </a:rPr>
              <a:t>oun</a:t>
            </a:r>
            <a:r>
              <a:rPr sz="2400" dirty="0">
                <a:latin typeface="Arial"/>
                <a:cs typeface="Arial"/>
              </a:rPr>
              <a:t>d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ts val="2875"/>
              </a:lnSpc>
            </a:pPr>
            <a:r>
              <a:rPr sz="2400" spc="-10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f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n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upda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te</a:t>
            </a:r>
            <a:r>
              <a:rPr sz="2400" spc="1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dele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te m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rks s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b</a:t>
            </a:r>
            <a:r>
              <a:rPr sz="2400" spc="-1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f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low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s,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2400" spc="-15" dirty="0">
                <a:solidFill>
                  <a:srgbClr val="3232FF"/>
                </a:solidFill>
                <a:latin typeface="Arial"/>
                <a:cs typeface="Arial"/>
              </a:rPr>
              <a:t>k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93140" y="5389061"/>
            <a:ext cx="7871459" cy="1060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99800"/>
              </a:lnSpc>
            </a:pP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w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th s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pe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f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d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d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nu</a:t>
            </a:r>
            <a:r>
              <a:rPr sz="2400" spc="15" dirty="0">
                <a:solidFill>
                  <a:srgbClr val="3232FF"/>
                </a:solidFill>
                <a:latin typeface="Arial"/>
                <a:cs typeface="Arial"/>
              </a:rPr>
              <a:t>m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b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d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o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no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1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x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st,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 s</a:t>
            </a:r>
            <a:r>
              <a:rPr sz="2400" spc="-15" dirty="0">
                <a:solidFill>
                  <a:srgbClr val="3232FF"/>
                </a:solidFill>
                <a:latin typeface="Arial"/>
                <a:cs typeface="Arial"/>
              </a:rPr>
              <a:t>y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m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di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pl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ys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n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rr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3232FF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ss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g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.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DE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n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en</a:t>
            </a:r>
            <a:r>
              <a:rPr sz="2400" spc="-1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ano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he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d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l 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ope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50241" y="455316"/>
            <a:ext cx="1643380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166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10" dirty="0">
                <a:solidFill>
                  <a:srgbClr val="3232FF"/>
                </a:solidFill>
                <a:latin typeface="Times New Roman"/>
                <a:cs typeface="Times New Roman"/>
              </a:rPr>
              <a:t> </a:t>
            </a:r>
            <a:r>
              <a:rPr sz="3600" spc="86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09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04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endParaRPr sz="36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685787" y="914400"/>
            <a:ext cx="8610600" cy="0"/>
          </a:xfrm>
          <a:custGeom>
            <a:avLst/>
            <a:gdLst/>
            <a:ahLst/>
            <a:cxnLst/>
            <a:rect l="l" t="t" r="r" b="b"/>
            <a:pathLst>
              <a:path w="8610600">
                <a:moveTo>
                  <a:pt x="0" y="0"/>
                </a:moveTo>
                <a:lnTo>
                  <a:pt x="8610611" y="0"/>
                </a:lnTo>
              </a:path>
            </a:pathLst>
          </a:custGeom>
          <a:ln w="571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2555">
              <a:lnSpc>
                <a:spcPct val="100000"/>
              </a:lnSpc>
            </a:pPr>
            <a:fld id="{81D60167-4931-47E6-BA6A-407CBD079E47}" type="slidenum">
              <a:rPr dirty="0"/>
              <a:pPr marL="122555">
                <a:lnSpc>
                  <a:spcPct val="100000"/>
                </a:lnSpc>
              </a:pPr>
              <a:t>62</a:t>
            </a:fld>
            <a:endParaRPr dirty="0"/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S</a:t>
            </a:r>
            <a:r>
              <a:rPr spc="-10" dirty="0"/>
              <a:t>o</a:t>
            </a:r>
            <a:r>
              <a:rPr spc="-5" dirty="0"/>
              <a:t>f</a:t>
            </a:r>
            <a:r>
              <a:rPr dirty="0"/>
              <a:t>t</a:t>
            </a:r>
            <a:r>
              <a:rPr spc="-20" dirty="0"/>
              <a:t>w</a:t>
            </a:r>
            <a:r>
              <a:rPr dirty="0"/>
              <a:t>a</a:t>
            </a:r>
            <a:r>
              <a:rPr spc="-5" dirty="0"/>
              <a:t>r</a:t>
            </a:r>
            <a:r>
              <a:rPr dirty="0"/>
              <a:t>e</a:t>
            </a:r>
            <a:r>
              <a:rPr spc="-5" dirty="0"/>
              <a:t> </a:t>
            </a:r>
            <a:r>
              <a:rPr dirty="0"/>
              <a:t>E</a:t>
            </a:r>
            <a:r>
              <a:rPr spc="5" dirty="0"/>
              <a:t>n</a:t>
            </a:r>
            <a:r>
              <a:rPr spc="-10" dirty="0"/>
              <a:t>g</a:t>
            </a:r>
            <a:r>
              <a:rPr dirty="0"/>
              <a:t>i</a:t>
            </a:r>
            <a:r>
              <a:rPr spc="5" dirty="0"/>
              <a:t>n</a:t>
            </a:r>
            <a:r>
              <a:rPr spc="-10" dirty="0"/>
              <a:t>ee</a:t>
            </a:r>
            <a:r>
              <a:rPr spc="-5" dirty="0"/>
              <a:t>r</a:t>
            </a:r>
            <a:r>
              <a:rPr spc="-10" dirty="0"/>
              <a:t>i</a:t>
            </a:r>
            <a:r>
              <a:rPr spc="5" dirty="0"/>
              <a:t>n</a:t>
            </a:r>
            <a:r>
              <a:rPr dirty="0"/>
              <a:t>g</a:t>
            </a:r>
            <a:r>
              <a:rPr spc="-5" dirty="0"/>
              <a:t> </a:t>
            </a:r>
            <a:r>
              <a:rPr spc="-20" dirty="0"/>
              <a:t>(</a:t>
            </a:r>
            <a:r>
              <a:rPr spc="-10" dirty="0"/>
              <a:t>3</a:t>
            </a:r>
            <a:r>
              <a:rPr sz="750" baseline="22222" dirty="0"/>
              <a:t>rd </a:t>
            </a:r>
            <a:r>
              <a:rPr sz="750" spc="-75" baseline="22222" dirty="0"/>
              <a:t> </a:t>
            </a:r>
            <a:r>
              <a:rPr sz="800" spc="-10" dirty="0"/>
              <a:t>ed</a:t>
            </a:r>
            <a:r>
              <a:rPr sz="800" dirty="0"/>
              <a:t>.</a:t>
            </a:r>
            <a:r>
              <a:rPr sz="800" spc="-5" dirty="0"/>
              <a:t>)</a:t>
            </a:r>
            <a:r>
              <a:rPr sz="800" dirty="0"/>
              <a:t>,</a:t>
            </a:r>
            <a:r>
              <a:rPr sz="800" spc="-5" dirty="0"/>
              <a:t> </a:t>
            </a:r>
            <a:r>
              <a:rPr sz="800" dirty="0"/>
              <a:t>By</a:t>
            </a:r>
            <a:r>
              <a:rPr sz="800" spc="-15" dirty="0"/>
              <a:t> </a:t>
            </a:r>
            <a:r>
              <a:rPr sz="800" spc="-20" dirty="0"/>
              <a:t>K</a:t>
            </a:r>
            <a:r>
              <a:rPr sz="800" spc="15" dirty="0"/>
              <a:t>.</a:t>
            </a:r>
            <a:r>
              <a:rPr sz="800" dirty="0"/>
              <a:t>K</a:t>
            </a:r>
            <a:r>
              <a:rPr sz="800" spc="-15" dirty="0"/>
              <a:t> </a:t>
            </a:r>
            <a:r>
              <a:rPr sz="800" spc="-5" dirty="0"/>
              <a:t>A</a:t>
            </a:r>
            <a:r>
              <a:rPr sz="800" spc="-10" dirty="0"/>
              <a:t>gg</a:t>
            </a:r>
            <a:r>
              <a:rPr sz="800" dirty="0"/>
              <a:t>a</a:t>
            </a:r>
            <a:r>
              <a:rPr sz="800" spc="-5" dirty="0"/>
              <a:t>r</a:t>
            </a:r>
            <a:r>
              <a:rPr sz="800" spc="-20" dirty="0"/>
              <a:t>w</a:t>
            </a:r>
            <a:r>
              <a:rPr sz="800" dirty="0"/>
              <a:t>al</a:t>
            </a:r>
            <a:r>
              <a:rPr sz="800" spc="5" dirty="0"/>
              <a:t> </a:t>
            </a:r>
            <a:r>
              <a:rPr sz="800" dirty="0"/>
              <a:t>&amp;</a:t>
            </a:r>
            <a:r>
              <a:rPr sz="800" spc="-10" dirty="0"/>
              <a:t> </a:t>
            </a:r>
            <a:r>
              <a:rPr sz="800" spc="-5" dirty="0"/>
              <a:t>Y</a:t>
            </a:r>
            <a:r>
              <a:rPr sz="800" spc="-10" dirty="0"/>
              <a:t>oge</a:t>
            </a:r>
            <a:r>
              <a:rPr sz="800" spc="-5" dirty="0"/>
              <a:t>s</a:t>
            </a:r>
            <a:r>
              <a:rPr sz="800" dirty="0"/>
              <a:t>h</a:t>
            </a:r>
            <a:r>
              <a:rPr sz="800" spc="10" dirty="0"/>
              <a:t> </a:t>
            </a:r>
            <a:r>
              <a:rPr sz="800" spc="-5" dirty="0"/>
              <a:t>S</a:t>
            </a:r>
            <a:r>
              <a:rPr sz="800" dirty="0"/>
              <a:t>i</a:t>
            </a:r>
            <a:r>
              <a:rPr sz="800" spc="5" dirty="0"/>
              <a:t>n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dirty="0"/>
              <a:t>C</a:t>
            </a:r>
            <a:r>
              <a:rPr sz="800" spc="-20" dirty="0"/>
              <a:t>o</a:t>
            </a:r>
            <a:r>
              <a:rPr sz="800" spc="5" dirty="0"/>
              <a:t>p</a:t>
            </a:r>
            <a:r>
              <a:rPr sz="800" spc="-20" dirty="0"/>
              <a:t>y</a:t>
            </a:r>
            <a:r>
              <a:rPr sz="800" spc="-5" dirty="0"/>
              <a:t>r</a:t>
            </a:r>
            <a:r>
              <a:rPr sz="800" dirty="0"/>
              <a:t>i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t</a:t>
            </a:r>
            <a:r>
              <a:rPr sz="800" spc="5" dirty="0"/>
              <a:t> </a:t>
            </a:r>
            <a:r>
              <a:rPr sz="800" dirty="0"/>
              <a:t>©</a:t>
            </a:r>
            <a:r>
              <a:rPr sz="800" spc="5" dirty="0"/>
              <a:t> </a:t>
            </a:r>
            <a:r>
              <a:rPr sz="800" spc="-5" dirty="0"/>
              <a:t>N</a:t>
            </a:r>
            <a:r>
              <a:rPr sz="800" spc="-10" dirty="0"/>
              <a:t>e</a:t>
            </a:r>
            <a:r>
              <a:rPr sz="800" dirty="0"/>
              <a:t>w</a:t>
            </a:r>
            <a:r>
              <a:rPr sz="800" spc="-15" dirty="0"/>
              <a:t> </a:t>
            </a:r>
            <a:r>
              <a:rPr sz="800" spc="-20" dirty="0"/>
              <a:t>A</a:t>
            </a:r>
            <a:r>
              <a:rPr sz="800" spc="-10" dirty="0"/>
              <a:t>g</a:t>
            </a:r>
            <a:r>
              <a:rPr sz="800" dirty="0"/>
              <a:t>e</a:t>
            </a:r>
            <a:r>
              <a:rPr sz="800" spc="5" dirty="0"/>
              <a:t> </a:t>
            </a:r>
            <a:r>
              <a:rPr sz="800" spc="-30" dirty="0"/>
              <a:t>I</a:t>
            </a:r>
            <a:r>
              <a:rPr sz="800" spc="5" dirty="0"/>
              <a:t>n</a:t>
            </a:r>
            <a:r>
              <a:rPr sz="800" dirty="0"/>
              <a:t>t</a:t>
            </a:r>
            <a:r>
              <a:rPr sz="800" spc="-10" dirty="0"/>
              <a:t>e</a:t>
            </a:r>
            <a:r>
              <a:rPr sz="800" spc="-5" dirty="0"/>
              <a:t>r</a:t>
            </a:r>
            <a:r>
              <a:rPr sz="800" spc="5" dirty="0"/>
              <a:t>n</a:t>
            </a:r>
            <a:r>
              <a:rPr sz="800" dirty="0"/>
              <a:t>ati</a:t>
            </a:r>
            <a:r>
              <a:rPr sz="800" spc="-20" dirty="0"/>
              <a:t>o</a:t>
            </a:r>
            <a:r>
              <a:rPr sz="800" spc="-10" dirty="0"/>
              <a:t>n</a:t>
            </a:r>
            <a:r>
              <a:rPr sz="800" dirty="0"/>
              <a:t>al</a:t>
            </a:r>
            <a:r>
              <a:rPr sz="800" spc="-5" dirty="0"/>
              <a:t> P</a:t>
            </a:r>
            <a:r>
              <a:rPr sz="800" spc="5" dirty="0"/>
              <a:t>ub</a:t>
            </a:r>
            <a:r>
              <a:rPr sz="800" spc="-10" dirty="0"/>
              <a:t>l</a:t>
            </a:r>
            <a:r>
              <a:rPr sz="800" dirty="0"/>
              <a:t>i</a:t>
            </a:r>
            <a:r>
              <a:rPr sz="800" spc="-5" dirty="0"/>
              <a:t>s</a:t>
            </a:r>
            <a:r>
              <a:rPr sz="800" spc="-10" dirty="0"/>
              <a:t>he</a:t>
            </a:r>
            <a:r>
              <a:rPr sz="800" spc="-5" dirty="0"/>
              <a:t>rs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spc="-10" dirty="0"/>
              <a:t>20</a:t>
            </a:r>
            <a:r>
              <a:rPr sz="800" spc="5" dirty="0"/>
              <a:t>0</a:t>
            </a:r>
            <a:r>
              <a:rPr sz="800" dirty="0"/>
              <a:t>7</a:t>
            </a:r>
            <a:endParaRPr sz="80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50241" y="455316"/>
            <a:ext cx="1643380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166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10" dirty="0">
                <a:solidFill>
                  <a:srgbClr val="3232FF"/>
                </a:solidFill>
                <a:latin typeface="Times New Roman"/>
                <a:cs typeface="Times New Roman"/>
              </a:rPr>
              <a:t> </a:t>
            </a:r>
            <a:r>
              <a:rPr sz="3600" spc="86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09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04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08968" rIns="0" bIns="0" rtlCol="0">
            <a:spAutoFit/>
          </a:bodyPr>
          <a:lstStyle/>
          <a:p>
            <a:pPr marL="1003300">
              <a:lnSpc>
                <a:spcPct val="100000"/>
              </a:lnSpc>
            </a:pPr>
            <a:r>
              <a:rPr sz="2800" spc="-15" dirty="0"/>
              <a:t>4</a:t>
            </a:r>
            <a:r>
              <a:rPr sz="2800" spc="-10" dirty="0"/>
              <a:t>.</a:t>
            </a:r>
            <a:r>
              <a:rPr sz="2800" spc="-15" dirty="0"/>
              <a:t>6.2</a:t>
            </a:r>
            <a:r>
              <a:rPr sz="2800" spc="185" dirty="0"/>
              <a:t> </a:t>
            </a:r>
            <a:r>
              <a:rPr sz="2800" spc="-30" dirty="0"/>
              <a:t>D</a:t>
            </a:r>
            <a:r>
              <a:rPr sz="2800" spc="-15" dirty="0"/>
              <a:t>e</a:t>
            </a:r>
            <a:r>
              <a:rPr sz="2800" spc="-10" dirty="0"/>
              <a:t>l</a:t>
            </a:r>
            <a:r>
              <a:rPr sz="2800" spc="-15" dirty="0"/>
              <a:t>ete</a:t>
            </a:r>
            <a:r>
              <a:rPr sz="2800" spc="5" dirty="0"/>
              <a:t> </a:t>
            </a:r>
            <a:r>
              <a:rPr sz="2800" spc="-20" dirty="0"/>
              <a:t>C</a:t>
            </a:r>
            <a:r>
              <a:rPr sz="2800" spc="-15" dirty="0"/>
              <a:t>an</a:t>
            </a:r>
            <a:r>
              <a:rPr sz="2800" spc="-10" dirty="0"/>
              <a:t>c</a:t>
            </a:r>
            <a:r>
              <a:rPr sz="2800" spc="-15" dirty="0"/>
              <a:t>e</a:t>
            </a:r>
            <a:r>
              <a:rPr sz="2800" spc="-10" dirty="0"/>
              <a:t>ll</a:t>
            </a:r>
            <a:r>
              <a:rPr sz="2800" spc="-15" dirty="0"/>
              <a:t>e</a:t>
            </a:r>
            <a:r>
              <a:rPr sz="2800" spc="-20" dirty="0"/>
              <a:t>d</a:t>
            </a:r>
            <a:endParaRPr sz="2800"/>
          </a:p>
        </p:txBody>
      </p:sp>
      <p:sp>
        <p:nvSpPr>
          <p:cNvPr id="4" name="object 4"/>
          <p:cNvSpPr txBox="1"/>
          <p:nvPr/>
        </p:nvSpPr>
        <p:spPr>
          <a:xfrm>
            <a:off x="840729" y="2124650"/>
            <a:ext cx="8038465" cy="42291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914400">
              <a:lnSpc>
                <a:spcPct val="99800"/>
              </a:lnSpc>
            </a:pPr>
            <a:r>
              <a:rPr sz="2400" spc="-10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f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n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De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l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te</a:t>
            </a:r>
            <a:r>
              <a:rPr sz="2400" spc="-1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rks,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 DE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 de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c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de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no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to</a:t>
            </a:r>
            <a:r>
              <a:rPr sz="2400" spc="-1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dele</a:t>
            </a:r>
            <a:r>
              <a:rPr sz="2400" spc="15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 m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rks, 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dele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te 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 c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ll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d</a:t>
            </a:r>
            <a:r>
              <a:rPr sz="2400" spc="1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d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ba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c f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l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w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 r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-s</a:t>
            </a:r>
            <a:r>
              <a:rPr sz="2400" spc="-1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d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be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gi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g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"/>
              </a:spcBef>
            </a:pPr>
            <a:endParaRPr sz="2500">
              <a:latin typeface="Times New Roman"/>
              <a:cs typeface="Times New Roman"/>
            </a:endParaRPr>
          </a:p>
          <a:p>
            <a:pPr marL="607060" lvl="1" indent="-594360">
              <a:lnSpc>
                <a:spcPct val="100000"/>
              </a:lnSpc>
              <a:buFont typeface="Arial"/>
              <a:buAutoNum type="arabicPeriod" startAt="7"/>
              <a:tabLst>
                <a:tab pos="607060" algn="l"/>
              </a:tabLst>
            </a:pPr>
            <a:r>
              <a:rPr sz="2800" spc="-25" dirty="0">
                <a:latin typeface="Arial"/>
                <a:cs typeface="Arial"/>
              </a:rPr>
              <a:t>S</a:t>
            </a:r>
            <a:r>
              <a:rPr sz="2800" spc="-15" dirty="0">
                <a:latin typeface="Arial"/>
                <a:cs typeface="Arial"/>
              </a:rPr>
              <a:t>pe</a:t>
            </a:r>
            <a:r>
              <a:rPr sz="2800" spc="-10" dirty="0">
                <a:latin typeface="Arial"/>
                <a:cs typeface="Arial"/>
              </a:rPr>
              <a:t>ci</a:t>
            </a:r>
            <a:r>
              <a:rPr sz="2800" spc="-15" dirty="0">
                <a:latin typeface="Arial"/>
                <a:cs typeface="Arial"/>
              </a:rPr>
              <a:t>a</a:t>
            </a:r>
            <a:r>
              <a:rPr sz="2800" spc="-10" dirty="0">
                <a:latin typeface="Arial"/>
                <a:cs typeface="Arial"/>
              </a:rPr>
              <a:t>l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30" dirty="0">
                <a:latin typeface="Arial"/>
                <a:cs typeface="Arial"/>
              </a:rPr>
              <a:t>R</a:t>
            </a:r>
            <a:r>
              <a:rPr sz="2800" spc="-15" dirty="0">
                <a:latin typeface="Arial"/>
                <a:cs typeface="Arial"/>
              </a:rPr>
              <a:t>equ</a:t>
            </a:r>
            <a:r>
              <a:rPr sz="2800" spc="-10" dirty="0">
                <a:latin typeface="Arial"/>
                <a:cs typeface="Arial"/>
              </a:rPr>
              <a:t>i</a:t>
            </a:r>
            <a:r>
              <a:rPr sz="2800" spc="0" dirty="0">
                <a:latin typeface="Arial"/>
                <a:cs typeface="Arial"/>
              </a:rPr>
              <a:t>r</a:t>
            </a:r>
            <a:r>
              <a:rPr sz="2800" spc="-15" dirty="0">
                <a:latin typeface="Arial"/>
                <a:cs typeface="Arial"/>
              </a:rPr>
              <a:t>e</a:t>
            </a:r>
            <a:r>
              <a:rPr sz="2800" spc="-30" dirty="0">
                <a:latin typeface="Arial"/>
                <a:cs typeface="Arial"/>
              </a:rPr>
              <a:t>m</a:t>
            </a:r>
            <a:r>
              <a:rPr sz="2800" spc="-15" dirty="0">
                <a:latin typeface="Arial"/>
                <a:cs typeface="Arial"/>
              </a:rPr>
              <a:t>ents</a:t>
            </a:r>
            <a:endParaRPr sz="28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29"/>
              </a:spcBef>
              <a:buFont typeface="Arial"/>
              <a:buAutoNum type="arabicPeriod" startAt="7"/>
            </a:pPr>
            <a:endParaRPr sz="2900">
              <a:latin typeface="Times New Roman"/>
              <a:cs typeface="Times New Roman"/>
            </a:endParaRPr>
          </a:p>
          <a:p>
            <a:pPr marL="1841500">
              <a:lnSpc>
                <a:spcPct val="100000"/>
              </a:lnSpc>
            </a:pP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"/>
              </a:spcBef>
            </a:pPr>
            <a:endParaRPr sz="2500">
              <a:latin typeface="Times New Roman"/>
              <a:cs typeface="Times New Roman"/>
            </a:endParaRPr>
          </a:p>
          <a:p>
            <a:pPr marL="607060" lvl="1" indent="-594360">
              <a:lnSpc>
                <a:spcPct val="100000"/>
              </a:lnSpc>
              <a:buFont typeface="Arial"/>
              <a:buAutoNum type="arabicPeriod" startAt="8"/>
              <a:tabLst>
                <a:tab pos="607060" algn="l"/>
              </a:tabLst>
            </a:pPr>
            <a:r>
              <a:rPr sz="2800" spc="-30" dirty="0">
                <a:latin typeface="Arial"/>
                <a:cs typeface="Arial"/>
              </a:rPr>
              <a:t>U</a:t>
            </a:r>
            <a:r>
              <a:rPr sz="2800" spc="-10" dirty="0">
                <a:latin typeface="Arial"/>
                <a:cs typeface="Arial"/>
              </a:rPr>
              <a:t>s</a:t>
            </a:r>
            <a:r>
              <a:rPr sz="2800" spc="-20" dirty="0">
                <a:latin typeface="Arial"/>
                <a:cs typeface="Arial"/>
              </a:rPr>
              <a:t>e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25" dirty="0">
                <a:latin typeface="Arial"/>
                <a:cs typeface="Arial"/>
              </a:rPr>
              <a:t>c</a:t>
            </a:r>
            <a:r>
              <a:rPr sz="2800" spc="-15" dirty="0">
                <a:latin typeface="Arial"/>
                <a:cs typeface="Arial"/>
              </a:rPr>
              <a:t>a</a:t>
            </a:r>
            <a:r>
              <a:rPr sz="2800" spc="-10" dirty="0">
                <a:latin typeface="Arial"/>
                <a:cs typeface="Arial"/>
              </a:rPr>
              <a:t>s</a:t>
            </a:r>
            <a:r>
              <a:rPr sz="2800" spc="-20" dirty="0">
                <a:latin typeface="Arial"/>
                <a:cs typeface="Arial"/>
              </a:rPr>
              <a:t>e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r</a:t>
            </a:r>
            <a:r>
              <a:rPr sz="2800" spc="-15" dirty="0">
                <a:latin typeface="Arial"/>
                <a:cs typeface="Arial"/>
              </a:rPr>
              <a:t>e</a:t>
            </a:r>
            <a:r>
              <a:rPr sz="2800" spc="-10" dirty="0">
                <a:latin typeface="Arial"/>
                <a:cs typeface="Arial"/>
              </a:rPr>
              <a:t>l</a:t>
            </a:r>
            <a:r>
              <a:rPr sz="2800" spc="-15" dirty="0">
                <a:latin typeface="Arial"/>
                <a:cs typeface="Arial"/>
              </a:rPr>
              <a:t>a</a:t>
            </a:r>
            <a:r>
              <a:rPr sz="2800" spc="-10" dirty="0">
                <a:latin typeface="Arial"/>
                <a:cs typeface="Arial"/>
              </a:rPr>
              <a:t>ti</a:t>
            </a:r>
            <a:r>
              <a:rPr sz="2800" spc="-15" dirty="0">
                <a:latin typeface="Arial"/>
                <a:cs typeface="Arial"/>
              </a:rPr>
              <a:t>on</a:t>
            </a:r>
            <a:r>
              <a:rPr sz="2800" spc="-10" dirty="0">
                <a:latin typeface="Arial"/>
                <a:cs typeface="Arial"/>
              </a:rPr>
              <a:t>s</a:t>
            </a:r>
            <a:r>
              <a:rPr sz="2800" spc="-15" dirty="0">
                <a:latin typeface="Arial"/>
                <a:cs typeface="Arial"/>
              </a:rPr>
              <a:t>h</a:t>
            </a:r>
            <a:r>
              <a:rPr sz="2800" spc="-10" dirty="0">
                <a:latin typeface="Arial"/>
                <a:cs typeface="Arial"/>
              </a:rPr>
              <a:t>i</a:t>
            </a:r>
            <a:r>
              <a:rPr sz="2800" spc="-15" dirty="0">
                <a:latin typeface="Arial"/>
                <a:cs typeface="Arial"/>
              </a:rPr>
              <a:t>ps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7"/>
              </a:spcBef>
            </a:pPr>
            <a:endParaRPr sz="2900">
              <a:latin typeface="Times New Roman"/>
              <a:cs typeface="Times New Roman"/>
            </a:endParaRPr>
          </a:p>
          <a:p>
            <a:pPr marL="1841500">
              <a:lnSpc>
                <a:spcPct val="100000"/>
              </a:lnSpc>
            </a:pP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85787" y="1066800"/>
            <a:ext cx="8610600" cy="0"/>
          </a:xfrm>
          <a:custGeom>
            <a:avLst/>
            <a:gdLst/>
            <a:ahLst/>
            <a:cxnLst/>
            <a:rect l="l" t="t" r="r" b="b"/>
            <a:pathLst>
              <a:path w="8610600">
                <a:moveTo>
                  <a:pt x="0" y="0"/>
                </a:moveTo>
                <a:lnTo>
                  <a:pt x="8610611" y="0"/>
                </a:lnTo>
              </a:path>
            </a:pathLst>
          </a:custGeom>
          <a:ln w="571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2555">
              <a:lnSpc>
                <a:spcPct val="100000"/>
              </a:lnSpc>
            </a:pPr>
            <a:fld id="{81D60167-4931-47E6-BA6A-407CBD079E47}" type="slidenum">
              <a:rPr dirty="0"/>
              <a:pPr marL="122555">
                <a:lnSpc>
                  <a:spcPct val="100000"/>
                </a:lnSpc>
              </a:pPr>
              <a:t>63</a:t>
            </a:fld>
            <a:endParaRPr dirty="0"/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S</a:t>
            </a:r>
            <a:r>
              <a:rPr spc="-10" dirty="0"/>
              <a:t>o</a:t>
            </a:r>
            <a:r>
              <a:rPr spc="-5" dirty="0"/>
              <a:t>f</a:t>
            </a:r>
            <a:r>
              <a:rPr dirty="0"/>
              <a:t>t</a:t>
            </a:r>
            <a:r>
              <a:rPr spc="-20" dirty="0"/>
              <a:t>w</a:t>
            </a:r>
            <a:r>
              <a:rPr dirty="0"/>
              <a:t>a</a:t>
            </a:r>
            <a:r>
              <a:rPr spc="-5" dirty="0"/>
              <a:t>r</a:t>
            </a:r>
            <a:r>
              <a:rPr dirty="0"/>
              <a:t>e</a:t>
            </a:r>
            <a:r>
              <a:rPr spc="-5" dirty="0"/>
              <a:t> </a:t>
            </a:r>
            <a:r>
              <a:rPr dirty="0"/>
              <a:t>E</a:t>
            </a:r>
            <a:r>
              <a:rPr spc="5" dirty="0"/>
              <a:t>n</a:t>
            </a:r>
            <a:r>
              <a:rPr spc="-10" dirty="0"/>
              <a:t>g</a:t>
            </a:r>
            <a:r>
              <a:rPr dirty="0"/>
              <a:t>i</a:t>
            </a:r>
            <a:r>
              <a:rPr spc="5" dirty="0"/>
              <a:t>n</a:t>
            </a:r>
            <a:r>
              <a:rPr spc="-10" dirty="0"/>
              <a:t>ee</a:t>
            </a:r>
            <a:r>
              <a:rPr spc="-5" dirty="0"/>
              <a:t>r</a:t>
            </a:r>
            <a:r>
              <a:rPr spc="-10" dirty="0"/>
              <a:t>i</a:t>
            </a:r>
            <a:r>
              <a:rPr spc="5" dirty="0"/>
              <a:t>n</a:t>
            </a:r>
            <a:r>
              <a:rPr dirty="0"/>
              <a:t>g</a:t>
            </a:r>
            <a:r>
              <a:rPr spc="-5" dirty="0"/>
              <a:t> </a:t>
            </a:r>
            <a:r>
              <a:rPr spc="-20" dirty="0"/>
              <a:t>(</a:t>
            </a:r>
            <a:r>
              <a:rPr spc="-10" dirty="0"/>
              <a:t>3</a:t>
            </a:r>
            <a:r>
              <a:rPr sz="750" baseline="22222" dirty="0"/>
              <a:t>rd </a:t>
            </a:r>
            <a:r>
              <a:rPr sz="750" spc="-75" baseline="22222" dirty="0"/>
              <a:t> </a:t>
            </a:r>
            <a:r>
              <a:rPr sz="800" spc="-10" dirty="0"/>
              <a:t>ed</a:t>
            </a:r>
            <a:r>
              <a:rPr sz="800" dirty="0"/>
              <a:t>.</a:t>
            </a:r>
            <a:r>
              <a:rPr sz="800" spc="-5" dirty="0"/>
              <a:t>)</a:t>
            </a:r>
            <a:r>
              <a:rPr sz="800" dirty="0"/>
              <a:t>,</a:t>
            </a:r>
            <a:r>
              <a:rPr sz="800" spc="-5" dirty="0"/>
              <a:t> </a:t>
            </a:r>
            <a:r>
              <a:rPr sz="800" dirty="0"/>
              <a:t>By</a:t>
            </a:r>
            <a:r>
              <a:rPr sz="800" spc="-15" dirty="0"/>
              <a:t> </a:t>
            </a:r>
            <a:r>
              <a:rPr sz="800" spc="-20" dirty="0"/>
              <a:t>K</a:t>
            </a:r>
            <a:r>
              <a:rPr sz="800" spc="15" dirty="0"/>
              <a:t>.</a:t>
            </a:r>
            <a:r>
              <a:rPr sz="800" dirty="0"/>
              <a:t>K</a:t>
            </a:r>
            <a:r>
              <a:rPr sz="800" spc="-15" dirty="0"/>
              <a:t> </a:t>
            </a:r>
            <a:r>
              <a:rPr sz="800" spc="-5" dirty="0"/>
              <a:t>A</a:t>
            </a:r>
            <a:r>
              <a:rPr sz="800" spc="-10" dirty="0"/>
              <a:t>gg</a:t>
            </a:r>
            <a:r>
              <a:rPr sz="800" dirty="0"/>
              <a:t>a</a:t>
            </a:r>
            <a:r>
              <a:rPr sz="800" spc="-5" dirty="0"/>
              <a:t>r</a:t>
            </a:r>
            <a:r>
              <a:rPr sz="800" spc="-20" dirty="0"/>
              <a:t>w</a:t>
            </a:r>
            <a:r>
              <a:rPr sz="800" dirty="0"/>
              <a:t>al</a:t>
            </a:r>
            <a:r>
              <a:rPr sz="800" spc="5" dirty="0"/>
              <a:t> </a:t>
            </a:r>
            <a:r>
              <a:rPr sz="800" dirty="0"/>
              <a:t>&amp;</a:t>
            </a:r>
            <a:r>
              <a:rPr sz="800" spc="-10" dirty="0"/>
              <a:t> </a:t>
            </a:r>
            <a:r>
              <a:rPr sz="800" spc="-5" dirty="0"/>
              <a:t>Y</a:t>
            </a:r>
            <a:r>
              <a:rPr sz="800" spc="-10" dirty="0"/>
              <a:t>oge</a:t>
            </a:r>
            <a:r>
              <a:rPr sz="800" spc="-5" dirty="0"/>
              <a:t>s</a:t>
            </a:r>
            <a:r>
              <a:rPr sz="800" dirty="0"/>
              <a:t>h</a:t>
            </a:r>
            <a:r>
              <a:rPr sz="800" spc="10" dirty="0"/>
              <a:t> </a:t>
            </a:r>
            <a:r>
              <a:rPr sz="800" spc="-5" dirty="0"/>
              <a:t>S</a:t>
            </a:r>
            <a:r>
              <a:rPr sz="800" dirty="0"/>
              <a:t>i</a:t>
            </a:r>
            <a:r>
              <a:rPr sz="800" spc="5" dirty="0"/>
              <a:t>n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dirty="0"/>
              <a:t>C</a:t>
            </a:r>
            <a:r>
              <a:rPr sz="800" spc="-20" dirty="0"/>
              <a:t>o</a:t>
            </a:r>
            <a:r>
              <a:rPr sz="800" spc="5" dirty="0"/>
              <a:t>p</a:t>
            </a:r>
            <a:r>
              <a:rPr sz="800" spc="-20" dirty="0"/>
              <a:t>y</a:t>
            </a:r>
            <a:r>
              <a:rPr sz="800" spc="-5" dirty="0"/>
              <a:t>r</a:t>
            </a:r>
            <a:r>
              <a:rPr sz="800" dirty="0"/>
              <a:t>i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t</a:t>
            </a:r>
            <a:r>
              <a:rPr sz="800" spc="5" dirty="0"/>
              <a:t> </a:t>
            </a:r>
            <a:r>
              <a:rPr sz="800" dirty="0"/>
              <a:t>©</a:t>
            </a:r>
            <a:r>
              <a:rPr sz="800" spc="5" dirty="0"/>
              <a:t> </a:t>
            </a:r>
            <a:r>
              <a:rPr sz="800" spc="-5" dirty="0"/>
              <a:t>N</a:t>
            </a:r>
            <a:r>
              <a:rPr sz="800" spc="-10" dirty="0"/>
              <a:t>e</a:t>
            </a:r>
            <a:r>
              <a:rPr sz="800" dirty="0"/>
              <a:t>w</a:t>
            </a:r>
            <a:r>
              <a:rPr sz="800" spc="-15" dirty="0"/>
              <a:t> </a:t>
            </a:r>
            <a:r>
              <a:rPr sz="800" spc="-20" dirty="0"/>
              <a:t>A</a:t>
            </a:r>
            <a:r>
              <a:rPr sz="800" spc="-10" dirty="0"/>
              <a:t>g</a:t>
            </a:r>
            <a:r>
              <a:rPr sz="800" dirty="0"/>
              <a:t>e</a:t>
            </a:r>
            <a:r>
              <a:rPr sz="800" spc="5" dirty="0"/>
              <a:t> </a:t>
            </a:r>
            <a:r>
              <a:rPr sz="800" spc="-30" dirty="0"/>
              <a:t>I</a:t>
            </a:r>
            <a:r>
              <a:rPr sz="800" spc="5" dirty="0"/>
              <a:t>n</a:t>
            </a:r>
            <a:r>
              <a:rPr sz="800" dirty="0"/>
              <a:t>t</a:t>
            </a:r>
            <a:r>
              <a:rPr sz="800" spc="-10" dirty="0"/>
              <a:t>e</a:t>
            </a:r>
            <a:r>
              <a:rPr sz="800" spc="-5" dirty="0"/>
              <a:t>r</a:t>
            </a:r>
            <a:r>
              <a:rPr sz="800" spc="5" dirty="0"/>
              <a:t>n</a:t>
            </a:r>
            <a:r>
              <a:rPr sz="800" dirty="0"/>
              <a:t>ati</a:t>
            </a:r>
            <a:r>
              <a:rPr sz="800" spc="-20" dirty="0"/>
              <a:t>o</a:t>
            </a:r>
            <a:r>
              <a:rPr sz="800" spc="-10" dirty="0"/>
              <a:t>n</a:t>
            </a:r>
            <a:r>
              <a:rPr sz="800" dirty="0"/>
              <a:t>al</a:t>
            </a:r>
            <a:r>
              <a:rPr sz="800" spc="-5" dirty="0"/>
              <a:t> P</a:t>
            </a:r>
            <a:r>
              <a:rPr sz="800" spc="5" dirty="0"/>
              <a:t>ub</a:t>
            </a:r>
            <a:r>
              <a:rPr sz="800" spc="-10" dirty="0"/>
              <a:t>l</a:t>
            </a:r>
            <a:r>
              <a:rPr sz="800" dirty="0"/>
              <a:t>i</a:t>
            </a:r>
            <a:r>
              <a:rPr sz="800" spc="-5" dirty="0"/>
              <a:t>s</a:t>
            </a:r>
            <a:r>
              <a:rPr sz="800" spc="-10" dirty="0"/>
              <a:t>he</a:t>
            </a:r>
            <a:r>
              <a:rPr sz="800" spc="-5" dirty="0"/>
              <a:t>rs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spc="-10" dirty="0"/>
              <a:t>20</a:t>
            </a:r>
            <a:r>
              <a:rPr sz="800" spc="5" dirty="0"/>
              <a:t>0</a:t>
            </a:r>
            <a:r>
              <a:rPr sz="800" dirty="0"/>
              <a:t>7</a:t>
            </a:r>
            <a:endParaRPr sz="80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>
              <a:lnSpc>
                <a:spcPct val="100000"/>
              </a:lnSpc>
            </a:pPr>
            <a:r>
              <a:rPr sz="2800" spc="-20" dirty="0">
                <a:solidFill>
                  <a:srgbClr val="FF6500"/>
                </a:solidFill>
              </a:rPr>
              <a:t>5</a:t>
            </a:r>
            <a:r>
              <a:rPr sz="2800" spc="5" dirty="0">
                <a:solidFill>
                  <a:srgbClr val="FF6500"/>
                </a:solidFill>
              </a:rPr>
              <a:t> </a:t>
            </a:r>
            <a:r>
              <a:rPr sz="2800" spc="-25" dirty="0">
                <a:solidFill>
                  <a:srgbClr val="FF6500"/>
                </a:solidFill>
              </a:rPr>
              <a:t>V</a:t>
            </a:r>
            <a:r>
              <a:rPr sz="2800" spc="-10" dirty="0">
                <a:solidFill>
                  <a:srgbClr val="FF6500"/>
                </a:solidFill>
              </a:rPr>
              <a:t>i</a:t>
            </a:r>
            <a:r>
              <a:rPr sz="2800" spc="-15" dirty="0">
                <a:solidFill>
                  <a:srgbClr val="FF6500"/>
                </a:solidFill>
              </a:rPr>
              <a:t>e</a:t>
            </a:r>
            <a:r>
              <a:rPr sz="2800" spc="-30" dirty="0">
                <a:solidFill>
                  <a:srgbClr val="FF6500"/>
                </a:solidFill>
              </a:rPr>
              <a:t>w</a:t>
            </a:r>
            <a:r>
              <a:rPr sz="2800" spc="-10" dirty="0">
                <a:solidFill>
                  <a:srgbClr val="FF6500"/>
                </a:solidFill>
              </a:rPr>
              <a:t>/</a:t>
            </a:r>
            <a:r>
              <a:rPr sz="2800" spc="-30" dirty="0">
                <a:solidFill>
                  <a:srgbClr val="FF6500"/>
                </a:solidFill>
              </a:rPr>
              <a:t>D</a:t>
            </a:r>
            <a:r>
              <a:rPr sz="2800" spc="0" dirty="0">
                <a:solidFill>
                  <a:srgbClr val="FF6500"/>
                </a:solidFill>
              </a:rPr>
              <a:t>i</a:t>
            </a:r>
            <a:r>
              <a:rPr sz="2800" spc="-10" dirty="0">
                <a:solidFill>
                  <a:srgbClr val="FF6500"/>
                </a:solidFill>
              </a:rPr>
              <a:t>s</a:t>
            </a:r>
            <a:r>
              <a:rPr sz="2800" spc="-15" dirty="0">
                <a:solidFill>
                  <a:srgbClr val="FF6500"/>
                </a:solidFill>
              </a:rPr>
              <a:t>p</a:t>
            </a:r>
            <a:r>
              <a:rPr sz="2800" spc="-10" dirty="0">
                <a:solidFill>
                  <a:srgbClr val="FF6500"/>
                </a:solidFill>
              </a:rPr>
              <a:t>l</a:t>
            </a:r>
            <a:r>
              <a:rPr sz="2800" spc="-15" dirty="0">
                <a:solidFill>
                  <a:srgbClr val="FF6500"/>
                </a:solidFill>
              </a:rPr>
              <a:t>ay</a:t>
            </a:r>
            <a:r>
              <a:rPr sz="2800" spc="5" dirty="0">
                <a:solidFill>
                  <a:srgbClr val="FF6500"/>
                </a:solidFill>
              </a:rPr>
              <a:t> </a:t>
            </a:r>
            <a:r>
              <a:rPr sz="2800" spc="-5" dirty="0">
                <a:solidFill>
                  <a:srgbClr val="FF6500"/>
                </a:solidFill>
              </a:rPr>
              <a:t>r</a:t>
            </a:r>
            <a:r>
              <a:rPr sz="2800" spc="-15" dirty="0">
                <a:solidFill>
                  <a:srgbClr val="FF6500"/>
                </a:solidFill>
              </a:rPr>
              <a:t>e</a:t>
            </a:r>
            <a:r>
              <a:rPr sz="2800" spc="-25" dirty="0">
                <a:solidFill>
                  <a:srgbClr val="FF6500"/>
                </a:solidFill>
              </a:rPr>
              <a:t>s</a:t>
            </a:r>
            <a:r>
              <a:rPr sz="2800" spc="-15" dirty="0">
                <a:solidFill>
                  <a:srgbClr val="FF6500"/>
                </a:solidFill>
              </a:rPr>
              <a:t>u</a:t>
            </a:r>
            <a:r>
              <a:rPr sz="2800" spc="-10" dirty="0">
                <a:solidFill>
                  <a:srgbClr val="FF6500"/>
                </a:solidFill>
              </a:rPr>
              <a:t>lt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1364997" y="1821882"/>
            <a:ext cx="7635875" cy="4979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54990" lvl="1" indent="-542290">
              <a:lnSpc>
                <a:spcPct val="100000"/>
              </a:lnSpc>
              <a:buClr>
                <a:srgbClr val="3232FF"/>
              </a:buClr>
              <a:buFont typeface="Arial"/>
              <a:buAutoNum type="arabicPeriod"/>
              <a:tabLst>
                <a:tab pos="555625" algn="l"/>
              </a:tabLst>
            </a:pP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tr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odu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ct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endParaRPr sz="2400">
              <a:latin typeface="Arial"/>
              <a:cs typeface="Arial"/>
            </a:endParaRPr>
          </a:p>
          <a:p>
            <a:pPr marL="12700" marR="22225" indent="542290" algn="just">
              <a:lnSpc>
                <a:spcPct val="99800"/>
              </a:lnSpc>
              <a:spcBef>
                <a:spcPts val="1145"/>
              </a:spcBef>
            </a:pPr>
            <a:r>
              <a:rPr sz="2400" spc="-5" dirty="0">
                <a:latin typeface="Arial"/>
                <a:cs typeface="Arial"/>
              </a:rPr>
              <a:t>Thi</a:t>
            </a:r>
            <a:r>
              <a:rPr sz="2400" dirty="0">
                <a:latin typeface="Arial"/>
                <a:cs typeface="Arial"/>
              </a:rPr>
              <a:t>s </a:t>
            </a:r>
            <a:r>
              <a:rPr sz="2400" spc="-5" dirty="0">
                <a:latin typeface="Arial"/>
                <a:cs typeface="Arial"/>
              </a:rPr>
              <a:t>u</a:t>
            </a:r>
            <a:r>
              <a:rPr sz="2400" dirty="0">
                <a:latin typeface="Arial"/>
                <a:cs typeface="Arial"/>
              </a:rPr>
              <a:t>se c</a:t>
            </a:r>
            <a:r>
              <a:rPr sz="2400" spc="5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se </a:t>
            </a:r>
            <a:r>
              <a:rPr sz="2400" spc="-5" dirty="0">
                <a:latin typeface="Arial"/>
                <a:cs typeface="Arial"/>
              </a:rPr>
              <a:t>a</a:t>
            </a:r>
            <a:r>
              <a:rPr sz="2400" spc="5" dirty="0">
                <a:latin typeface="Arial"/>
                <a:cs typeface="Arial"/>
              </a:rPr>
              <a:t>l</a:t>
            </a:r>
            <a:r>
              <a:rPr sz="2400" spc="-5" dirty="0">
                <a:latin typeface="Arial"/>
                <a:cs typeface="Arial"/>
              </a:rPr>
              <a:t>l</a:t>
            </a:r>
            <a:r>
              <a:rPr sz="2400" spc="5" dirty="0">
                <a:latin typeface="Arial"/>
                <a:cs typeface="Arial"/>
              </a:rPr>
              <a:t>o</a:t>
            </a:r>
            <a:r>
              <a:rPr sz="2400" spc="-5" dirty="0">
                <a:latin typeface="Arial"/>
                <a:cs typeface="Arial"/>
              </a:rPr>
              <a:t>w</a:t>
            </a:r>
            <a:r>
              <a:rPr sz="2400" dirty="0">
                <a:latin typeface="Arial"/>
                <a:cs typeface="Arial"/>
              </a:rPr>
              <a:t>s </a:t>
            </a:r>
            <a:r>
              <a:rPr sz="2400" spc="-10" dirty="0">
                <a:latin typeface="Arial"/>
                <a:cs typeface="Arial"/>
              </a:rPr>
              <a:t>t</a:t>
            </a:r>
            <a:r>
              <a:rPr sz="2400" spc="-5" dirty="0">
                <a:latin typeface="Arial"/>
                <a:cs typeface="Arial"/>
              </a:rPr>
              <a:t>h</a:t>
            </a:r>
            <a:r>
              <a:rPr sz="2400" dirty="0">
                <a:latin typeface="Arial"/>
                <a:cs typeface="Arial"/>
              </a:rPr>
              <a:t>e st</a:t>
            </a:r>
            <a:r>
              <a:rPr sz="2400" spc="-5" dirty="0">
                <a:latin typeface="Arial"/>
                <a:cs typeface="Arial"/>
              </a:rPr>
              <a:t>uden</a:t>
            </a:r>
            <a:r>
              <a:rPr sz="2400" dirty="0">
                <a:latin typeface="Arial"/>
                <a:cs typeface="Arial"/>
              </a:rPr>
              <a:t>t/</a:t>
            </a:r>
            <a:r>
              <a:rPr sz="2400" spc="-5" dirty="0">
                <a:latin typeface="Arial"/>
                <a:cs typeface="Arial"/>
              </a:rPr>
              <a:t>Tea</a:t>
            </a:r>
            <a:r>
              <a:rPr sz="2400" dirty="0">
                <a:latin typeface="Arial"/>
                <a:cs typeface="Arial"/>
              </a:rPr>
              <a:t>c</a:t>
            </a:r>
            <a:r>
              <a:rPr sz="2400" spc="5" dirty="0">
                <a:latin typeface="Arial"/>
                <a:cs typeface="Arial"/>
              </a:rPr>
              <a:t>h</a:t>
            </a:r>
            <a:r>
              <a:rPr sz="2400" spc="-5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r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r</a:t>
            </a:r>
            <a:r>
              <a:rPr sz="2400" spc="-5" dirty="0">
                <a:latin typeface="Arial"/>
                <a:cs typeface="Arial"/>
              </a:rPr>
              <a:t> an</a:t>
            </a:r>
            <a:r>
              <a:rPr sz="2400" dirty="0">
                <a:latin typeface="Arial"/>
                <a:cs typeface="Arial"/>
              </a:rPr>
              <a:t>y</a:t>
            </a:r>
            <a:r>
              <a:rPr sz="2400" spc="5" dirty="0">
                <a:latin typeface="Arial"/>
                <a:cs typeface="Arial"/>
              </a:rPr>
              <a:t>o</a:t>
            </a:r>
            <a:r>
              <a:rPr sz="2400" spc="-5" dirty="0">
                <a:latin typeface="Arial"/>
                <a:cs typeface="Arial"/>
              </a:rPr>
              <a:t>n</a:t>
            </a:r>
            <a:r>
              <a:rPr sz="2400" dirty="0">
                <a:latin typeface="Arial"/>
                <a:cs typeface="Arial"/>
              </a:rPr>
              <a:t>e to v</a:t>
            </a:r>
            <a:r>
              <a:rPr sz="2400" spc="-5" dirty="0">
                <a:latin typeface="Arial"/>
                <a:cs typeface="Arial"/>
              </a:rPr>
              <a:t>ie</a:t>
            </a:r>
            <a:r>
              <a:rPr sz="2400" dirty="0">
                <a:latin typeface="Arial"/>
                <a:cs typeface="Arial"/>
              </a:rPr>
              <a:t>w t</a:t>
            </a:r>
            <a:r>
              <a:rPr sz="2400" spc="-5" dirty="0">
                <a:latin typeface="Arial"/>
                <a:cs typeface="Arial"/>
              </a:rPr>
              <a:t>h</a:t>
            </a:r>
            <a:r>
              <a:rPr sz="2400" dirty="0">
                <a:latin typeface="Arial"/>
                <a:cs typeface="Arial"/>
              </a:rPr>
              <a:t>e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r</a:t>
            </a:r>
            <a:r>
              <a:rPr sz="2400" spc="-5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s</a:t>
            </a:r>
            <a:r>
              <a:rPr sz="2400" spc="-5" dirty="0">
                <a:latin typeface="Arial"/>
                <a:cs typeface="Arial"/>
              </a:rPr>
              <a:t>ul</a:t>
            </a:r>
            <a:r>
              <a:rPr sz="2400" dirty="0">
                <a:latin typeface="Arial"/>
                <a:cs typeface="Arial"/>
              </a:rPr>
              <a:t>t.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Th</a:t>
            </a:r>
            <a:r>
              <a:rPr sz="2400" dirty="0">
                <a:latin typeface="Arial"/>
                <a:cs typeface="Arial"/>
              </a:rPr>
              <a:t>e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r</a:t>
            </a:r>
            <a:r>
              <a:rPr sz="2400" spc="-5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s</a:t>
            </a:r>
            <a:r>
              <a:rPr sz="2400" spc="-5" dirty="0">
                <a:latin typeface="Arial"/>
                <a:cs typeface="Arial"/>
              </a:rPr>
              <a:t>ul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c</a:t>
            </a:r>
            <a:r>
              <a:rPr sz="2400" spc="-5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n </a:t>
            </a:r>
            <a:r>
              <a:rPr sz="2400" spc="-5" dirty="0">
                <a:latin typeface="Arial"/>
                <a:cs typeface="Arial"/>
              </a:rPr>
              <a:t>b</a:t>
            </a:r>
            <a:r>
              <a:rPr sz="2400" dirty="0">
                <a:latin typeface="Arial"/>
                <a:cs typeface="Arial"/>
              </a:rPr>
              <a:t>e v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spc="5" dirty="0">
                <a:latin typeface="Arial"/>
                <a:cs typeface="Arial"/>
              </a:rPr>
              <a:t>ew</a:t>
            </a:r>
            <a:r>
              <a:rPr sz="2400" spc="-5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d </a:t>
            </a:r>
            <a:r>
              <a:rPr sz="2400" spc="-5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n t</a:t>
            </a:r>
            <a:r>
              <a:rPr sz="2400" spc="-5" dirty="0">
                <a:latin typeface="Arial"/>
                <a:cs typeface="Arial"/>
              </a:rPr>
              <a:t>h</a:t>
            </a:r>
            <a:r>
              <a:rPr sz="2400" dirty="0">
                <a:latin typeface="Arial"/>
                <a:cs typeface="Arial"/>
              </a:rPr>
              <a:t>e </a:t>
            </a:r>
            <a:r>
              <a:rPr sz="2400" spc="-5" dirty="0">
                <a:latin typeface="Arial"/>
                <a:cs typeface="Arial"/>
              </a:rPr>
              <a:t>ba</a:t>
            </a:r>
            <a:r>
              <a:rPr sz="2400" dirty="0">
                <a:latin typeface="Arial"/>
                <a:cs typeface="Arial"/>
              </a:rPr>
              <a:t>s</a:t>
            </a:r>
            <a:r>
              <a:rPr sz="2400" spc="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s </a:t>
            </a:r>
            <a:r>
              <a:rPr sz="2400" spc="-5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f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c</a:t>
            </a:r>
            <a:r>
              <a:rPr sz="2400" spc="-5" dirty="0">
                <a:latin typeface="Arial"/>
                <a:cs typeface="Arial"/>
              </a:rPr>
              <a:t>ou</a:t>
            </a:r>
            <a:r>
              <a:rPr sz="2400" dirty="0">
                <a:latin typeface="Arial"/>
                <a:cs typeface="Arial"/>
              </a:rPr>
              <a:t>rse </a:t>
            </a:r>
            <a:r>
              <a:rPr sz="2400" spc="-15" dirty="0">
                <a:latin typeface="Arial"/>
                <a:cs typeface="Arial"/>
              </a:rPr>
              <a:t>c</a:t>
            </a:r>
            <a:r>
              <a:rPr sz="2400" spc="-5" dirty="0">
                <a:latin typeface="Arial"/>
                <a:cs typeface="Arial"/>
              </a:rPr>
              <a:t>od</a:t>
            </a:r>
            <a:r>
              <a:rPr sz="2400" dirty="0">
                <a:latin typeface="Arial"/>
                <a:cs typeface="Arial"/>
              </a:rPr>
              <a:t>e </a:t>
            </a:r>
            <a:r>
              <a:rPr sz="2400" spc="-5" dirty="0">
                <a:latin typeface="Arial"/>
                <a:cs typeface="Arial"/>
              </a:rPr>
              <a:t>a</a:t>
            </a:r>
            <a:r>
              <a:rPr sz="2400" spc="5" dirty="0">
                <a:latin typeface="Arial"/>
                <a:cs typeface="Arial"/>
              </a:rPr>
              <a:t>n</a:t>
            </a:r>
            <a:r>
              <a:rPr sz="2400" spc="-5" dirty="0">
                <a:latin typeface="Arial"/>
                <a:cs typeface="Arial"/>
              </a:rPr>
              <a:t>d</a:t>
            </a:r>
            <a:r>
              <a:rPr sz="2400" dirty="0">
                <a:latin typeface="Arial"/>
                <a:cs typeface="Arial"/>
              </a:rPr>
              <a:t>/</a:t>
            </a:r>
            <a:r>
              <a:rPr sz="2400" spc="-5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r</a:t>
            </a:r>
            <a:r>
              <a:rPr sz="2400" spc="-5" dirty="0">
                <a:latin typeface="Arial"/>
                <a:cs typeface="Arial"/>
              </a:rPr>
              <a:t> en</a:t>
            </a:r>
            <a:r>
              <a:rPr sz="2400" dirty="0">
                <a:latin typeface="Arial"/>
                <a:cs typeface="Arial"/>
              </a:rPr>
              <a:t>r</a:t>
            </a:r>
            <a:r>
              <a:rPr sz="2400" spc="5" dirty="0">
                <a:latin typeface="Arial"/>
                <a:cs typeface="Arial"/>
              </a:rPr>
              <a:t>ol</a:t>
            </a:r>
            <a:r>
              <a:rPr sz="2400" spc="-5" dirty="0">
                <a:latin typeface="Arial"/>
                <a:cs typeface="Arial"/>
              </a:rPr>
              <a:t>l</a:t>
            </a:r>
            <a:r>
              <a:rPr sz="2400" dirty="0">
                <a:latin typeface="Arial"/>
                <a:cs typeface="Arial"/>
              </a:rPr>
              <a:t>m</a:t>
            </a:r>
            <a:r>
              <a:rPr sz="2400" spc="-5" dirty="0">
                <a:latin typeface="Arial"/>
                <a:cs typeface="Arial"/>
              </a:rPr>
              <a:t>en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nu</a:t>
            </a:r>
            <a:r>
              <a:rPr sz="2400" dirty="0">
                <a:latin typeface="Arial"/>
                <a:cs typeface="Arial"/>
              </a:rPr>
              <a:t>m</a:t>
            </a:r>
            <a:r>
              <a:rPr sz="2400" spc="-5" dirty="0">
                <a:latin typeface="Arial"/>
                <a:cs typeface="Arial"/>
              </a:rPr>
              <a:t>be</a:t>
            </a:r>
            <a:r>
              <a:rPr sz="2400" dirty="0">
                <a:latin typeface="Arial"/>
                <a:cs typeface="Arial"/>
              </a:rPr>
              <a:t>r.</a:t>
            </a:r>
            <a:endParaRPr sz="2400">
              <a:latin typeface="Arial"/>
              <a:cs typeface="Arial"/>
            </a:endParaRPr>
          </a:p>
          <a:p>
            <a:pPr marL="554990" lvl="1" indent="-542290">
              <a:lnSpc>
                <a:spcPct val="100000"/>
              </a:lnSpc>
              <a:spcBef>
                <a:spcPts val="1150"/>
              </a:spcBef>
              <a:buClr>
                <a:srgbClr val="3232FF"/>
              </a:buClr>
              <a:buFont typeface="Arial"/>
              <a:buAutoNum type="arabicPeriod" startAt="2"/>
              <a:tabLst>
                <a:tab pos="555625" algn="l"/>
              </a:tabLst>
            </a:pP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ct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rs</a:t>
            </a:r>
            <a:endParaRPr sz="2400">
              <a:latin typeface="Arial"/>
              <a:cs typeface="Arial"/>
            </a:endParaRPr>
          </a:p>
          <a:p>
            <a:pPr marL="554990">
              <a:lnSpc>
                <a:spcPct val="100000"/>
              </a:lnSpc>
              <a:spcBef>
                <a:spcPts val="1140"/>
              </a:spcBef>
            </a:pPr>
            <a:r>
              <a:rPr sz="2400" spc="-5" dirty="0">
                <a:latin typeface="Arial"/>
                <a:cs typeface="Arial"/>
              </a:rPr>
              <a:t>Ad</a:t>
            </a:r>
            <a:r>
              <a:rPr sz="2400" dirty="0">
                <a:latin typeface="Arial"/>
                <a:cs typeface="Arial"/>
              </a:rPr>
              <a:t>m</a:t>
            </a:r>
            <a:r>
              <a:rPr sz="2400" spc="5" dirty="0">
                <a:latin typeface="Arial"/>
                <a:cs typeface="Arial"/>
              </a:rPr>
              <a:t>i</a:t>
            </a:r>
            <a:r>
              <a:rPr sz="2400" spc="-5" dirty="0">
                <a:latin typeface="Arial"/>
                <a:cs typeface="Arial"/>
              </a:rPr>
              <a:t>ni</a:t>
            </a:r>
            <a:r>
              <a:rPr sz="2400" dirty="0">
                <a:latin typeface="Arial"/>
                <a:cs typeface="Arial"/>
              </a:rPr>
              <a:t>str</a:t>
            </a:r>
            <a:r>
              <a:rPr sz="2400" spc="-5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5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r/</a:t>
            </a:r>
            <a:r>
              <a:rPr sz="2400" spc="-5" dirty="0">
                <a:latin typeface="Arial"/>
                <a:cs typeface="Arial"/>
              </a:rPr>
              <a:t>DR</a:t>
            </a:r>
            <a:r>
              <a:rPr sz="2400" dirty="0">
                <a:latin typeface="Arial"/>
                <a:cs typeface="Arial"/>
              </a:rPr>
              <a:t>,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Tea</a:t>
            </a:r>
            <a:r>
              <a:rPr sz="2400" dirty="0">
                <a:latin typeface="Arial"/>
                <a:cs typeface="Arial"/>
              </a:rPr>
              <a:t>c</a:t>
            </a:r>
            <a:r>
              <a:rPr sz="2400" spc="-5" dirty="0">
                <a:latin typeface="Arial"/>
                <a:cs typeface="Arial"/>
              </a:rPr>
              <a:t>he</a:t>
            </a:r>
            <a:r>
              <a:rPr sz="2400" dirty="0">
                <a:latin typeface="Arial"/>
                <a:cs typeface="Arial"/>
              </a:rPr>
              <a:t>r/</a:t>
            </a:r>
            <a:r>
              <a:rPr sz="2400" spc="-5" dirty="0">
                <a:latin typeface="Arial"/>
                <a:cs typeface="Arial"/>
              </a:rPr>
              <a:t>S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5" dirty="0">
                <a:latin typeface="Arial"/>
                <a:cs typeface="Arial"/>
              </a:rPr>
              <a:t>ud</a:t>
            </a:r>
            <a:r>
              <a:rPr sz="2400" spc="5" dirty="0">
                <a:latin typeface="Arial"/>
                <a:cs typeface="Arial"/>
              </a:rPr>
              <a:t>e</a:t>
            </a:r>
            <a:r>
              <a:rPr sz="2400" spc="-5" dirty="0">
                <a:latin typeface="Arial"/>
                <a:cs typeface="Arial"/>
              </a:rPr>
              <a:t>n</a:t>
            </a:r>
            <a:r>
              <a:rPr sz="2400" dirty="0">
                <a:latin typeface="Arial"/>
                <a:cs typeface="Arial"/>
              </a:rPr>
              <a:t>t</a:t>
            </a:r>
            <a:endParaRPr sz="2400">
              <a:latin typeface="Arial"/>
              <a:cs typeface="Arial"/>
            </a:endParaRPr>
          </a:p>
          <a:p>
            <a:pPr marL="554990" marR="4987925" lvl="1" indent="-542290">
              <a:lnSpc>
                <a:spcPct val="139600"/>
              </a:lnSpc>
              <a:spcBef>
                <a:spcPts val="10"/>
              </a:spcBef>
              <a:buClr>
                <a:srgbClr val="3232FF"/>
              </a:buClr>
              <a:buFont typeface="Arial"/>
              <a:buAutoNum type="arabicPeriod" startAt="3"/>
              <a:tabLst>
                <a:tab pos="640715" algn="l"/>
              </a:tabLst>
            </a:pP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P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re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Con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d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 </a:t>
            </a:r>
            <a:r>
              <a:rPr sz="2400" spc="-5" dirty="0">
                <a:latin typeface="Arial"/>
                <a:cs typeface="Arial"/>
              </a:rPr>
              <a:t>N</a:t>
            </a:r>
            <a:r>
              <a:rPr sz="2400" spc="5" dirty="0">
                <a:latin typeface="Arial"/>
                <a:cs typeface="Arial"/>
              </a:rPr>
              <a:t>o</a:t>
            </a:r>
            <a:r>
              <a:rPr sz="2400" spc="-5" dirty="0">
                <a:latin typeface="Arial"/>
                <a:cs typeface="Arial"/>
              </a:rPr>
              <a:t>n</a:t>
            </a:r>
            <a:r>
              <a:rPr sz="2400" dirty="0">
                <a:latin typeface="Arial"/>
                <a:cs typeface="Arial"/>
              </a:rPr>
              <a:t>e</a:t>
            </a:r>
            <a:endParaRPr sz="2400">
              <a:latin typeface="Arial"/>
              <a:cs typeface="Arial"/>
            </a:endParaRPr>
          </a:p>
          <a:p>
            <a:pPr marL="554990" lvl="1" indent="-542290">
              <a:lnSpc>
                <a:spcPct val="100000"/>
              </a:lnSpc>
              <a:spcBef>
                <a:spcPts val="1150"/>
              </a:spcBef>
              <a:buClr>
                <a:srgbClr val="3232FF"/>
              </a:buClr>
              <a:buFont typeface="Arial"/>
              <a:buAutoNum type="arabicPeriod" startAt="3"/>
              <a:tabLst>
                <a:tab pos="555625" algn="l"/>
              </a:tabLst>
            </a:pP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Po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st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Con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di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ion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endParaRPr sz="2400">
              <a:latin typeface="Arial"/>
              <a:cs typeface="Arial"/>
            </a:endParaRPr>
          </a:p>
          <a:p>
            <a:pPr marL="12700" marR="5080" indent="542290" algn="just">
              <a:lnSpc>
                <a:spcPct val="100000"/>
              </a:lnSpc>
              <a:spcBef>
                <a:spcPts val="1140"/>
              </a:spcBef>
            </a:pPr>
            <a:r>
              <a:rPr sz="2400" spc="-10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f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u</a:t>
            </a:r>
            <a:r>
              <a:rPr sz="2400" dirty="0">
                <a:latin typeface="Arial"/>
                <a:cs typeface="Arial"/>
              </a:rPr>
              <a:t>se c</a:t>
            </a:r>
            <a:r>
              <a:rPr sz="2400" spc="-5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se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s s</a:t>
            </a:r>
            <a:r>
              <a:rPr sz="2400" spc="-5" dirty="0">
                <a:latin typeface="Arial"/>
                <a:cs typeface="Arial"/>
              </a:rPr>
              <a:t>u</a:t>
            </a:r>
            <a:r>
              <a:rPr sz="2400" dirty="0">
                <a:latin typeface="Arial"/>
                <a:cs typeface="Arial"/>
              </a:rPr>
              <a:t>cc</a:t>
            </a:r>
            <a:r>
              <a:rPr sz="2400" spc="-5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ssf</a:t>
            </a:r>
            <a:r>
              <a:rPr sz="2400" spc="-5" dirty="0">
                <a:latin typeface="Arial"/>
                <a:cs typeface="Arial"/>
              </a:rPr>
              <a:t>ul</a:t>
            </a:r>
            <a:r>
              <a:rPr sz="2400" dirty="0">
                <a:latin typeface="Arial"/>
                <a:cs typeface="Arial"/>
              </a:rPr>
              <a:t>,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5" dirty="0">
                <a:latin typeface="Arial"/>
                <a:cs typeface="Arial"/>
              </a:rPr>
              <a:t>h</a:t>
            </a:r>
            <a:r>
              <a:rPr sz="2400" dirty="0">
                <a:latin typeface="Arial"/>
                <a:cs typeface="Arial"/>
              </a:rPr>
              <a:t>e m</a:t>
            </a:r>
            <a:r>
              <a:rPr sz="2400" spc="-5" dirty="0">
                <a:latin typeface="Arial"/>
                <a:cs typeface="Arial"/>
              </a:rPr>
              <a:t>a</a:t>
            </a:r>
            <a:r>
              <a:rPr sz="2400" spc="-10" dirty="0">
                <a:latin typeface="Arial"/>
                <a:cs typeface="Arial"/>
              </a:rPr>
              <a:t>r</a:t>
            </a:r>
            <a:r>
              <a:rPr sz="2400" dirty="0">
                <a:latin typeface="Arial"/>
                <a:cs typeface="Arial"/>
              </a:rPr>
              <a:t>ks </a:t>
            </a:r>
            <a:r>
              <a:rPr sz="2400" spc="-5" dirty="0">
                <a:latin typeface="Arial"/>
                <a:cs typeface="Arial"/>
              </a:rPr>
              <a:t>in</a:t>
            </a:r>
            <a:r>
              <a:rPr sz="2400" dirty="0">
                <a:latin typeface="Arial"/>
                <a:cs typeface="Arial"/>
              </a:rPr>
              <a:t>f</a:t>
            </a:r>
            <a:r>
              <a:rPr sz="2400" spc="-5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rm</a:t>
            </a:r>
            <a:r>
              <a:rPr sz="2400" spc="-5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5" dirty="0">
                <a:latin typeface="Arial"/>
                <a:cs typeface="Arial"/>
              </a:rPr>
              <a:t>io</a:t>
            </a:r>
            <a:r>
              <a:rPr sz="2400" dirty="0">
                <a:latin typeface="Arial"/>
                <a:cs typeface="Arial"/>
              </a:rPr>
              <a:t>n 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s </a:t>
            </a:r>
            <a:r>
              <a:rPr sz="2400" spc="-5" dirty="0">
                <a:latin typeface="Arial"/>
                <a:cs typeface="Arial"/>
              </a:rPr>
              <a:t>di</a:t>
            </a:r>
            <a:r>
              <a:rPr sz="2400" spc="10" dirty="0">
                <a:latin typeface="Arial"/>
                <a:cs typeface="Arial"/>
              </a:rPr>
              <a:t>s</a:t>
            </a:r>
            <a:r>
              <a:rPr sz="2400" spc="-5" dirty="0">
                <a:latin typeface="Arial"/>
                <a:cs typeface="Arial"/>
              </a:rPr>
              <a:t>p</a:t>
            </a:r>
            <a:r>
              <a:rPr sz="2400" spc="5" dirty="0">
                <a:latin typeface="Arial"/>
                <a:cs typeface="Arial"/>
              </a:rPr>
              <a:t>l</a:t>
            </a:r>
            <a:r>
              <a:rPr sz="2400" spc="-5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y</a:t>
            </a:r>
            <a:r>
              <a:rPr sz="2400" spc="5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d </a:t>
            </a:r>
            <a:r>
              <a:rPr sz="2400" spc="5" dirty="0">
                <a:latin typeface="Arial"/>
                <a:cs typeface="Arial"/>
              </a:rPr>
              <a:t>b</a:t>
            </a:r>
            <a:r>
              <a:rPr sz="2400" dirty="0">
                <a:latin typeface="Arial"/>
                <a:cs typeface="Arial"/>
              </a:rPr>
              <a:t>y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5" dirty="0">
                <a:latin typeface="Arial"/>
                <a:cs typeface="Arial"/>
              </a:rPr>
              <a:t>h</a:t>
            </a:r>
            <a:r>
              <a:rPr sz="2400" dirty="0">
                <a:latin typeface="Arial"/>
                <a:cs typeface="Arial"/>
              </a:rPr>
              <a:t>e syst</a:t>
            </a:r>
            <a:r>
              <a:rPr sz="2400" spc="-15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m.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5" dirty="0">
                <a:latin typeface="Arial"/>
                <a:cs typeface="Arial"/>
              </a:rPr>
              <a:t>he</a:t>
            </a:r>
            <a:r>
              <a:rPr sz="2400" dirty="0">
                <a:latin typeface="Arial"/>
                <a:cs typeface="Arial"/>
              </a:rPr>
              <a:t>r</a:t>
            </a:r>
            <a:r>
              <a:rPr sz="2400" spc="5" dirty="0">
                <a:latin typeface="Arial"/>
                <a:cs typeface="Arial"/>
              </a:rPr>
              <a:t>wi</a:t>
            </a:r>
            <a:r>
              <a:rPr sz="2400" dirty="0">
                <a:latin typeface="Arial"/>
                <a:cs typeface="Arial"/>
              </a:rPr>
              <a:t>s</a:t>
            </a:r>
            <a:r>
              <a:rPr sz="2400" spc="-5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,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15" dirty="0">
                <a:latin typeface="Arial"/>
                <a:cs typeface="Arial"/>
              </a:rPr>
              <a:t>s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5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te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s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un</a:t>
            </a:r>
            <a:r>
              <a:rPr sz="2400" dirty="0">
                <a:latin typeface="Arial"/>
                <a:cs typeface="Arial"/>
              </a:rPr>
              <a:t>c</a:t>
            </a:r>
            <a:r>
              <a:rPr sz="2400" spc="5" dirty="0">
                <a:latin typeface="Arial"/>
                <a:cs typeface="Arial"/>
              </a:rPr>
              <a:t>h</a:t>
            </a:r>
            <a:r>
              <a:rPr sz="2400" spc="-5" dirty="0">
                <a:latin typeface="Arial"/>
                <a:cs typeface="Arial"/>
              </a:rPr>
              <a:t>a</a:t>
            </a:r>
            <a:r>
              <a:rPr sz="2400" spc="5" dirty="0">
                <a:latin typeface="Arial"/>
                <a:cs typeface="Arial"/>
              </a:rPr>
              <a:t>n</a:t>
            </a:r>
            <a:r>
              <a:rPr sz="2400" spc="-5" dirty="0">
                <a:latin typeface="Arial"/>
                <a:cs typeface="Arial"/>
              </a:rPr>
              <a:t>g</a:t>
            </a:r>
            <a:r>
              <a:rPr sz="2400" spc="5" dirty="0">
                <a:latin typeface="Arial"/>
                <a:cs typeface="Arial"/>
              </a:rPr>
              <a:t>ed</a:t>
            </a:r>
            <a:r>
              <a:rPr sz="2400" dirty="0"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50241" y="455316"/>
            <a:ext cx="1643380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166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10" dirty="0">
                <a:solidFill>
                  <a:srgbClr val="3232FF"/>
                </a:solidFill>
                <a:latin typeface="Times New Roman"/>
                <a:cs typeface="Times New Roman"/>
              </a:rPr>
              <a:t> </a:t>
            </a:r>
            <a:r>
              <a:rPr sz="3600" spc="86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09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04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endParaRPr sz="36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85787" y="1066800"/>
            <a:ext cx="8610600" cy="0"/>
          </a:xfrm>
          <a:custGeom>
            <a:avLst/>
            <a:gdLst/>
            <a:ahLst/>
            <a:cxnLst/>
            <a:rect l="l" t="t" r="r" b="b"/>
            <a:pathLst>
              <a:path w="8610600">
                <a:moveTo>
                  <a:pt x="0" y="0"/>
                </a:moveTo>
                <a:lnTo>
                  <a:pt x="8610611" y="0"/>
                </a:lnTo>
              </a:path>
            </a:pathLst>
          </a:custGeom>
          <a:ln w="571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2555">
              <a:lnSpc>
                <a:spcPct val="100000"/>
              </a:lnSpc>
            </a:pPr>
            <a:fld id="{81D60167-4931-47E6-BA6A-407CBD079E47}" type="slidenum">
              <a:rPr dirty="0"/>
              <a:pPr marL="122555">
                <a:lnSpc>
                  <a:spcPct val="100000"/>
                </a:lnSpc>
              </a:pPr>
              <a:t>64</a:t>
            </a:fld>
            <a:endParaRPr dirty="0"/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S</a:t>
            </a:r>
            <a:r>
              <a:rPr spc="-10" dirty="0"/>
              <a:t>o</a:t>
            </a:r>
            <a:r>
              <a:rPr spc="-5" dirty="0"/>
              <a:t>f</a:t>
            </a:r>
            <a:r>
              <a:rPr dirty="0"/>
              <a:t>t</a:t>
            </a:r>
            <a:r>
              <a:rPr spc="-20" dirty="0"/>
              <a:t>w</a:t>
            </a:r>
            <a:r>
              <a:rPr dirty="0"/>
              <a:t>a</a:t>
            </a:r>
            <a:r>
              <a:rPr spc="-5" dirty="0"/>
              <a:t>r</a:t>
            </a:r>
            <a:r>
              <a:rPr dirty="0"/>
              <a:t>e</a:t>
            </a:r>
            <a:r>
              <a:rPr spc="-5" dirty="0"/>
              <a:t> </a:t>
            </a:r>
            <a:r>
              <a:rPr dirty="0"/>
              <a:t>E</a:t>
            </a:r>
            <a:r>
              <a:rPr spc="5" dirty="0"/>
              <a:t>n</a:t>
            </a:r>
            <a:r>
              <a:rPr spc="-10" dirty="0"/>
              <a:t>g</a:t>
            </a:r>
            <a:r>
              <a:rPr dirty="0"/>
              <a:t>i</a:t>
            </a:r>
            <a:r>
              <a:rPr spc="5" dirty="0"/>
              <a:t>n</a:t>
            </a:r>
            <a:r>
              <a:rPr spc="-10" dirty="0"/>
              <a:t>ee</a:t>
            </a:r>
            <a:r>
              <a:rPr spc="-5" dirty="0"/>
              <a:t>r</a:t>
            </a:r>
            <a:r>
              <a:rPr spc="-10" dirty="0"/>
              <a:t>i</a:t>
            </a:r>
            <a:r>
              <a:rPr spc="5" dirty="0"/>
              <a:t>n</a:t>
            </a:r>
            <a:r>
              <a:rPr dirty="0"/>
              <a:t>g</a:t>
            </a:r>
            <a:r>
              <a:rPr spc="-5" dirty="0"/>
              <a:t> </a:t>
            </a:r>
            <a:r>
              <a:rPr spc="-20" dirty="0"/>
              <a:t>(</a:t>
            </a:r>
            <a:r>
              <a:rPr spc="-10" dirty="0"/>
              <a:t>3</a:t>
            </a:r>
            <a:r>
              <a:rPr sz="750" baseline="22222" dirty="0"/>
              <a:t>rd </a:t>
            </a:r>
            <a:r>
              <a:rPr sz="750" spc="-75" baseline="22222" dirty="0"/>
              <a:t> </a:t>
            </a:r>
            <a:r>
              <a:rPr sz="800" spc="-10" dirty="0"/>
              <a:t>ed</a:t>
            </a:r>
            <a:r>
              <a:rPr sz="800" dirty="0"/>
              <a:t>.</a:t>
            </a:r>
            <a:r>
              <a:rPr sz="800" spc="-5" dirty="0"/>
              <a:t>)</a:t>
            </a:r>
            <a:r>
              <a:rPr sz="800" dirty="0"/>
              <a:t>,</a:t>
            </a:r>
            <a:r>
              <a:rPr sz="800" spc="-5" dirty="0"/>
              <a:t> </a:t>
            </a:r>
            <a:r>
              <a:rPr sz="800" dirty="0"/>
              <a:t>By</a:t>
            </a:r>
            <a:r>
              <a:rPr sz="800" spc="-15" dirty="0"/>
              <a:t> </a:t>
            </a:r>
            <a:r>
              <a:rPr sz="800" spc="-20" dirty="0"/>
              <a:t>K</a:t>
            </a:r>
            <a:r>
              <a:rPr sz="800" spc="15" dirty="0"/>
              <a:t>.</a:t>
            </a:r>
            <a:r>
              <a:rPr sz="800" dirty="0"/>
              <a:t>K</a:t>
            </a:r>
            <a:r>
              <a:rPr sz="800" spc="-15" dirty="0"/>
              <a:t> </a:t>
            </a:r>
            <a:r>
              <a:rPr sz="800" spc="-5" dirty="0"/>
              <a:t>A</a:t>
            </a:r>
            <a:r>
              <a:rPr sz="800" spc="-10" dirty="0"/>
              <a:t>gg</a:t>
            </a:r>
            <a:r>
              <a:rPr sz="800" dirty="0"/>
              <a:t>a</a:t>
            </a:r>
            <a:r>
              <a:rPr sz="800" spc="-5" dirty="0"/>
              <a:t>r</a:t>
            </a:r>
            <a:r>
              <a:rPr sz="800" spc="-20" dirty="0"/>
              <a:t>w</a:t>
            </a:r>
            <a:r>
              <a:rPr sz="800" dirty="0"/>
              <a:t>al</a:t>
            </a:r>
            <a:r>
              <a:rPr sz="800" spc="5" dirty="0"/>
              <a:t> </a:t>
            </a:r>
            <a:r>
              <a:rPr sz="800" dirty="0"/>
              <a:t>&amp;</a:t>
            </a:r>
            <a:r>
              <a:rPr sz="800" spc="-10" dirty="0"/>
              <a:t> </a:t>
            </a:r>
            <a:r>
              <a:rPr sz="800" spc="-5" dirty="0"/>
              <a:t>Y</a:t>
            </a:r>
            <a:r>
              <a:rPr sz="800" spc="-10" dirty="0"/>
              <a:t>oge</a:t>
            </a:r>
            <a:r>
              <a:rPr sz="800" spc="-5" dirty="0"/>
              <a:t>s</a:t>
            </a:r>
            <a:r>
              <a:rPr sz="800" dirty="0"/>
              <a:t>h</a:t>
            </a:r>
            <a:r>
              <a:rPr sz="800" spc="10" dirty="0"/>
              <a:t> </a:t>
            </a:r>
            <a:r>
              <a:rPr sz="800" spc="-5" dirty="0"/>
              <a:t>S</a:t>
            </a:r>
            <a:r>
              <a:rPr sz="800" dirty="0"/>
              <a:t>i</a:t>
            </a:r>
            <a:r>
              <a:rPr sz="800" spc="5" dirty="0"/>
              <a:t>n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dirty="0"/>
              <a:t>C</a:t>
            </a:r>
            <a:r>
              <a:rPr sz="800" spc="-20" dirty="0"/>
              <a:t>o</a:t>
            </a:r>
            <a:r>
              <a:rPr sz="800" spc="5" dirty="0"/>
              <a:t>p</a:t>
            </a:r>
            <a:r>
              <a:rPr sz="800" spc="-20" dirty="0"/>
              <a:t>y</a:t>
            </a:r>
            <a:r>
              <a:rPr sz="800" spc="-5" dirty="0"/>
              <a:t>r</a:t>
            </a:r>
            <a:r>
              <a:rPr sz="800" dirty="0"/>
              <a:t>i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t</a:t>
            </a:r>
            <a:r>
              <a:rPr sz="800" spc="5" dirty="0"/>
              <a:t> </a:t>
            </a:r>
            <a:r>
              <a:rPr sz="800" dirty="0"/>
              <a:t>©</a:t>
            </a:r>
            <a:r>
              <a:rPr sz="800" spc="5" dirty="0"/>
              <a:t> </a:t>
            </a:r>
            <a:r>
              <a:rPr sz="800" spc="-5" dirty="0"/>
              <a:t>N</a:t>
            </a:r>
            <a:r>
              <a:rPr sz="800" spc="-10" dirty="0"/>
              <a:t>e</a:t>
            </a:r>
            <a:r>
              <a:rPr sz="800" dirty="0"/>
              <a:t>w</a:t>
            </a:r>
            <a:r>
              <a:rPr sz="800" spc="-15" dirty="0"/>
              <a:t> </a:t>
            </a:r>
            <a:r>
              <a:rPr sz="800" spc="-20" dirty="0"/>
              <a:t>A</a:t>
            </a:r>
            <a:r>
              <a:rPr sz="800" spc="-10" dirty="0"/>
              <a:t>g</a:t>
            </a:r>
            <a:r>
              <a:rPr sz="800" dirty="0"/>
              <a:t>e</a:t>
            </a:r>
            <a:r>
              <a:rPr sz="800" spc="5" dirty="0"/>
              <a:t> </a:t>
            </a:r>
            <a:r>
              <a:rPr sz="800" spc="-30" dirty="0"/>
              <a:t>I</a:t>
            </a:r>
            <a:r>
              <a:rPr sz="800" spc="5" dirty="0"/>
              <a:t>n</a:t>
            </a:r>
            <a:r>
              <a:rPr sz="800" dirty="0"/>
              <a:t>t</a:t>
            </a:r>
            <a:r>
              <a:rPr sz="800" spc="-10" dirty="0"/>
              <a:t>e</a:t>
            </a:r>
            <a:r>
              <a:rPr sz="800" spc="-5" dirty="0"/>
              <a:t>r</a:t>
            </a:r>
            <a:r>
              <a:rPr sz="800" spc="5" dirty="0"/>
              <a:t>n</a:t>
            </a:r>
            <a:r>
              <a:rPr sz="800" dirty="0"/>
              <a:t>ati</a:t>
            </a:r>
            <a:r>
              <a:rPr sz="800" spc="-20" dirty="0"/>
              <a:t>o</a:t>
            </a:r>
            <a:r>
              <a:rPr sz="800" spc="-10" dirty="0"/>
              <a:t>n</a:t>
            </a:r>
            <a:r>
              <a:rPr sz="800" dirty="0"/>
              <a:t>al</a:t>
            </a:r>
            <a:r>
              <a:rPr sz="800" spc="-5" dirty="0"/>
              <a:t> P</a:t>
            </a:r>
            <a:r>
              <a:rPr sz="800" spc="5" dirty="0"/>
              <a:t>ub</a:t>
            </a:r>
            <a:r>
              <a:rPr sz="800" spc="-10" dirty="0"/>
              <a:t>l</a:t>
            </a:r>
            <a:r>
              <a:rPr sz="800" dirty="0"/>
              <a:t>i</a:t>
            </a:r>
            <a:r>
              <a:rPr sz="800" spc="-5" dirty="0"/>
              <a:t>s</a:t>
            </a:r>
            <a:r>
              <a:rPr sz="800" spc="-10" dirty="0"/>
              <a:t>he</a:t>
            </a:r>
            <a:r>
              <a:rPr sz="800" spc="-5" dirty="0"/>
              <a:t>rs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spc="-10" dirty="0"/>
              <a:t>20</a:t>
            </a:r>
            <a:r>
              <a:rPr sz="800" spc="5" dirty="0"/>
              <a:t>0</a:t>
            </a:r>
            <a:r>
              <a:rPr sz="800" dirty="0"/>
              <a:t>7</a:t>
            </a:r>
            <a:endParaRPr sz="80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61368" rIns="0" bIns="0" rtlCol="0">
            <a:spAutoFit/>
          </a:bodyPr>
          <a:lstStyle/>
          <a:p>
            <a:pPr marL="165100">
              <a:lnSpc>
                <a:spcPct val="100000"/>
              </a:lnSpc>
            </a:pPr>
            <a:r>
              <a:rPr sz="2800" spc="-15" dirty="0">
                <a:solidFill>
                  <a:srgbClr val="FF6500"/>
                </a:solidFill>
              </a:rPr>
              <a:t>5.5</a:t>
            </a:r>
            <a:r>
              <a:rPr sz="2800" spc="5" dirty="0">
                <a:solidFill>
                  <a:srgbClr val="FF6500"/>
                </a:solidFill>
              </a:rPr>
              <a:t> </a:t>
            </a:r>
            <a:r>
              <a:rPr sz="2800" spc="-25" dirty="0">
                <a:solidFill>
                  <a:srgbClr val="FF6500"/>
                </a:solidFill>
              </a:rPr>
              <a:t>B</a:t>
            </a:r>
            <a:r>
              <a:rPr sz="2800" spc="-15" dirty="0">
                <a:solidFill>
                  <a:srgbClr val="FF6500"/>
                </a:solidFill>
              </a:rPr>
              <a:t>a</a:t>
            </a:r>
            <a:r>
              <a:rPr sz="2800" spc="-10" dirty="0">
                <a:solidFill>
                  <a:srgbClr val="FF6500"/>
                </a:solidFill>
              </a:rPr>
              <a:t>s</a:t>
            </a:r>
            <a:r>
              <a:rPr sz="2800" spc="-15" dirty="0">
                <a:solidFill>
                  <a:srgbClr val="FF6500"/>
                </a:solidFill>
              </a:rPr>
              <a:t>ic</a:t>
            </a:r>
            <a:r>
              <a:rPr sz="2800" spc="-5" dirty="0">
                <a:solidFill>
                  <a:srgbClr val="FF6500"/>
                </a:solidFill>
              </a:rPr>
              <a:t> </a:t>
            </a:r>
            <a:r>
              <a:rPr sz="2800" spc="-25" dirty="0">
                <a:solidFill>
                  <a:srgbClr val="FF6500"/>
                </a:solidFill>
              </a:rPr>
              <a:t>F</a:t>
            </a:r>
            <a:r>
              <a:rPr sz="2800" spc="-10" dirty="0">
                <a:solidFill>
                  <a:srgbClr val="FF6500"/>
                </a:solidFill>
              </a:rPr>
              <a:t>l</a:t>
            </a:r>
            <a:r>
              <a:rPr sz="2800" spc="-15" dirty="0">
                <a:solidFill>
                  <a:srgbClr val="FF6500"/>
                </a:solidFill>
              </a:rPr>
              <a:t>o</a:t>
            </a:r>
            <a:r>
              <a:rPr sz="2800" spc="-25" dirty="0">
                <a:solidFill>
                  <a:srgbClr val="FF6500"/>
                </a:solidFill>
              </a:rPr>
              <a:t>w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916940" y="2339534"/>
            <a:ext cx="7449820" cy="32505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4175" marR="5080">
              <a:lnSpc>
                <a:spcPts val="2870"/>
              </a:lnSpc>
            </a:pPr>
            <a:r>
              <a:rPr sz="2400" spc="-5" dirty="0">
                <a:latin typeface="Arial"/>
                <a:cs typeface="Arial"/>
              </a:rPr>
              <a:t>U</a:t>
            </a:r>
            <a:r>
              <a:rPr sz="2400" dirty="0">
                <a:latin typeface="Arial"/>
                <a:cs typeface="Arial"/>
              </a:rPr>
              <a:t>se c</a:t>
            </a:r>
            <a:r>
              <a:rPr sz="2400" spc="-5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se </a:t>
            </a:r>
            <a:r>
              <a:rPr sz="2400" spc="5" dirty="0">
                <a:latin typeface="Arial"/>
                <a:cs typeface="Arial"/>
              </a:rPr>
              <a:t>b</a:t>
            </a:r>
            <a:r>
              <a:rPr sz="2400" spc="-5" dirty="0">
                <a:latin typeface="Arial"/>
                <a:cs typeface="Arial"/>
              </a:rPr>
              <a:t>e</a:t>
            </a:r>
            <a:r>
              <a:rPr sz="2400" spc="5" dirty="0">
                <a:latin typeface="Arial"/>
                <a:cs typeface="Arial"/>
              </a:rPr>
              <a:t>g</a:t>
            </a:r>
            <a:r>
              <a:rPr sz="2400" spc="-5" dirty="0">
                <a:latin typeface="Arial"/>
                <a:cs typeface="Arial"/>
              </a:rPr>
              <a:t>in</a:t>
            </a:r>
            <a:r>
              <a:rPr sz="2400" dirty="0">
                <a:latin typeface="Arial"/>
                <a:cs typeface="Arial"/>
              </a:rPr>
              <a:t>s </a:t>
            </a:r>
            <a:r>
              <a:rPr sz="2400" spc="5" dirty="0">
                <a:latin typeface="Arial"/>
                <a:cs typeface="Arial"/>
              </a:rPr>
              <a:t>w</a:t>
            </a:r>
            <a:r>
              <a:rPr sz="2400" spc="-5" dirty="0">
                <a:latin typeface="Arial"/>
                <a:cs typeface="Arial"/>
              </a:rPr>
              <a:t>h</a:t>
            </a:r>
            <a:r>
              <a:rPr sz="2400" spc="5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n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15" dirty="0">
                <a:latin typeface="Arial"/>
                <a:cs typeface="Arial"/>
              </a:rPr>
              <a:t>s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5" dirty="0">
                <a:latin typeface="Arial"/>
                <a:cs typeface="Arial"/>
              </a:rPr>
              <a:t>uden</a:t>
            </a:r>
            <a:r>
              <a:rPr sz="2400" dirty="0">
                <a:latin typeface="Arial"/>
                <a:cs typeface="Arial"/>
              </a:rPr>
              <a:t>t,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5" dirty="0">
                <a:latin typeface="Arial"/>
                <a:cs typeface="Arial"/>
              </a:rPr>
              <a:t>ea</a:t>
            </a:r>
            <a:r>
              <a:rPr sz="2400" dirty="0">
                <a:latin typeface="Arial"/>
                <a:cs typeface="Arial"/>
              </a:rPr>
              <a:t>c</a:t>
            </a:r>
            <a:r>
              <a:rPr sz="2400" spc="-5" dirty="0">
                <a:latin typeface="Arial"/>
                <a:cs typeface="Arial"/>
              </a:rPr>
              <a:t>he</a:t>
            </a:r>
            <a:r>
              <a:rPr sz="2400" dirty="0">
                <a:latin typeface="Arial"/>
                <a:cs typeface="Arial"/>
              </a:rPr>
              <a:t>r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r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an</a:t>
            </a:r>
            <a:r>
              <a:rPr sz="2400" dirty="0">
                <a:latin typeface="Arial"/>
                <a:cs typeface="Arial"/>
              </a:rPr>
              <a:t>y </a:t>
            </a:r>
            <a:r>
              <a:rPr sz="2400" spc="-5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5" dirty="0">
                <a:latin typeface="Arial"/>
                <a:cs typeface="Arial"/>
              </a:rPr>
              <a:t>he</a:t>
            </a:r>
            <a:r>
              <a:rPr sz="2400" dirty="0">
                <a:latin typeface="Arial"/>
                <a:cs typeface="Arial"/>
              </a:rPr>
              <a:t>r </a:t>
            </a:r>
            <a:r>
              <a:rPr sz="2400" spc="-5" dirty="0">
                <a:latin typeface="Arial"/>
                <a:cs typeface="Arial"/>
              </a:rPr>
              <a:t>pe</a:t>
            </a:r>
            <a:r>
              <a:rPr sz="2400" dirty="0">
                <a:latin typeface="Arial"/>
                <a:cs typeface="Arial"/>
              </a:rPr>
              <a:t>rs</a:t>
            </a:r>
            <a:r>
              <a:rPr sz="2400" spc="-5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n </a:t>
            </a:r>
            <a:r>
              <a:rPr sz="2400" spc="5" dirty="0">
                <a:latin typeface="Arial"/>
                <a:cs typeface="Arial"/>
              </a:rPr>
              <a:t>w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spc="10" dirty="0">
                <a:latin typeface="Arial"/>
                <a:cs typeface="Arial"/>
              </a:rPr>
              <a:t>s</a:t>
            </a:r>
            <a:r>
              <a:rPr sz="2400" dirty="0">
                <a:latin typeface="Arial"/>
                <a:cs typeface="Arial"/>
              </a:rPr>
              <a:t>h to v</a:t>
            </a:r>
            <a:r>
              <a:rPr sz="2400" spc="-5" dirty="0">
                <a:latin typeface="Arial"/>
                <a:cs typeface="Arial"/>
              </a:rPr>
              <a:t>ie</a:t>
            </a:r>
            <a:r>
              <a:rPr sz="2400" dirty="0">
                <a:latin typeface="Arial"/>
                <a:cs typeface="Arial"/>
              </a:rPr>
              <a:t>w t</a:t>
            </a:r>
            <a:r>
              <a:rPr sz="2400" spc="-15" dirty="0">
                <a:latin typeface="Arial"/>
                <a:cs typeface="Arial"/>
              </a:rPr>
              <a:t>h</a:t>
            </a:r>
            <a:r>
              <a:rPr sz="2400" dirty="0">
                <a:latin typeface="Arial"/>
                <a:cs typeface="Arial"/>
              </a:rPr>
              <a:t>e r</a:t>
            </a:r>
            <a:r>
              <a:rPr sz="2400" spc="-5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s</a:t>
            </a:r>
            <a:r>
              <a:rPr sz="2400" spc="-5" dirty="0">
                <a:latin typeface="Arial"/>
                <a:cs typeface="Arial"/>
              </a:rPr>
              <a:t>ul</a:t>
            </a:r>
            <a:r>
              <a:rPr sz="2400" dirty="0">
                <a:latin typeface="Arial"/>
                <a:cs typeface="Arial"/>
              </a:rPr>
              <a:t>t.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9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spc="-5" dirty="0">
                <a:latin typeface="Arial"/>
                <a:cs typeface="Arial"/>
              </a:rPr>
              <a:t>Tw</a:t>
            </a:r>
            <a:r>
              <a:rPr sz="2400" dirty="0">
                <a:latin typeface="Arial"/>
                <a:cs typeface="Arial"/>
              </a:rPr>
              <a:t>o </a:t>
            </a:r>
            <a:r>
              <a:rPr sz="2400" spc="5" dirty="0">
                <a:latin typeface="Arial"/>
                <a:cs typeface="Arial"/>
              </a:rPr>
              <a:t>w</a:t>
            </a:r>
            <a:r>
              <a:rPr sz="2400" spc="-5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ys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450">
              <a:latin typeface="Times New Roman"/>
              <a:cs typeface="Times New Roman"/>
            </a:endParaRPr>
          </a:p>
          <a:p>
            <a:pPr marL="1841500">
              <a:lnSpc>
                <a:spcPct val="100000"/>
              </a:lnSpc>
            </a:pP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--</a:t>
            </a:r>
            <a:r>
              <a:rPr sz="2400" spc="5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En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oll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m</a:t>
            </a:r>
            <a:r>
              <a:rPr sz="2400" spc="5" dirty="0">
                <a:solidFill>
                  <a:srgbClr val="993200"/>
                </a:solidFill>
                <a:latin typeface="Arial"/>
                <a:cs typeface="Arial"/>
              </a:rPr>
              <a:t>e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t</a:t>
            </a:r>
            <a:r>
              <a:rPr sz="2400" spc="5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no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450">
              <a:latin typeface="Times New Roman"/>
              <a:cs typeface="Times New Roman"/>
            </a:endParaRPr>
          </a:p>
          <a:p>
            <a:pPr marL="1841500">
              <a:lnSpc>
                <a:spcPct val="100000"/>
              </a:lnSpc>
            </a:pP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--</a:t>
            </a:r>
            <a:r>
              <a:rPr sz="2400" spc="5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Cou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rse c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od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e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50241" y="455316"/>
            <a:ext cx="1643380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166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10" dirty="0">
                <a:solidFill>
                  <a:srgbClr val="3232FF"/>
                </a:solidFill>
                <a:latin typeface="Times New Roman"/>
                <a:cs typeface="Times New Roman"/>
              </a:rPr>
              <a:t> </a:t>
            </a:r>
            <a:r>
              <a:rPr sz="3600" spc="86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09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04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endParaRPr sz="36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61987" y="990600"/>
            <a:ext cx="8610600" cy="0"/>
          </a:xfrm>
          <a:custGeom>
            <a:avLst/>
            <a:gdLst/>
            <a:ahLst/>
            <a:cxnLst/>
            <a:rect l="l" t="t" r="r" b="b"/>
            <a:pathLst>
              <a:path w="8610600">
                <a:moveTo>
                  <a:pt x="0" y="0"/>
                </a:moveTo>
                <a:lnTo>
                  <a:pt x="8610611" y="0"/>
                </a:lnTo>
              </a:path>
            </a:pathLst>
          </a:custGeom>
          <a:ln w="571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2555">
              <a:lnSpc>
                <a:spcPct val="100000"/>
              </a:lnSpc>
            </a:pPr>
            <a:fld id="{81D60167-4931-47E6-BA6A-407CBD079E47}" type="slidenum">
              <a:rPr dirty="0"/>
              <a:pPr marL="122555">
                <a:lnSpc>
                  <a:spcPct val="100000"/>
                </a:lnSpc>
              </a:pPr>
              <a:t>65</a:t>
            </a:fld>
            <a:endParaRPr dirty="0"/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S</a:t>
            </a:r>
            <a:r>
              <a:rPr spc="-10" dirty="0"/>
              <a:t>o</a:t>
            </a:r>
            <a:r>
              <a:rPr spc="-5" dirty="0"/>
              <a:t>f</a:t>
            </a:r>
            <a:r>
              <a:rPr dirty="0"/>
              <a:t>t</a:t>
            </a:r>
            <a:r>
              <a:rPr spc="-20" dirty="0"/>
              <a:t>w</a:t>
            </a:r>
            <a:r>
              <a:rPr dirty="0"/>
              <a:t>a</a:t>
            </a:r>
            <a:r>
              <a:rPr spc="-5" dirty="0"/>
              <a:t>r</a:t>
            </a:r>
            <a:r>
              <a:rPr dirty="0"/>
              <a:t>e</a:t>
            </a:r>
            <a:r>
              <a:rPr spc="-5" dirty="0"/>
              <a:t> </a:t>
            </a:r>
            <a:r>
              <a:rPr dirty="0"/>
              <a:t>E</a:t>
            </a:r>
            <a:r>
              <a:rPr spc="5" dirty="0"/>
              <a:t>n</a:t>
            </a:r>
            <a:r>
              <a:rPr spc="-10" dirty="0"/>
              <a:t>g</a:t>
            </a:r>
            <a:r>
              <a:rPr dirty="0"/>
              <a:t>i</a:t>
            </a:r>
            <a:r>
              <a:rPr spc="5" dirty="0"/>
              <a:t>n</a:t>
            </a:r>
            <a:r>
              <a:rPr spc="-10" dirty="0"/>
              <a:t>ee</a:t>
            </a:r>
            <a:r>
              <a:rPr spc="-5" dirty="0"/>
              <a:t>r</a:t>
            </a:r>
            <a:r>
              <a:rPr spc="-10" dirty="0"/>
              <a:t>i</a:t>
            </a:r>
            <a:r>
              <a:rPr spc="5" dirty="0"/>
              <a:t>n</a:t>
            </a:r>
            <a:r>
              <a:rPr dirty="0"/>
              <a:t>g</a:t>
            </a:r>
            <a:r>
              <a:rPr spc="-5" dirty="0"/>
              <a:t> </a:t>
            </a:r>
            <a:r>
              <a:rPr spc="-20" dirty="0"/>
              <a:t>(</a:t>
            </a:r>
            <a:r>
              <a:rPr spc="-10" dirty="0"/>
              <a:t>3</a:t>
            </a:r>
            <a:r>
              <a:rPr sz="750" baseline="22222" dirty="0"/>
              <a:t>rd </a:t>
            </a:r>
            <a:r>
              <a:rPr sz="750" spc="-75" baseline="22222" dirty="0"/>
              <a:t> </a:t>
            </a:r>
            <a:r>
              <a:rPr sz="800" spc="-10" dirty="0"/>
              <a:t>ed</a:t>
            </a:r>
            <a:r>
              <a:rPr sz="800" dirty="0"/>
              <a:t>.</a:t>
            </a:r>
            <a:r>
              <a:rPr sz="800" spc="-5" dirty="0"/>
              <a:t>)</a:t>
            </a:r>
            <a:r>
              <a:rPr sz="800" dirty="0"/>
              <a:t>,</a:t>
            </a:r>
            <a:r>
              <a:rPr sz="800" spc="-5" dirty="0"/>
              <a:t> </a:t>
            </a:r>
            <a:r>
              <a:rPr sz="800" dirty="0"/>
              <a:t>By</a:t>
            </a:r>
            <a:r>
              <a:rPr sz="800" spc="-15" dirty="0"/>
              <a:t> </a:t>
            </a:r>
            <a:r>
              <a:rPr sz="800" spc="-20" dirty="0"/>
              <a:t>K</a:t>
            </a:r>
            <a:r>
              <a:rPr sz="800" spc="15" dirty="0"/>
              <a:t>.</a:t>
            </a:r>
            <a:r>
              <a:rPr sz="800" dirty="0"/>
              <a:t>K</a:t>
            </a:r>
            <a:r>
              <a:rPr sz="800" spc="-15" dirty="0"/>
              <a:t> </a:t>
            </a:r>
            <a:r>
              <a:rPr sz="800" spc="-5" dirty="0"/>
              <a:t>A</a:t>
            </a:r>
            <a:r>
              <a:rPr sz="800" spc="-10" dirty="0"/>
              <a:t>gg</a:t>
            </a:r>
            <a:r>
              <a:rPr sz="800" dirty="0"/>
              <a:t>a</a:t>
            </a:r>
            <a:r>
              <a:rPr sz="800" spc="-5" dirty="0"/>
              <a:t>r</a:t>
            </a:r>
            <a:r>
              <a:rPr sz="800" spc="-20" dirty="0"/>
              <a:t>w</a:t>
            </a:r>
            <a:r>
              <a:rPr sz="800" dirty="0"/>
              <a:t>al</a:t>
            </a:r>
            <a:r>
              <a:rPr sz="800" spc="5" dirty="0"/>
              <a:t> </a:t>
            </a:r>
            <a:r>
              <a:rPr sz="800" dirty="0"/>
              <a:t>&amp;</a:t>
            </a:r>
            <a:r>
              <a:rPr sz="800" spc="-10" dirty="0"/>
              <a:t> </a:t>
            </a:r>
            <a:r>
              <a:rPr sz="800" spc="-5" dirty="0"/>
              <a:t>Y</a:t>
            </a:r>
            <a:r>
              <a:rPr sz="800" spc="-10" dirty="0"/>
              <a:t>oge</a:t>
            </a:r>
            <a:r>
              <a:rPr sz="800" spc="-5" dirty="0"/>
              <a:t>s</a:t>
            </a:r>
            <a:r>
              <a:rPr sz="800" dirty="0"/>
              <a:t>h</a:t>
            </a:r>
            <a:r>
              <a:rPr sz="800" spc="10" dirty="0"/>
              <a:t> </a:t>
            </a:r>
            <a:r>
              <a:rPr sz="800" spc="-5" dirty="0"/>
              <a:t>S</a:t>
            </a:r>
            <a:r>
              <a:rPr sz="800" dirty="0"/>
              <a:t>i</a:t>
            </a:r>
            <a:r>
              <a:rPr sz="800" spc="5" dirty="0"/>
              <a:t>n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dirty="0"/>
              <a:t>C</a:t>
            </a:r>
            <a:r>
              <a:rPr sz="800" spc="-20" dirty="0"/>
              <a:t>o</a:t>
            </a:r>
            <a:r>
              <a:rPr sz="800" spc="5" dirty="0"/>
              <a:t>p</a:t>
            </a:r>
            <a:r>
              <a:rPr sz="800" spc="-20" dirty="0"/>
              <a:t>y</a:t>
            </a:r>
            <a:r>
              <a:rPr sz="800" spc="-5" dirty="0"/>
              <a:t>r</a:t>
            </a:r>
            <a:r>
              <a:rPr sz="800" dirty="0"/>
              <a:t>i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t</a:t>
            </a:r>
            <a:r>
              <a:rPr sz="800" spc="5" dirty="0"/>
              <a:t> </a:t>
            </a:r>
            <a:r>
              <a:rPr sz="800" dirty="0"/>
              <a:t>©</a:t>
            </a:r>
            <a:r>
              <a:rPr sz="800" spc="5" dirty="0"/>
              <a:t> </a:t>
            </a:r>
            <a:r>
              <a:rPr sz="800" spc="-5" dirty="0"/>
              <a:t>N</a:t>
            </a:r>
            <a:r>
              <a:rPr sz="800" spc="-10" dirty="0"/>
              <a:t>e</a:t>
            </a:r>
            <a:r>
              <a:rPr sz="800" dirty="0"/>
              <a:t>w</a:t>
            </a:r>
            <a:r>
              <a:rPr sz="800" spc="-15" dirty="0"/>
              <a:t> </a:t>
            </a:r>
            <a:r>
              <a:rPr sz="800" spc="-20" dirty="0"/>
              <a:t>A</a:t>
            </a:r>
            <a:r>
              <a:rPr sz="800" spc="-10" dirty="0"/>
              <a:t>g</a:t>
            </a:r>
            <a:r>
              <a:rPr sz="800" dirty="0"/>
              <a:t>e</a:t>
            </a:r>
            <a:r>
              <a:rPr sz="800" spc="5" dirty="0"/>
              <a:t> </a:t>
            </a:r>
            <a:r>
              <a:rPr sz="800" spc="-30" dirty="0"/>
              <a:t>I</a:t>
            </a:r>
            <a:r>
              <a:rPr sz="800" spc="5" dirty="0"/>
              <a:t>n</a:t>
            </a:r>
            <a:r>
              <a:rPr sz="800" dirty="0"/>
              <a:t>t</a:t>
            </a:r>
            <a:r>
              <a:rPr sz="800" spc="-10" dirty="0"/>
              <a:t>e</a:t>
            </a:r>
            <a:r>
              <a:rPr sz="800" spc="-5" dirty="0"/>
              <a:t>r</a:t>
            </a:r>
            <a:r>
              <a:rPr sz="800" spc="5" dirty="0"/>
              <a:t>n</a:t>
            </a:r>
            <a:r>
              <a:rPr sz="800" dirty="0"/>
              <a:t>ati</a:t>
            </a:r>
            <a:r>
              <a:rPr sz="800" spc="-20" dirty="0"/>
              <a:t>o</a:t>
            </a:r>
            <a:r>
              <a:rPr sz="800" spc="-10" dirty="0"/>
              <a:t>n</a:t>
            </a:r>
            <a:r>
              <a:rPr sz="800" dirty="0"/>
              <a:t>al</a:t>
            </a:r>
            <a:r>
              <a:rPr sz="800" spc="-5" dirty="0"/>
              <a:t> P</a:t>
            </a:r>
            <a:r>
              <a:rPr sz="800" spc="5" dirty="0"/>
              <a:t>ub</a:t>
            </a:r>
            <a:r>
              <a:rPr sz="800" spc="-10" dirty="0"/>
              <a:t>l</a:t>
            </a:r>
            <a:r>
              <a:rPr sz="800" dirty="0"/>
              <a:t>i</a:t>
            </a:r>
            <a:r>
              <a:rPr sz="800" spc="-5" dirty="0"/>
              <a:t>s</a:t>
            </a:r>
            <a:r>
              <a:rPr sz="800" spc="-10" dirty="0"/>
              <a:t>he</a:t>
            </a:r>
            <a:r>
              <a:rPr sz="800" spc="-5" dirty="0"/>
              <a:t>rs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spc="-10" dirty="0"/>
              <a:t>20</a:t>
            </a:r>
            <a:r>
              <a:rPr sz="800" spc="5" dirty="0"/>
              <a:t>0</a:t>
            </a:r>
            <a:r>
              <a:rPr sz="800" dirty="0"/>
              <a:t>7</a:t>
            </a:r>
            <a:endParaRPr sz="800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52400" rIns="0" bIns="0" rtlCol="0">
            <a:spAutoFit/>
          </a:bodyPr>
          <a:lstStyle/>
          <a:p>
            <a:pPr marL="756285">
              <a:lnSpc>
                <a:spcPct val="100000"/>
              </a:lnSpc>
            </a:pPr>
            <a:r>
              <a:rPr dirty="0">
                <a:solidFill>
                  <a:srgbClr val="3232FF"/>
                </a:solidFill>
              </a:rPr>
              <a:t>(</a:t>
            </a:r>
            <a:r>
              <a:rPr spc="-5" dirty="0">
                <a:solidFill>
                  <a:srgbClr val="3232FF"/>
                </a:solidFill>
              </a:rPr>
              <a:t>ii</a:t>
            </a:r>
            <a:r>
              <a:rPr dirty="0">
                <a:solidFill>
                  <a:srgbClr val="3232FF"/>
                </a:solidFill>
              </a:rPr>
              <a:t>)</a:t>
            </a:r>
            <a:r>
              <a:rPr spc="5" dirty="0">
                <a:solidFill>
                  <a:srgbClr val="3232FF"/>
                </a:solidFill>
              </a:rPr>
              <a:t> </a:t>
            </a:r>
            <a:r>
              <a:rPr spc="-5" dirty="0">
                <a:solidFill>
                  <a:srgbClr val="3232FF"/>
                </a:solidFill>
              </a:rPr>
              <a:t>A</a:t>
            </a:r>
            <a:r>
              <a:rPr dirty="0">
                <a:solidFill>
                  <a:srgbClr val="3232FF"/>
                </a:solidFill>
              </a:rPr>
              <a:t>ft</a:t>
            </a:r>
            <a:r>
              <a:rPr spc="-5" dirty="0">
                <a:solidFill>
                  <a:srgbClr val="3232FF"/>
                </a:solidFill>
              </a:rPr>
              <a:t>e</a:t>
            </a:r>
            <a:r>
              <a:rPr dirty="0">
                <a:solidFill>
                  <a:srgbClr val="3232FF"/>
                </a:solidFill>
              </a:rPr>
              <a:t>r</a:t>
            </a:r>
            <a:r>
              <a:rPr spc="-5" dirty="0">
                <a:solidFill>
                  <a:srgbClr val="3232FF"/>
                </a:solidFill>
              </a:rPr>
              <a:t> </a:t>
            </a:r>
            <a:r>
              <a:rPr dirty="0">
                <a:solidFill>
                  <a:srgbClr val="3232FF"/>
                </a:solidFill>
              </a:rPr>
              <a:t>s</a:t>
            </a:r>
            <a:r>
              <a:rPr spc="-5" dirty="0">
                <a:solidFill>
                  <a:srgbClr val="3232FF"/>
                </a:solidFill>
              </a:rPr>
              <a:t>ele</a:t>
            </a:r>
            <a:r>
              <a:rPr dirty="0">
                <a:solidFill>
                  <a:srgbClr val="3232FF"/>
                </a:solidFill>
              </a:rPr>
              <a:t>ct</a:t>
            </a:r>
            <a:r>
              <a:rPr spc="-5" dirty="0">
                <a:solidFill>
                  <a:srgbClr val="3232FF"/>
                </a:solidFill>
              </a:rPr>
              <a:t>ion</a:t>
            </a:r>
            <a:r>
              <a:rPr dirty="0">
                <a:solidFill>
                  <a:srgbClr val="3232FF"/>
                </a:solidFill>
              </a:rPr>
              <a:t>,</a:t>
            </a:r>
            <a:r>
              <a:rPr spc="5" dirty="0">
                <a:solidFill>
                  <a:srgbClr val="3232FF"/>
                </a:solidFill>
              </a:rPr>
              <a:t> </a:t>
            </a:r>
            <a:r>
              <a:rPr spc="-5" dirty="0">
                <a:solidFill>
                  <a:srgbClr val="3232FF"/>
                </a:solidFill>
              </a:rPr>
              <a:t>on</a:t>
            </a:r>
            <a:r>
              <a:rPr dirty="0">
                <a:solidFill>
                  <a:srgbClr val="3232FF"/>
                </a:solidFill>
              </a:rPr>
              <a:t>e</a:t>
            </a:r>
            <a:r>
              <a:rPr spc="10" dirty="0">
                <a:solidFill>
                  <a:srgbClr val="3232FF"/>
                </a:solidFill>
              </a:rPr>
              <a:t> </a:t>
            </a:r>
            <a:r>
              <a:rPr spc="-5" dirty="0">
                <a:solidFill>
                  <a:srgbClr val="3232FF"/>
                </a:solidFill>
              </a:rPr>
              <a:t>o</a:t>
            </a:r>
            <a:r>
              <a:rPr dirty="0">
                <a:solidFill>
                  <a:srgbClr val="3232FF"/>
                </a:solidFill>
              </a:rPr>
              <a:t>f</a:t>
            </a:r>
            <a:r>
              <a:rPr spc="-15" dirty="0">
                <a:solidFill>
                  <a:srgbClr val="3232FF"/>
                </a:solidFill>
              </a:rPr>
              <a:t> </a:t>
            </a:r>
            <a:r>
              <a:rPr dirty="0">
                <a:solidFill>
                  <a:srgbClr val="3232FF"/>
                </a:solidFill>
              </a:rPr>
              <a:t>t</a:t>
            </a:r>
            <a:r>
              <a:rPr spc="-5" dirty="0">
                <a:solidFill>
                  <a:srgbClr val="3232FF"/>
                </a:solidFill>
              </a:rPr>
              <a:t>h</a:t>
            </a:r>
            <a:r>
              <a:rPr dirty="0">
                <a:solidFill>
                  <a:srgbClr val="3232FF"/>
                </a:solidFill>
              </a:rPr>
              <a:t>e s</a:t>
            </a:r>
            <a:r>
              <a:rPr spc="-5" dirty="0">
                <a:solidFill>
                  <a:srgbClr val="3232FF"/>
                </a:solidFill>
              </a:rPr>
              <a:t>u</a:t>
            </a:r>
            <a:r>
              <a:rPr dirty="0">
                <a:solidFill>
                  <a:srgbClr val="3232FF"/>
                </a:solidFill>
              </a:rPr>
              <a:t>b f</a:t>
            </a:r>
            <a:r>
              <a:rPr spc="-5" dirty="0">
                <a:solidFill>
                  <a:srgbClr val="3232FF"/>
                </a:solidFill>
              </a:rPr>
              <a:t>lo</a:t>
            </a:r>
            <a:r>
              <a:rPr dirty="0">
                <a:solidFill>
                  <a:srgbClr val="3232FF"/>
                </a:solidFill>
              </a:rPr>
              <a:t>w </a:t>
            </a:r>
            <a:r>
              <a:rPr spc="-5" dirty="0">
                <a:solidFill>
                  <a:srgbClr val="3232FF"/>
                </a:solidFill>
              </a:rPr>
              <a:t>i</a:t>
            </a:r>
            <a:r>
              <a:rPr dirty="0">
                <a:solidFill>
                  <a:srgbClr val="3232FF"/>
                </a:solidFill>
              </a:rPr>
              <a:t>s </a:t>
            </a:r>
            <a:r>
              <a:rPr spc="5" dirty="0">
                <a:solidFill>
                  <a:srgbClr val="3232FF"/>
                </a:solidFill>
              </a:rPr>
              <a:t>e</a:t>
            </a:r>
            <a:r>
              <a:rPr spc="-15" dirty="0">
                <a:solidFill>
                  <a:srgbClr val="3232FF"/>
                </a:solidFill>
              </a:rPr>
              <a:t>x</a:t>
            </a:r>
            <a:r>
              <a:rPr spc="5" dirty="0">
                <a:solidFill>
                  <a:srgbClr val="3232FF"/>
                </a:solidFill>
              </a:rPr>
              <a:t>e</a:t>
            </a:r>
            <a:r>
              <a:rPr dirty="0">
                <a:solidFill>
                  <a:srgbClr val="3232FF"/>
                </a:solidFill>
              </a:rPr>
              <a:t>c</a:t>
            </a:r>
            <a:r>
              <a:rPr spc="-5" dirty="0">
                <a:solidFill>
                  <a:srgbClr val="3232FF"/>
                </a:solidFill>
              </a:rPr>
              <a:t>u</a:t>
            </a:r>
            <a:r>
              <a:rPr dirty="0">
                <a:solidFill>
                  <a:srgbClr val="3232FF"/>
                </a:solidFill>
              </a:rPr>
              <a:t>t</a:t>
            </a:r>
            <a:r>
              <a:rPr spc="-5" dirty="0">
                <a:solidFill>
                  <a:srgbClr val="3232FF"/>
                </a:solidFill>
              </a:rPr>
              <a:t>ed</a:t>
            </a:r>
            <a:r>
              <a:rPr dirty="0">
                <a:solidFill>
                  <a:srgbClr val="3232FF"/>
                </a:solidFill>
              </a:rPr>
              <a:t>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678941" y="2118554"/>
            <a:ext cx="1754505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C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rse c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od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678941" y="2848551"/>
            <a:ext cx="1991360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ll</a:t>
            </a:r>
            <a:r>
              <a:rPr sz="2400" spc="15" dirty="0">
                <a:solidFill>
                  <a:srgbClr val="3232FF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 no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114800" y="2247900"/>
            <a:ext cx="533400" cy="76200"/>
          </a:xfrm>
          <a:custGeom>
            <a:avLst/>
            <a:gdLst/>
            <a:ahLst/>
            <a:cxnLst/>
            <a:rect l="l" t="t" r="r" b="b"/>
            <a:pathLst>
              <a:path w="533400" h="76200">
                <a:moveTo>
                  <a:pt x="457199" y="0"/>
                </a:moveTo>
                <a:lnTo>
                  <a:pt x="457199" y="76199"/>
                </a:lnTo>
                <a:lnTo>
                  <a:pt x="509015" y="50291"/>
                </a:lnTo>
                <a:lnTo>
                  <a:pt x="469391" y="50291"/>
                </a:lnTo>
                <a:lnTo>
                  <a:pt x="469391" y="25907"/>
                </a:lnTo>
                <a:lnTo>
                  <a:pt x="509015" y="25907"/>
                </a:lnTo>
                <a:lnTo>
                  <a:pt x="457199" y="0"/>
                </a:lnTo>
                <a:close/>
              </a:path>
              <a:path w="533400" h="76200">
                <a:moveTo>
                  <a:pt x="457199" y="25907"/>
                </a:moveTo>
                <a:lnTo>
                  <a:pt x="0" y="25907"/>
                </a:lnTo>
                <a:lnTo>
                  <a:pt x="0" y="50291"/>
                </a:lnTo>
                <a:lnTo>
                  <a:pt x="457199" y="50291"/>
                </a:lnTo>
                <a:lnTo>
                  <a:pt x="457199" y="25907"/>
                </a:lnTo>
                <a:close/>
              </a:path>
              <a:path w="533400" h="76200">
                <a:moveTo>
                  <a:pt x="509015" y="25907"/>
                </a:moveTo>
                <a:lnTo>
                  <a:pt x="469391" y="25907"/>
                </a:lnTo>
                <a:lnTo>
                  <a:pt x="469391" y="50291"/>
                </a:lnTo>
                <a:lnTo>
                  <a:pt x="509015" y="50291"/>
                </a:lnTo>
                <a:lnTo>
                  <a:pt x="533399" y="38099"/>
                </a:lnTo>
                <a:lnTo>
                  <a:pt x="509015" y="2590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114800" y="3009900"/>
            <a:ext cx="533400" cy="76200"/>
          </a:xfrm>
          <a:custGeom>
            <a:avLst/>
            <a:gdLst/>
            <a:ahLst/>
            <a:cxnLst/>
            <a:rect l="l" t="t" r="r" b="b"/>
            <a:pathLst>
              <a:path w="533400" h="76200">
                <a:moveTo>
                  <a:pt x="457199" y="0"/>
                </a:moveTo>
                <a:lnTo>
                  <a:pt x="457199" y="76199"/>
                </a:lnTo>
                <a:lnTo>
                  <a:pt x="509015" y="50291"/>
                </a:lnTo>
                <a:lnTo>
                  <a:pt x="469391" y="50291"/>
                </a:lnTo>
                <a:lnTo>
                  <a:pt x="469391" y="25907"/>
                </a:lnTo>
                <a:lnTo>
                  <a:pt x="509015" y="25907"/>
                </a:lnTo>
                <a:lnTo>
                  <a:pt x="457199" y="0"/>
                </a:lnTo>
                <a:close/>
              </a:path>
              <a:path w="533400" h="76200">
                <a:moveTo>
                  <a:pt x="457199" y="25907"/>
                </a:moveTo>
                <a:lnTo>
                  <a:pt x="0" y="25907"/>
                </a:lnTo>
                <a:lnTo>
                  <a:pt x="0" y="50291"/>
                </a:lnTo>
                <a:lnTo>
                  <a:pt x="457199" y="50291"/>
                </a:lnTo>
                <a:lnTo>
                  <a:pt x="457199" y="25907"/>
                </a:lnTo>
                <a:close/>
              </a:path>
              <a:path w="533400" h="76200">
                <a:moveTo>
                  <a:pt x="509015" y="25907"/>
                </a:moveTo>
                <a:lnTo>
                  <a:pt x="469391" y="25907"/>
                </a:lnTo>
                <a:lnTo>
                  <a:pt x="469391" y="50291"/>
                </a:lnTo>
                <a:lnTo>
                  <a:pt x="509015" y="50291"/>
                </a:lnTo>
                <a:lnTo>
                  <a:pt x="533399" y="38099"/>
                </a:lnTo>
                <a:lnTo>
                  <a:pt x="509015" y="2590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650241" y="455316"/>
            <a:ext cx="1643380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166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10" dirty="0">
                <a:solidFill>
                  <a:srgbClr val="3232FF"/>
                </a:solidFill>
                <a:latin typeface="Times New Roman"/>
                <a:cs typeface="Times New Roman"/>
              </a:rPr>
              <a:t> </a:t>
            </a:r>
            <a:r>
              <a:rPr sz="3600" spc="86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09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04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endParaRPr sz="36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761987" y="990600"/>
            <a:ext cx="8610600" cy="0"/>
          </a:xfrm>
          <a:custGeom>
            <a:avLst/>
            <a:gdLst/>
            <a:ahLst/>
            <a:cxnLst/>
            <a:rect l="l" t="t" r="r" b="b"/>
            <a:pathLst>
              <a:path w="8610600">
                <a:moveTo>
                  <a:pt x="0" y="0"/>
                </a:moveTo>
                <a:lnTo>
                  <a:pt x="8610611" y="0"/>
                </a:lnTo>
              </a:path>
            </a:pathLst>
          </a:custGeom>
          <a:ln w="571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840729" y="3903160"/>
            <a:ext cx="704215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-5" dirty="0">
                <a:latin typeface="Arial"/>
                <a:cs typeface="Arial"/>
              </a:rPr>
              <a:t>5</a:t>
            </a:r>
            <a:r>
              <a:rPr sz="2400" dirty="0">
                <a:latin typeface="Arial"/>
                <a:cs typeface="Arial"/>
              </a:rPr>
              <a:t>.</a:t>
            </a:r>
            <a:r>
              <a:rPr sz="2400" spc="-5" dirty="0">
                <a:latin typeface="Arial"/>
                <a:cs typeface="Arial"/>
              </a:rPr>
              <a:t>5</a:t>
            </a:r>
            <a:r>
              <a:rPr sz="2400" dirty="0">
                <a:latin typeface="Arial"/>
                <a:cs typeface="Arial"/>
              </a:rPr>
              <a:t>.1</a:t>
            </a:r>
            <a:endParaRPr sz="2400">
              <a:latin typeface="Arial"/>
              <a:cs typeface="Arial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2555">
              <a:lnSpc>
                <a:spcPct val="100000"/>
              </a:lnSpc>
            </a:pPr>
            <a:fld id="{81D60167-4931-47E6-BA6A-407CBD079E47}" type="slidenum">
              <a:rPr dirty="0"/>
              <a:pPr marL="122555">
                <a:lnSpc>
                  <a:spcPct val="100000"/>
                </a:lnSpc>
              </a:pPr>
              <a:t>66</a:t>
            </a:fld>
            <a:endParaRPr dirty="0"/>
          </a:p>
        </p:txBody>
      </p:sp>
      <p:sp>
        <p:nvSpPr>
          <p:cNvPr id="15" name="object 1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S</a:t>
            </a:r>
            <a:r>
              <a:rPr spc="-10" dirty="0"/>
              <a:t>o</a:t>
            </a:r>
            <a:r>
              <a:rPr spc="-5" dirty="0"/>
              <a:t>f</a:t>
            </a:r>
            <a:r>
              <a:rPr dirty="0"/>
              <a:t>t</a:t>
            </a:r>
            <a:r>
              <a:rPr spc="-20" dirty="0"/>
              <a:t>w</a:t>
            </a:r>
            <a:r>
              <a:rPr dirty="0"/>
              <a:t>a</a:t>
            </a:r>
            <a:r>
              <a:rPr spc="-5" dirty="0"/>
              <a:t>r</a:t>
            </a:r>
            <a:r>
              <a:rPr dirty="0"/>
              <a:t>e</a:t>
            </a:r>
            <a:r>
              <a:rPr spc="-5" dirty="0"/>
              <a:t> </a:t>
            </a:r>
            <a:r>
              <a:rPr dirty="0"/>
              <a:t>E</a:t>
            </a:r>
            <a:r>
              <a:rPr spc="5" dirty="0"/>
              <a:t>n</a:t>
            </a:r>
            <a:r>
              <a:rPr spc="-10" dirty="0"/>
              <a:t>g</a:t>
            </a:r>
            <a:r>
              <a:rPr dirty="0"/>
              <a:t>i</a:t>
            </a:r>
            <a:r>
              <a:rPr spc="5" dirty="0"/>
              <a:t>n</a:t>
            </a:r>
            <a:r>
              <a:rPr spc="-10" dirty="0"/>
              <a:t>ee</a:t>
            </a:r>
            <a:r>
              <a:rPr spc="-5" dirty="0"/>
              <a:t>r</a:t>
            </a:r>
            <a:r>
              <a:rPr spc="-10" dirty="0"/>
              <a:t>i</a:t>
            </a:r>
            <a:r>
              <a:rPr spc="5" dirty="0"/>
              <a:t>n</a:t>
            </a:r>
            <a:r>
              <a:rPr dirty="0"/>
              <a:t>g</a:t>
            </a:r>
            <a:r>
              <a:rPr spc="-5" dirty="0"/>
              <a:t> </a:t>
            </a:r>
            <a:r>
              <a:rPr spc="-20" dirty="0"/>
              <a:t>(</a:t>
            </a:r>
            <a:r>
              <a:rPr spc="-10" dirty="0"/>
              <a:t>3</a:t>
            </a:r>
            <a:r>
              <a:rPr sz="750" baseline="22222" dirty="0"/>
              <a:t>rd </a:t>
            </a:r>
            <a:r>
              <a:rPr sz="750" spc="-75" baseline="22222" dirty="0"/>
              <a:t> </a:t>
            </a:r>
            <a:r>
              <a:rPr sz="800" spc="-10" dirty="0"/>
              <a:t>ed</a:t>
            </a:r>
            <a:r>
              <a:rPr sz="800" dirty="0"/>
              <a:t>.</a:t>
            </a:r>
            <a:r>
              <a:rPr sz="800" spc="-5" dirty="0"/>
              <a:t>)</a:t>
            </a:r>
            <a:r>
              <a:rPr sz="800" dirty="0"/>
              <a:t>,</a:t>
            </a:r>
            <a:r>
              <a:rPr sz="800" spc="-5" dirty="0"/>
              <a:t> </a:t>
            </a:r>
            <a:r>
              <a:rPr sz="800" dirty="0"/>
              <a:t>By</a:t>
            </a:r>
            <a:r>
              <a:rPr sz="800" spc="-15" dirty="0"/>
              <a:t> </a:t>
            </a:r>
            <a:r>
              <a:rPr sz="800" spc="-20" dirty="0"/>
              <a:t>K</a:t>
            </a:r>
            <a:r>
              <a:rPr sz="800" spc="15" dirty="0"/>
              <a:t>.</a:t>
            </a:r>
            <a:r>
              <a:rPr sz="800" dirty="0"/>
              <a:t>K</a:t>
            </a:r>
            <a:r>
              <a:rPr sz="800" spc="-15" dirty="0"/>
              <a:t> </a:t>
            </a:r>
            <a:r>
              <a:rPr sz="800" spc="-5" dirty="0"/>
              <a:t>A</a:t>
            </a:r>
            <a:r>
              <a:rPr sz="800" spc="-10" dirty="0"/>
              <a:t>gg</a:t>
            </a:r>
            <a:r>
              <a:rPr sz="800" dirty="0"/>
              <a:t>a</a:t>
            </a:r>
            <a:r>
              <a:rPr sz="800" spc="-5" dirty="0"/>
              <a:t>r</a:t>
            </a:r>
            <a:r>
              <a:rPr sz="800" spc="-20" dirty="0"/>
              <a:t>w</a:t>
            </a:r>
            <a:r>
              <a:rPr sz="800" dirty="0"/>
              <a:t>al</a:t>
            </a:r>
            <a:r>
              <a:rPr sz="800" spc="5" dirty="0"/>
              <a:t> </a:t>
            </a:r>
            <a:r>
              <a:rPr sz="800" dirty="0"/>
              <a:t>&amp;</a:t>
            </a:r>
            <a:r>
              <a:rPr sz="800" spc="-10" dirty="0"/>
              <a:t> </a:t>
            </a:r>
            <a:r>
              <a:rPr sz="800" spc="-5" dirty="0"/>
              <a:t>Y</a:t>
            </a:r>
            <a:r>
              <a:rPr sz="800" spc="-10" dirty="0"/>
              <a:t>oge</a:t>
            </a:r>
            <a:r>
              <a:rPr sz="800" spc="-5" dirty="0"/>
              <a:t>s</a:t>
            </a:r>
            <a:r>
              <a:rPr sz="800" dirty="0"/>
              <a:t>h</a:t>
            </a:r>
            <a:r>
              <a:rPr sz="800" spc="10" dirty="0"/>
              <a:t> </a:t>
            </a:r>
            <a:r>
              <a:rPr sz="800" spc="-5" dirty="0"/>
              <a:t>S</a:t>
            </a:r>
            <a:r>
              <a:rPr sz="800" dirty="0"/>
              <a:t>i</a:t>
            </a:r>
            <a:r>
              <a:rPr sz="800" spc="5" dirty="0"/>
              <a:t>n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dirty="0"/>
              <a:t>C</a:t>
            </a:r>
            <a:r>
              <a:rPr sz="800" spc="-20" dirty="0"/>
              <a:t>o</a:t>
            </a:r>
            <a:r>
              <a:rPr sz="800" spc="5" dirty="0"/>
              <a:t>p</a:t>
            </a:r>
            <a:r>
              <a:rPr sz="800" spc="-20" dirty="0"/>
              <a:t>y</a:t>
            </a:r>
            <a:r>
              <a:rPr sz="800" spc="-5" dirty="0"/>
              <a:t>r</a:t>
            </a:r>
            <a:r>
              <a:rPr sz="800" dirty="0"/>
              <a:t>i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t</a:t>
            </a:r>
            <a:r>
              <a:rPr sz="800" spc="5" dirty="0"/>
              <a:t> </a:t>
            </a:r>
            <a:r>
              <a:rPr sz="800" dirty="0"/>
              <a:t>©</a:t>
            </a:r>
            <a:r>
              <a:rPr sz="800" spc="5" dirty="0"/>
              <a:t> </a:t>
            </a:r>
            <a:r>
              <a:rPr sz="800" spc="-5" dirty="0"/>
              <a:t>N</a:t>
            </a:r>
            <a:r>
              <a:rPr sz="800" spc="-10" dirty="0"/>
              <a:t>e</a:t>
            </a:r>
            <a:r>
              <a:rPr sz="800" dirty="0"/>
              <a:t>w</a:t>
            </a:r>
            <a:r>
              <a:rPr sz="800" spc="-15" dirty="0"/>
              <a:t> </a:t>
            </a:r>
            <a:r>
              <a:rPr sz="800" spc="-20" dirty="0"/>
              <a:t>A</a:t>
            </a:r>
            <a:r>
              <a:rPr sz="800" spc="-10" dirty="0"/>
              <a:t>g</a:t>
            </a:r>
            <a:r>
              <a:rPr sz="800" dirty="0"/>
              <a:t>e</a:t>
            </a:r>
            <a:r>
              <a:rPr sz="800" spc="5" dirty="0"/>
              <a:t> </a:t>
            </a:r>
            <a:r>
              <a:rPr sz="800" spc="-30" dirty="0"/>
              <a:t>I</a:t>
            </a:r>
            <a:r>
              <a:rPr sz="800" spc="5" dirty="0"/>
              <a:t>n</a:t>
            </a:r>
            <a:r>
              <a:rPr sz="800" dirty="0"/>
              <a:t>t</a:t>
            </a:r>
            <a:r>
              <a:rPr sz="800" spc="-10" dirty="0"/>
              <a:t>e</a:t>
            </a:r>
            <a:r>
              <a:rPr sz="800" spc="-5" dirty="0"/>
              <a:t>r</a:t>
            </a:r>
            <a:r>
              <a:rPr sz="800" spc="5" dirty="0"/>
              <a:t>n</a:t>
            </a:r>
            <a:r>
              <a:rPr sz="800" dirty="0"/>
              <a:t>ati</a:t>
            </a:r>
            <a:r>
              <a:rPr sz="800" spc="-20" dirty="0"/>
              <a:t>o</a:t>
            </a:r>
            <a:r>
              <a:rPr sz="800" spc="-10" dirty="0"/>
              <a:t>n</a:t>
            </a:r>
            <a:r>
              <a:rPr sz="800" dirty="0"/>
              <a:t>al</a:t>
            </a:r>
            <a:r>
              <a:rPr sz="800" spc="-5" dirty="0"/>
              <a:t> P</a:t>
            </a:r>
            <a:r>
              <a:rPr sz="800" spc="5" dirty="0"/>
              <a:t>ub</a:t>
            </a:r>
            <a:r>
              <a:rPr sz="800" spc="-10" dirty="0"/>
              <a:t>l</a:t>
            </a:r>
            <a:r>
              <a:rPr sz="800" dirty="0"/>
              <a:t>i</a:t>
            </a:r>
            <a:r>
              <a:rPr sz="800" spc="-5" dirty="0"/>
              <a:t>s</a:t>
            </a:r>
            <a:r>
              <a:rPr sz="800" spc="-10" dirty="0"/>
              <a:t>he</a:t>
            </a:r>
            <a:r>
              <a:rPr sz="800" spc="-5" dirty="0"/>
              <a:t>rs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spc="-10" dirty="0"/>
              <a:t>20</a:t>
            </a:r>
            <a:r>
              <a:rPr sz="800" spc="5" dirty="0"/>
              <a:t>0</a:t>
            </a:r>
            <a:r>
              <a:rPr sz="800" dirty="0"/>
              <a:t>7</a:t>
            </a:r>
            <a:endParaRPr sz="800"/>
          </a:p>
        </p:txBody>
      </p:sp>
      <p:sp>
        <p:nvSpPr>
          <p:cNvPr id="10" name="object 10"/>
          <p:cNvSpPr txBox="1"/>
          <p:nvPr/>
        </p:nvSpPr>
        <p:spPr>
          <a:xfrm>
            <a:off x="1755130" y="3903160"/>
            <a:ext cx="4841875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-5" dirty="0">
                <a:latin typeface="Arial"/>
                <a:cs typeface="Arial"/>
              </a:rPr>
              <a:t>V</a:t>
            </a:r>
            <a:r>
              <a:rPr sz="2400" spc="5" dirty="0">
                <a:latin typeface="Arial"/>
                <a:cs typeface="Arial"/>
              </a:rPr>
              <a:t>i</a:t>
            </a:r>
            <a:r>
              <a:rPr sz="2400" spc="-5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w r</a:t>
            </a:r>
            <a:r>
              <a:rPr sz="2400" spc="-5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s</a:t>
            </a:r>
            <a:r>
              <a:rPr sz="2400" spc="5" dirty="0">
                <a:latin typeface="Arial"/>
                <a:cs typeface="Arial"/>
              </a:rPr>
              <a:t>u</a:t>
            </a:r>
            <a:r>
              <a:rPr sz="2400" spc="-5" dirty="0">
                <a:latin typeface="Arial"/>
                <a:cs typeface="Arial"/>
              </a:rPr>
              <a:t>l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en</a:t>
            </a:r>
            <a:r>
              <a:rPr sz="2400" dirty="0">
                <a:latin typeface="Arial"/>
                <a:cs typeface="Arial"/>
              </a:rPr>
              <a:t>r</a:t>
            </a:r>
            <a:r>
              <a:rPr sz="2400" spc="-5" dirty="0">
                <a:latin typeface="Arial"/>
                <a:cs typeface="Arial"/>
              </a:rPr>
              <a:t>o</a:t>
            </a:r>
            <a:r>
              <a:rPr sz="2400" spc="5" dirty="0">
                <a:latin typeface="Arial"/>
                <a:cs typeface="Arial"/>
              </a:rPr>
              <a:t>l</a:t>
            </a:r>
            <a:r>
              <a:rPr sz="2400" spc="-5" dirty="0">
                <a:latin typeface="Arial"/>
                <a:cs typeface="Arial"/>
              </a:rPr>
              <a:t>l</a:t>
            </a:r>
            <a:r>
              <a:rPr sz="2400" dirty="0">
                <a:latin typeface="Arial"/>
                <a:cs typeface="Arial"/>
              </a:rPr>
              <a:t>m</a:t>
            </a:r>
            <a:r>
              <a:rPr sz="2400" spc="-5" dirty="0">
                <a:latin typeface="Arial"/>
                <a:cs typeface="Arial"/>
              </a:rPr>
              <a:t>en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2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nu</a:t>
            </a:r>
            <a:r>
              <a:rPr sz="2400" dirty="0">
                <a:latin typeface="Arial"/>
                <a:cs typeface="Arial"/>
              </a:rPr>
              <a:t>m</a:t>
            </a:r>
            <a:r>
              <a:rPr sz="2400" spc="-5" dirty="0">
                <a:latin typeface="Arial"/>
                <a:cs typeface="Arial"/>
              </a:rPr>
              <a:t>be</a:t>
            </a:r>
            <a:r>
              <a:rPr sz="2400" dirty="0">
                <a:latin typeface="Arial"/>
                <a:cs typeface="Arial"/>
              </a:rPr>
              <a:t>r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w</a:t>
            </a:r>
            <a:r>
              <a:rPr sz="2400" spc="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se</a:t>
            </a:r>
            <a:endParaRPr sz="24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755141" y="4816036"/>
            <a:ext cx="6702425" cy="1790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34340" indent="-421640">
              <a:lnSpc>
                <a:spcPct val="100000"/>
              </a:lnSpc>
              <a:buClr>
                <a:srgbClr val="007F00"/>
              </a:buClr>
              <a:buFont typeface="Arial"/>
              <a:buAutoNum type="romanLcParenBoth"/>
              <a:tabLst>
                <a:tab pos="454659" algn="l"/>
              </a:tabLst>
            </a:pP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s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to</a:t>
            </a:r>
            <a:r>
              <a:rPr sz="2400" spc="-10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en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r</a:t>
            </a:r>
            <a:r>
              <a:rPr sz="2400" spc="5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en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o</a:t>
            </a:r>
            <a:r>
              <a:rPr sz="2400" spc="5" dirty="0">
                <a:solidFill>
                  <a:srgbClr val="007F00"/>
                </a:solidFill>
                <a:latin typeface="Arial"/>
                <a:cs typeface="Arial"/>
              </a:rPr>
              <a:t>ll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en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t</a:t>
            </a:r>
            <a:r>
              <a:rPr sz="2400" spc="5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nu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be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r</a:t>
            </a:r>
            <a:endParaRPr sz="2400">
              <a:latin typeface="Arial"/>
              <a:cs typeface="Arial"/>
            </a:endParaRPr>
          </a:p>
          <a:p>
            <a:pPr marL="434340" marR="5080" indent="-421640">
              <a:lnSpc>
                <a:spcPct val="100000"/>
              </a:lnSpc>
              <a:spcBef>
                <a:spcPts val="1425"/>
              </a:spcBef>
              <a:buClr>
                <a:srgbClr val="007F00"/>
              </a:buClr>
              <a:buFont typeface="Arial"/>
              <a:buAutoNum type="romanLcParenBoth"/>
              <a:tabLst>
                <a:tab pos="436880" algn="l"/>
              </a:tabLst>
            </a:pP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S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yst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tr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ie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v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s t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e m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rks </a:t>
            </a:r>
            <a:r>
              <a:rPr sz="2400" spc="-15" dirty="0">
                <a:solidFill>
                  <a:srgbClr val="99320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f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 a</a:t>
            </a:r>
            <a:r>
              <a:rPr sz="2400" spc="5" dirty="0">
                <a:solidFill>
                  <a:srgbClr val="993200"/>
                </a:solidFill>
                <a:latin typeface="Arial"/>
                <a:cs typeface="Arial"/>
              </a:rPr>
              <a:t>l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l s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ub</a:t>
            </a:r>
            <a:r>
              <a:rPr sz="2400" spc="5" dirty="0">
                <a:solidFill>
                  <a:srgbClr val="993200"/>
                </a:solidFill>
                <a:latin typeface="Arial"/>
                <a:cs typeface="Arial"/>
              </a:rPr>
              <a:t>j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cts</a:t>
            </a:r>
            <a:r>
              <a:rPr sz="2400" spc="15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wi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th cr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edi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t</a:t>
            </a:r>
            <a:r>
              <a:rPr sz="2400" spc="5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spc="-15" dirty="0">
                <a:solidFill>
                  <a:srgbClr val="993200"/>
                </a:solidFill>
                <a:latin typeface="Arial"/>
                <a:cs typeface="Arial"/>
              </a:rPr>
              <a:t>p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o</a:t>
            </a:r>
            <a:r>
              <a:rPr sz="2400" spc="5" dirty="0">
                <a:solidFill>
                  <a:srgbClr val="993200"/>
                </a:solidFill>
                <a:latin typeface="Arial"/>
                <a:cs typeface="Arial"/>
              </a:rPr>
              <a:t>i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ts</a:t>
            </a:r>
            <a:endParaRPr sz="2400">
              <a:latin typeface="Arial"/>
              <a:cs typeface="Arial"/>
            </a:endParaRPr>
          </a:p>
          <a:p>
            <a:pPr marL="504825" indent="-492125">
              <a:lnSpc>
                <a:spcPct val="100000"/>
              </a:lnSpc>
              <a:spcBef>
                <a:spcPts val="1425"/>
              </a:spcBef>
              <a:buClr>
                <a:srgbClr val="007F00"/>
              </a:buClr>
              <a:buFont typeface="Arial"/>
              <a:buAutoNum type="romanLcParenBoth"/>
              <a:tabLst>
                <a:tab pos="505459" algn="l"/>
              </a:tabLst>
            </a:pP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Re</a:t>
            </a:r>
            <a:r>
              <a:rPr sz="2400" spc="10" dirty="0">
                <a:solidFill>
                  <a:srgbClr val="CC0065"/>
                </a:solidFill>
                <a:latin typeface="Arial"/>
                <a:cs typeface="Arial"/>
              </a:rPr>
              <a:t>s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ul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t</a:t>
            </a:r>
            <a:r>
              <a:rPr sz="2400" spc="5" dirty="0">
                <a:solidFill>
                  <a:srgbClr val="CC0065"/>
                </a:solidFill>
                <a:latin typeface="Arial"/>
                <a:cs typeface="Arial"/>
              </a:rPr>
              <a:t> i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s 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di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s</a:t>
            </a:r>
            <a:r>
              <a:rPr sz="2400" spc="5" dirty="0">
                <a:solidFill>
                  <a:srgbClr val="CC0065"/>
                </a:solidFill>
                <a:latin typeface="Arial"/>
                <a:cs typeface="Arial"/>
              </a:rPr>
              <a:t>p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la</a:t>
            </a:r>
            <a:r>
              <a:rPr sz="2400" spc="10" dirty="0">
                <a:solidFill>
                  <a:srgbClr val="CC0065"/>
                </a:solidFill>
                <a:latin typeface="Arial"/>
                <a:cs typeface="Arial"/>
              </a:rPr>
              <a:t>y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e</a:t>
            </a:r>
            <a:r>
              <a:rPr sz="2400" spc="5" dirty="0">
                <a:solidFill>
                  <a:srgbClr val="CC0065"/>
                </a:solidFill>
                <a:latin typeface="Arial"/>
                <a:cs typeface="Arial"/>
              </a:rPr>
              <a:t>d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336544" y="2150558"/>
            <a:ext cx="2821305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Su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b f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l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w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x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d</a:t>
            </a:r>
            <a:endParaRPr sz="24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336544" y="2912559"/>
            <a:ext cx="2821305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Su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b f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l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w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x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d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50241" y="455316"/>
            <a:ext cx="1643380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166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10" dirty="0">
                <a:solidFill>
                  <a:srgbClr val="3232FF"/>
                </a:solidFill>
                <a:latin typeface="Times New Roman"/>
                <a:cs typeface="Times New Roman"/>
              </a:rPr>
              <a:t> </a:t>
            </a:r>
            <a:r>
              <a:rPr sz="3600" spc="86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09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04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74141" y="1845758"/>
            <a:ext cx="3109595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926465" algn="l"/>
              </a:tabLst>
            </a:pP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5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.6	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Al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na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spc="10" dirty="0">
                <a:solidFill>
                  <a:srgbClr val="3232FF"/>
                </a:solidFill>
                <a:latin typeface="Arial"/>
                <a:cs typeface="Arial"/>
              </a:rPr>
              <a:t>v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Fl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w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288541" y="2575754"/>
            <a:ext cx="704215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5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.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6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.1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202942" y="2575754"/>
            <a:ext cx="4891405" cy="6959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7790">
              <a:lnSpc>
                <a:spcPct val="100000"/>
              </a:lnSpc>
            </a:pP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Re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rd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f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oun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d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rr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2400" spc="-15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ag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 s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h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ou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l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d</a:t>
            </a:r>
            <a:r>
              <a:rPr sz="2400" spc="1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b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di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p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la</a:t>
            </a:r>
            <a:r>
              <a:rPr sz="2400" spc="10" dirty="0">
                <a:solidFill>
                  <a:srgbClr val="3232FF"/>
                </a:solidFill>
                <a:latin typeface="Arial"/>
                <a:cs typeface="Arial"/>
              </a:rPr>
              <a:t>y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ed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74141" y="3671511"/>
            <a:ext cx="4077970" cy="25203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27100" lvl="1" indent="-914400">
              <a:lnSpc>
                <a:spcPct val="100000"/>
              </a:lnSpc>
              <a:buClr>
                <a:srgbClr val="3232FF"/>
              </a:buClr>
              <a:buFont typeface="Arial"/>
              <a:buAutoNum type="arabicPeriod" startAt="7"/>
              <a:tabLst>
                <a:tab pos="927100" algn="l"/>
              </a:tabLst>
            </a:pP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Spe</a:t>
            </a:r>
            <a:r>
              <a:rPr sz="2400" spc="10" dirty="0">
                <a:solidFill>
                  <a:srgbClr val="3232FF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l 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Re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q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u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ts</a:t>
            </a:r>
            <a:endParaRPr sz="24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50"/>
              </a:spcBef>
              <a:buClr>
                <a:srgbClr val="3232FF"/>
              </a:buClr>
              <a:buFont typeface="Arial"/>
              <a:buAutoNum type="arabicPeriod" startAt="7"/>
            </a:pPr>
            <a:endParaRPr sz="2450">
              <a:latin typeface="Times New Roman"/>
              <a:cs typeface="Times New Roman"/>
            </a:endParaRPr>
          </a:p>
          <a:p>
            <a:pPr marL="334010" algn="ctr">
              <a:lnSpc>
                <a:spcPct val="100000"/>
              </a:lnSpc>
            </a:pP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450">
              <a:latin typeface="Times New Roman"/>
              <a:cs typeface="Times New Roman"/>
            </a:endParaRPr>
          </a:p>
          <a:p>
            <a:pPr marL="927100" lvl="1" indent="-914400">
              <a:lnSpc>
                <a:spcPct val="100000"/>
              </a:lnSpc>
              <a:buClr>
                <a:srgbClr val="3232FF"/>
              </a:buClr>
              <a:buFont typeface="Arial"/>
              <a:buAutoNum type="arabicPeriod" startAt="8"/>
              <a:tabLst>
                <a:tab pos="927100" algn="l"/>
              </a:tabLst>
            </a:pP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se 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se r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l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h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p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450">
              <a:latin typeface="Times New Roman"/>
              <a:cs typeface="Times New Roman"/>
            </a:endParaRPr>
          </a:p>
          <a:p>
            <a:pPr marL="334010" algn="ctr">
              <a:lnSpc>
                <a:spcPct val="100000"/>
              </a:lnSpc>
            </a:pP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761987" y="990600"/>
            <a:ext cx="8610600" cy="0"/>
          </a:xfrm>
          <a:custGeom>
            <a:avLst/>
            <a:gdLst/>
            <a:ahLst/>
            <a:cxnLst/>
            <a:rect l="l" t="t" r="r" b="b"/>
            <a:pathLst>
              <a:path w="8610600">
                <a:moveTo>
                  <a:pt x="0" y="0"/>
                </a:moveTo>
                <a:lnTo>
                  <a:pt x="8610611" y="0"/>
                </a:lnTo>
              </a:path>
            </a:pathLst>
          </a:custGeom>
          <a:ln w="571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2555">
              <a:lnSpc>
                <a:spcPct val="100000"/>
              </a:lnSpc>
            </a:pPr>
            <a:fld id="{81D60167-4931-47E6-BA6A-407CBD079E47}" type="slidenum">
              <a:rPr dirty="0"/>
              <a:pPr marL="122555">
                <a:lnSpc>
                  <a:spcPct val="100000"/>
                </a:lnSpc>
              </a:pPr>
              <a:t>67</a:t>
            </a:fld>
            <a:endParaRPr dirty="0"/>
          </a:p>
        </p:txBody>
      </p:sp>
      <p:sp>
        <p:nvSpPr>
          <p:cNvPr id="9" name="object 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S</a:t>
            </a:r>
            <a:r>
              <a:rPr spc="-10" dirty="0"/>
              <a:t>o</a:t>
            </a:r>
            <a:r>
              <a:rPr spc="-5" dirty="0"/>
              <a:t>f</a:t>
            </a:r>
            <a:r>
              <a:rPr dirty="0"/>
              <a:t>t</a:t>
            </a:r>
            <a:r>
              <a:rPr spc="-20" dirty="0"/>
              <a:t>w</a:t>
            </a:r>
            <a:r>
              <a:rPr dirty="0"/>
              <a:t>a</a:t>
            </a:r>
            <a:r>
              <a:rPr spc="-5" dirty="0"/>
              <a:t>r</a:t>
            </a:r>
            <a:r>
              <a:rPr dirty="0"/>
              <a:t>e</a:t>
            </a:r>
            <a:r>
              <a:rPr spc="-5" dirty="0"/>
              <a:t> </a:t>
            </a:r>
            <a:r>
              <a:rPr dirty="0"/>
              <a:t>E</a:t>
            </a:r>
            <a:r>
              <a:rPr spc="5" dirty="0"/>
              <a:t>n</a:t>
            </a:r>
            <a:r>
              <a:rPr spc="-10" dirty="0"/>
              <a:t>g</a:t>
            </a:r>
            <a:r>
              <a:rPr dirty="0"/>
              <a:t>i</a:t>
            </a:r>
            <a:r>
              <a:rPr spc="5" dirty="0"/>
              <a:t>n</a:t>
            </a:r>
            <a:r>
              <a:rPr spc="-10" dirty="0"/>
              <a:t>ee</a:t>
            </a:r>
            <a:r>
              <a:rPr spc="-5" dirty="0"/>
              <a:t>r</a:t>
            </a:r>
            <a:r>
              <a:rPr spc="-10" dirty="0"/>
              <a:t>i</a:t>
            </a:r>
            <a:r>
              <a:rPr spc="5" dirty="0"/>
              <a:t>n</a:t>
            </a:r>
            <a:r>
              <a:rPr dirty="0"/>
              <a:t>g</a:t>
            </a:r>
            <a:r>
              <a:rPr spc="-5" dirty="0"/>
              <a:t> </a:t>
            </a:r>
            <a:r>
              <a:rPr spc="-20" dirty="0"/>
              <a:t>(</a:t>
            </a:r>
            <a:r>
              <a:rPr spc="-10" dirty="0"/>
              <a:t>3</a:t>
            </a:r>
            <a:r>
              <a:rPr sz="750" baseline="22222" dirty="0"/>
              <a:t>rd </a:t>
            </a:r>
            <a:r>
              <a:rPr sz="750" spc="-75" baseline="22222" dirty="0"/>
              <a:t> </a:t>
            </a:r>
            <a:r>
              <a:rPr sz="800" spc="-10" dirty="0"/>
              <a:t>ed</a:t>
            </a:r>
            <a:r>
              <a:rPr sz="800" dirty="0"/>
              <a:t>.</a:t>
            </a:r>
            <a:r>
              <a:rPr sz="800" spc="-5" dirty="0"/>
              <a:t>)</a:t>
            </a:r>
            <a:r>
              <a:rPr sz="800" dirty="0"/>
              <a:t>,</a:t>
            </a:r>
            <a:r>
              <a:rPr sz="800" spc="-5" dirty="0"/>
              <a:t> </a:t>
            </a:r>
            <a:r>
              <a:rPr sz="800" dirty="0"/>
              <a:t>By</a:t>
            </a:r>
            <a:r>
              <a:rPr sz="800" spc="-15" dirty="0"/>
              <a:t> </a:t>
            </a:r>
            <a:r>
              <a:rPr sz="800" spc="-20" dirty="0"/>
              <a:t>K</a:t>
            </a:r>
            <a:r>
              <a:rPr sz="800" spc="15" dirty="0"/>
              <a:t>.</a:t>
            </a:r>
            <a:r>
              <a:rPr sz="800" dirty="0"/>
              <a:t>K</a:t>
            </a:r>
            <a:r>
              <a:rPr sz="800" spc="-15" dirty="0"/>
              <a:t> </a:t>
            </a:r>
            <a:r>
              <a:rPr sz="800" spc="-5" dirty="0"/>
              <a:t>A</a:t>
            </a:r>
            <a:r>
              <a:rPr sz="800" spc="-10" dirty="0"/>
              <a:t>gg</a:t>
            </a:r>
            <a:r>
              <a:rPr sz="800" dirty="0"/>
              <a:t>a</a:t>
            </a:r>
            <a:r>
              <a:rPr sz="800" spc="-5" dirty="0"/>
              <a:t>r</a:t>
            </a:r>
            <a:r>
              <a:rPr sz="800" spc="-20" dirty="0"/>
              <a:t>w</a:t>
            </a:r>
            <a:r>
              <a:rPr sz="800" dirty="0"/>
              <a:t>al</a:t>
            </a:r>
            <a:r>
              <a:rPr sz="800" spc="5" dirty="0"/>
              <a:t> </a:t>
            </a:r>
            <a:r>
              <a:rPr sz="800" dirty="0"/>
              <a:t>&amp;</a:t>
            </a:r>
            <a:r>
              <a:rPr sz="800" spc="-10" dirty="0"/>
              <a:t> </a:t>
            </a:r>
            <a:r>
              <a:rPr sz="800" spc="-5" dirty="0"/>
              <a:t>Y</a:t>
            </a:r>
            <a:r>
              <a:rPr sz="800" spc="-10" dirty="0"/>
              <a:t>oge</a:t>
            </a:r>
            <a:r>
              <a:rPr sz="800" spc="-5" dirty="0"/>
              <a:t>s</a:t>
            </a:r>
            <a:r>
              <a:rPr sz="800" dirty="0"/>
              <a:t>h</a:t>
            </a:r>
            <a:r>
              <a:rPr sz="800" spc="10" dirty="0"/>
              <a:t> </a:t>
            </a:r>
            <a:r>
              <a:rPr sz="800" spc="-5" dirty="0"/>
              <a:t>S</a:t>
            </a:r>
            <a:r>
              <a:rPr sz="800" dirty="0"/>
              <a:t>i</a:t>
            </a:r>
            <a:r>
              <a:rPr sz="800" spc="5" dirty="0"/>
              <a:t>n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dirty="0"/>
              <a:t>C</a:t>
            </a:r>
            <a:r>
              <a:rPr sz="800" spc="-20" dirty="0"/>
              <a:t>o</a:t>
            </a:r>
            <a:r>
              <a:rPr sz="800" spc="5" dirty="0"/>
              <a:t>p</a:t>
            </a:r>
            <a:r>
              <a:rPr sz="800" spc="-20" dirty="0"/>
              <a:t>y</a:t>
            </a:r>
            <a:r>
              <a:rPr sz="800" spc="-5" dirty="0"/>
              <a:t>r</a:t>
            </a:r>
            <a:r>
              <a:rPr sz="800" dirty="0"/>
              <a:t>i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t</a:t>
            </a:r>
            <a:r>
              <a:rPr sz="800" spc="5" dirty="0"/>
              <a:t> </a:t>
            </a:r>
            <a:r>
              <a:rPr sz="800" dirty="0"/>
              <a:t>©</a:t>
            </a:r>
            <a:r>
              <a:rPr sz="800" spc="5" dirty="0"/>
              <a:t> </a:t>
            </a:r>
            <a:r>
              <a:rPr sz="800" spc="-5" dirty="0"/>
              <a:t>N</a:t>
            </a:r>
            <a:r>
              <a:rPr sz="800" spc="-10" dirty="0"/>
              <a:t>e</a:t>
            </a:r>
            <a:r>
              <a:rPr sz="800" dirty="0"/>
              <a:t>w</a:t>
            </a:r>
            <a:r>
              <a:rPr sz="800" spc="-15" dirty="0"/>
              <a:t> </a:t>
            </a:r>
            <a:r>
              <a:rPr sz="800" spc="-20" dirty="0"/>
              <a:t>A</a:t>
            </a:r>
            <a:r>
              <a:rPr sz="800" spc="-10" dirty="0"/>
              <a:t>g</a:t>
            </a:r>
            <a:r>
              <a:rPr sz="800" dirty="0"/>
              <a:t>e</a:t>
            </a:r>
            <a:r>
              <a:rPr sz="800" spc="5" dirty="0"/>
              <a:t> </a:t>
            </a:r>
            <a:r>
              <a:rPr sz="800" spc="-30" dirty="0"/>
              <a:t>I</a:t>
            </a:r>
            <a:r>
              <a:rPr sz="800" spc="5" dirty="0"/>
              <a:t>n</a:t>
            </a:r>
            <a:r>
              <a:rPr sz="800" dirty="0"/>
              <a:t>t</a:t>
            </a:r>
            <a:r>
              <a:rPr sz="800" spc="-10" dirty="0"/>
              <a:t>e</a:t>
            </a:r>
            <a:r>
              <a:rPr sz="800" spc="-5" dirty="0"/>
              <a:t>r</a:t>
            </a:r>
            <a:r>
              <a:rPr sz="800" spc="5" dirty="0"/>
              <a:t>n</a:t>
            </a:r>
            <a:r>
              <a:rPr sz="800" dirty="0"/>
              <a:t>ati</a:t>
            </a:r>
            <a:r>
              <a:rPr sz="800" spc="-20" dirty="0"/>
              <a:t>o</a:t>
            </a:r>
            <a:r>
              <a:rPr sz="800" spc="-10" dirty="0"/>
              <a:t>n</a:t>
            </a:r>
            <a:r>
              <a:rPr sz="800" dirty="0"/>
              <a:t>al</a:t>
            </a:r>
            <a:r>
              <a:rPr sz="800" spc="-5" dirty="0"/>
              <a:t> P</a:t>
            </a:r>
            <a:r>
              <a:rPr sz="800" spc="5" dirty="0"/>
              <a:t>ub</a:t>
            </a:r>
            <a:r>
              <a:rPr sz="800" spc="-10" dirty="0"/>
              <a:t>l</a:t>
            </a:r>
            <a:r>
              <a:rPr sz="800" dirty="0"/>
              <a:t>i</a:t>
            </a:r>
            <a:r>
              <a:rPr sz="800" spc="-5" dirty="0"/>
              <a:t>s</a:t>
            </a:r>
            <a:r>
              <a:rPr sz="800" spc="-10" dirty="0"/>
              <a:t>he</a:t>
            </a:r>
            <a:r>
              <a:rPr sz="800" spc="-5" dirty="0"/>
              <a:t>rs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spc="-10" dirty="0"/>
              <a:t>20</a:t>
            </a:r>
            <a:r>
              <a:rPr sz="800" spc="5" dirty="0"/>
              <a:t>0</a:t>
            </a:r>
            <a:r>
              <a:rPr sz="800" dirty="0"/>
              <a:t>7</a:t>
            </a:r>
            <a:endParaRPr sz="800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69329" y="1095190"/>
            <a:ext cx="307467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5" dirty="0">
                <a:solidFill>
                  <a:srgbClr val="FF6500"/>
                </a:solidFill>
                <a:latin typeface="Arial"/>
                <a:cs typeface="Arial"/>
              </a:rPr>
              <a:t>6</a:t>
            </a:r>
            <a:r>
              <a:rPr sz="2800" spc="-10" dirty="0">
                <a:solidFill>
                  <a:srgbClr val="FF6500"/>
                </a:solidFill>
                <a:latin typeface="Arial"/>
                <a:cs typeface="Arial"/>
              </a:rPr>
              <a:t>.</a:t>
            </a:r>
            <a:r>
              <a:rPr sz="2800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2800" spc="-30" dirty="0">
                <a:solidFill>
                  <a:srgbClr val="FF6500"/>
                </a:solidFill>
                <a:latin typeface="Arial"/>
                <a:cs typeface="Arial"/>
              </a:rPr>
              <a:t>G</a:t>
            </a:r>
            <a:r>
              <a:rPr sz="2800" spc="-15" dirty="0">
                <a:solidFill>
                  <a:srgbClr val="FF6500"/>
                </a:solidFill>
                <a:latin typeface="Arial"/>
                <a:cs typeface="Arial"/>
              </a:rPr>
              <a:t>ene</a:t>
            </a:r>
            <a:r>
              <a:rPr sz="2800" spc="-5" dirty="0">
                <a:solidFill>
                  <a:srgbClr val="FF6500"/>
                </a:solidFill>
                <a:latin typeface="Arial"/>
                <a:cs typeface="Arial"/>
              </a:rPr>
              <a:t>r</a:t>
            </a:r>
            <a:r>
              <a:rPr sz="2800" spc="-15" dirty="0">
                <a:solidFill>
                  <a:srgbClr val="FF6500"/>
                </a:solidFill>
                <a:latin typeface="Arial"/>
                <a:cs typeface="Arial"/>
              </a:rPr>
              <a:t>ate</a:t>
            </a:r>
            <a:r>
              <a:rPr sz="2800" spc="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2800" spc="-30" dirty="0">
                <a:solidFill>
                  <a:srgbClr val="FF6500"/>
                </a:solidFill>
                <a:latin typeface="Arial"/>
                <a:cs typeface="Arial"/>
              </a:rPr>
              <a:t>R</a:t>
            </a:r>
            <a:r>
              <a:rPr sz="2800" spc="-15" dirty="0">
                <a:solidFill>
                  <a:srgbClr val="FF6500"/>
                </a:solidFill>
                <a:latin typeface="Arial"/>
                <a:cs typeface="Arial"/>
              </a:rPr>
              <a:t>ep</a:t>
            </a:r>
            <a:r>
              <a:rPr sz="2800" spc="-5" dirty="0">
                <a:solidFill>
                  <a:srgbClr val="FF6500"/>
                </a:solidFill>
                <a:latin typeface="Arial"/>
                <a:cs typeface="Arial"/>
              </a:rPr>
              <a:t>or</a:t>
            </a:r>
            <a:r>
              <a:rPr sz="2800" spc="-10" dirty="0">
                <a:solidFill>
                  <a:srgbClr val="FF6500"/>
                </a:solidFill>
                <a:latin typeface="Arial"/>
                <a:cs typeface="Arial"/>
              </a:rPr>
              <a:t>t</a:t>
            </a:r>
            <a:endParaRPr sz="2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69329" y="1937198"/>
            <a:ext cx="7242809" cy="4711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21334" lvl="1" indent="-508634">
              <a:lnSpc>
                <a:spcPct val="100000"/>
              </a:lnSpc>
              <a:buClr>
                <a:srgbClr val="FF6500"/>
              </a:buClr>
              <a:buFont typeface="Arial"/>
              <a:buAutoNum type="arabicPeriod"/>
              <a:tabLst>
                <a:tab pos="521970" algn="l"/>
              </a:tabLst>
            </a:pP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I</a:t>
            </a:r>
            <a:r>
              <a:rPr sz="2400" spc="-15" dirty="0">
                <a:solidFill>
                  <a:srgbClr val="FF6500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tr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odu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ct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io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n</a:t>
            </a:r>
            <a:endParaRPr sz="24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50"/>
              </a:spcBef>
              <a:buClr>
                <a:srgbClr val="FF6500"/>
              </a:buClr>
              <a:buFont typeface="Arial"/>
              <a:buAutoNum type="arabicPeriod"/>
            </a:pPr>
            <a:endParaRPr sz="2450">
              <a:latin typeface="Times New Roman"/>
              <a:cs typeface="Times New Roman"/>
            </a:endParaRPr>
          </a:p>
          <a:p>
            <a:pPr marL="355600" marR="5080" indent="571500">
              <a:lnSpc>
                <a:spcPct val="100000"/>
              </a:lnSpc>
            </a:pP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Thi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se c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se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l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l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w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 </a:t>
            </a:r>
            <a:r>
              <a:rPr sz="2400" spc="-1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 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D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 to </a:t>
            </a:r>
            <a:r>
              <a:rPr sz="2400" spc="-15" dirty="0">
                <a:solidFill>
                  <a:srgbClr val="3232FF"/>
                </a:solidFill>
                <a:latin typeface="Arial"/>
                <a:cs typeface="Arial"/>
              </a:rPr>
              <a:t>g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ene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te r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ul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 r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epo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rts.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spc="-15" dirty="0">
                <a:solidFill>
                  <a:srgbClr val="3232FF"/>
                </a:solidFill>
                <a:latin typeface="Arial"/>
                <a:cs typeface="Arial"/>
              </a:rPr>
              <a:t>p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ion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re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450">
              <a:latin typeface="Times New Roman"/>
              <a:cs typeface="Times New Roman"/>
            </a:endParaRPr>
          </a:p>
          <a:p>
            <a:pPr marL="1270000" lvl="2" indent="-342900">
              <a:lnSpc>
                <a:spcPct val="100000"/>
              </a:lnSpc>
              <a:buClr>
                <a:srgbClr val="007F00"/>
              </a:buClr>
              <a:buFont typeface="Arial"/>
              <a:buAutoNum type="alphaLcPeriod"/>
              <a:tabLst>
                <a:tab pos="1270000" algn="l"/>
              </a:tabLst>
            </a:pP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C</a:t>
            </a:r>
            <a:r>
              <a:rPr sz="2400" spc="5" dirty="0">
                <a:solidFill>
                  <a:srgbClr val="007F00"/>
                </a:solidFill>
                <a:latin typeface="Arial"/>
                <a:cs typeface="Arial"/>
              </a:rPr>
              <a:t>o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rse c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od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e </a:t>
            </a:r>
            <a:r>
              <a:rPr sz="2400" spc="5" dirty="0">
                <a:solidFill>
                  <a:srgbClr val="007F00"/>
                </a:solidFill>
                <a:latin typeface="Arial"/>
                <a:cs typeface="Arial"/>
              </a:rPr>
              <a:t>w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se</a:t>
            </a:r>
            <a:endParaRPr sz="2400">
              <a:latin typeface="Arial"/>
              <a:cs typeface="Arial"/>
            </a:endParaRPr>
          </a:p>
          <a:p>
            <a:pPr marL="1270000" lvl="2" indent="-342900">
              <a:lnSpc>
                <a:spcPts val="2875"/>
              </a:lnSpc>
              <a:buClr>
                <a:srgbClr val="007F00"/>
              </a:buClr>
              <a:buFont typeface="Arial"/>
              <a:buAutoNum type="alphaLcPeriod"/>
              <a:tabLst>
                <a:tab pos="1270000" algn="l"/>
              </a:tabLst>
            </a:pP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Se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st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 </a:t>
            </a:r>
            <a:r>
              <a:rPr sz="2400" spc="5" dirty="0">
                <a:solidFill>
                  <a:srgbClr val="A50020"/>
                </a:solidFill>
                <a:latin typeface="Arial"/>
                <a:cs typeface="Arial"/>
              </a:rPr>
              <a:t>w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se</a:t>
            </a:r>
            <a:endParaRPr sz="2400">
              <a:latin typeface="Arial"/>
              <a:cs typeface="Arial"/>
            </a:endParaRPr>
          </a:p>
          <a:p>
            <a:pPr marL="1270000" lvl="2" indent="-342900">
              <a:lnSpc>
                <a:spcPts val="2875"/>
              </a:lnSpc>
              <a:buClr>
                <a:srgbClr val="007F00"/>
              </a:buClr>
              <a:buFont typeface="Arial"/>
              <a:buAutoNum type="alphaLcPeriod"/>
              <a:tabLst>
                <a:tab pos="1270000" algn="l"/>
              </a:tabLst>
            </a:pP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En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r</a:t>
            </a:r>
            <a:r>
              <a:rPr sz="2400" spc="5" dirty="0">
                <a:solidFill>
                  <a:srgbClr val="007F00"/>
                </a:solidFill>
                <a:latin typeface="Arial"/>
                <a:cs typeface="Arial"/>
              </a:rPr>
              <a:t>o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ll</a:t>
            </a:r>
            <a:r>
              <a:rPr sz="2400" spc="15" dirty="0">
                <a:solidFill>
                  <a:srgbClr val="007F00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en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 Nu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m</a:t>
            </a:r>
            <a:r>
              <a:rPr sz="2400" spc="5" dirty="0">
                <a:solidFill>
                  <a:srgbClr val="007F00"/>
                </a:solidFill>
                <a:latin typeface="Arial"/>
                <a:cs typeface="Arial"/>
              </a:rPr>
              <a:t>b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r</a:t>
            </a:r>
            <a:r>
              <a:rPr sz="2400" spc="5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007F00"/>
                </a:solidFill>
                <a:latin typeface="Arial"/>
                <a:cs typeface="Arial"/>
              </a:rPr>
              <a:t>w</a:t>
            </a:r>
            <a:r>
              <a:rPr sz="2400" spc="5" dirty="0">
                <a:solidFill>
                  <a:srgbClr val="007F0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007F00"/>
                </a:solidFill>
                <a:latin typeface="Arial"/>
                <a:cs typeface="Arial"/>
              </a:rPr>
              <a:t>se</a:t>
            </a:r>
            <a:endParaRPr sz="2400">
              <a:latin typeface="Arial"/>
              <a:cs typeface="Arial"/>
            </a:endParaRPr>
          </a:p>
          <a:p>
            <a:pPr lvl="2">
              <a:lnSpc>
                <a:spcPct val="100000"/>
              </a:lnSpc>
              <a:spcBef>
                <a:spcPts val="50"/>
              </a:spcBef>
              <a:buClr>
                <a:srgbClr val="007F00"/>
              </a:buClr>
              <a:buFont typeface="Arial"/>
              <a:buAutoNum type="alphaLcPeriod"/>
            </a:pPr>
            <a:endParaRPr sz="2450">
              <a:latin typeface="Times New Roman"/>
              <a:cs typeface="Times New Roman"/>
            </a:endParaRPr>
          </a:p>
          <a:p>
            <a:pPr marL="521334" lvl="1" indent="-508634">
              <a:lnSpc>
                <a:spcPct val="100000"/>
              </a:lnSpc>
              <a:buClr>
                <a:srgbClr val="FF6500"/>
              </a:buClr>
              <a:buFont typeface="Arial"/>
              <a:buAutoNum type="arabicPeriod" startAt="2"/>
              <a:tabLst>
                <a:tab pos="521970" algn="l"/>
              </a:tabLst>
            </a:pP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ct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rs</a:t>
            </a:r>
            <a:endParaRPr sz="2400">
              <a:latin typeface="Arial"/>
              <a:cs typeface="Arial"/>
            </a:endParaRPr>
          </a:p>
          <a:p>
            <a:pPr marL="1841500">
              <a:lnSpc>
                <a:spcPct val="100000"/>
              </a:lnSpc>
            </a:pP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D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endParaRPr sz="2400">
              <a:latin typeface="Arial"/>
              <a:cs typeface="Arial"/>
            </a:endParaRPr>
          </a:p>
          <a:p>
            <a:pPr marL="521334" lvl="1" indent="-508634">
              <a:lnSpc>
                <a:spcPts val="2875"/>
              </a:lnSpc>
              <a:buClr>
                <a:srgbClr val="FF6500"/>
              </a:buClr>
              <a:buFont typeface="Arial"/>
              <a:buAutoNum type="arabicPeriod" startAt="3"/>
              <a:tabLst>
                <a:tab pos="521970" algn="l"/>
              </a:tabLst>
            </a:pP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P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-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C</a:t>
            </a:r>
            <a:r>
              <a:rPr sz="2400" spc="5" dirty="0">
                <a:solidFill>
                  <a:srgbClr val="FF6500"/>
                </a:solidFill>
                <a:latin typeface="Arial"/>
                <a:cs typeface="Arial"/>
              </a:rPr>
              <a:t>o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n</a:t>
            </a:r>
            <a:r>
              <a:rPr sz="2400" spc="5" dirty="0">
                <a:solidFill>
                  <a:srgbClr val="FF6500"/>
                </a:solidFill>
                <a:latin typeface="Arial"/>
                <a:cs typeface="Arial"/>
              </a:rPr>
              <a:t>d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i</a:t>
            </a:r>
            <a:r>
              <a:rPr sz="2400" spc="5" dirty="0">
                <a:solidFill>
                  <a:srgbClr val="FF6500"/>
                </a:solidFill>
                <a:latin typeface="Arial"/>
                <a:cs typeface="Arial"/>
              </a:rPr>
              <a:t>o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s</a:t>
            </a:r>
            <a:endParaRPr sz="2400">
              <a:latin typeface="Arial"/>
              <a:cs typeface="Arial"/>
            </a:endParaRPr>
          </a:p>
          <a:p>
            <a:pPr marL="1841500">
              <a:lnSpc>
                <a:spcPts val="2875"/>
              </a:lnSpc>
            </a:pP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D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 m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 l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gg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d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n to</a:t>
            </a:r>
            <a:r>
              <a:rPr sz="2400" spc="-1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 syst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m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50241" y="455316"/>
            <a:ext cx="1643380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166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10" dirty="0">
                <a:solidFill>
                  <a:srgbClr val="3232FF"/>
                </a:solidFill>
                <a:latin typeface="Times New Roman"/>
                <a:cs typeface="Times New Roman"/>
              </a:rPr>
              <a:t> </a:t>
            </a:r>
            <a:r>
              <a:rPr sz="3600" spc="86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09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04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endParaRPr sz="36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61987" y="990600"/>
            <a:ext cx="8610600" cy="0"/>
          </a:xfrm>
          <a:custGeom>
            <a:avLst/>
            <a:gdLst/>
            <a:ahLst/>
            <a:cxnLst/>
            <a:rect l="l" t="t" r="r" b="b"/>
            <a:pathLst>
              <a:path w="8610600">
                <a:moveTo>
                  <a:pt x="0" y="0"/>
                </a:moveTo>
                <a:lnTo>
                  <a:pt x="8610611" y="0"/>
                </a:lnTo>
              </a:path>
            </a:pathLst>
          </a:custGeom>
          <a:ln w="571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2555">
              <a:lnSpc>
                <a:spcPct val="100000"/>
              </a:lnSpc>
            </a:pPr>
            <a:fld id="{81D60167-4931-47E6-BA6A-407CBD079E47}" type="slidenum">
              <a:rPr dirty="0"/>
              <a:pPr marL="122555">
                <a:lnSpc>
                  <a:spcPct val="100000"/>
                </a:lnSpc>
              </a:pPr>
              <a:t>68</a:t>
            </a:fld>
            <a:endParaRPr dirty="0"/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S</a:t>
            </a:r>
            <a:r>
              <a:rPr spc="-10" dirty="0"/>
              <a:t>o</a:t>
            </a:r>
            <a:r>
              <a:rPr spc="-5" dirty="0"/>
              <a:t>f</a:t>
            </a:r>
            <a:r>
              <a:rPr dirty="0"/>
              <a:t>t</a:t>
            </a:r>
            <a:r>
              <a:rPr spc="-20" dirty="0"/>
              <a:t>w</a:t>
            </a:r>
            <a:r>
              <a:rPr dirty="0"/>
              <a:t>a</a:t>
            </a:r>
            <a:r>
              <a:rPr spc="-5" dirty="0"/>
              <a:t>r</a:t>
            </a:r>
            <a:r>
              <a:rPr dirty="0"/>
              <a:t>e</a:t>
            </a:r>
            <a:r>
              <a:rPr spc="-5" dirty="0"/>
              <a:t> </a:t>
            </a:r>
            <a:r>
              <a:rPr dirty="0"/>
              <a:t>E</a:t>
            </a:r>
            <a:r>
              <a:rPr spc="5" dirty="0"/>
              <a:t>n</a:t>
            </a:r>
            <a:r>
              <a:rPr spc="-10" dirty="0"/>
              <a:t>g</a:t>
            </a:r>
            <a:r>
              <a:rPr dirty="0"/>
              <a:t>i</a:t>
            </a:r>
            <a:r>
              <a:rPr spc="5" dirty="0"/>
              <a:t>n</a:t>
            </a:r>
            <a:r>
              <a:rPr spc="-10" dirty="0"/>
              <a:t>ee</a:t>
            </a:r>
            <a:r>
              <a:rPr spc="-5" dirty="0"/>
              <a:t>r</a:t>
            </a:r>
            <a:r>
              <a:rPr spc="-10" dirty="0"/>
              <a:t>i</a:t>
            </a:r>
            <a:r>
              <a:rPr spc="5" dirty="0"/>
              <a:t>n</a:t>
            </a:r>
            <a:r>
              <a:rPr dirty="0"/>
              <a:t>g</a:t>
            </a:r>
            <a:r>
              <a:rPr spc="-5" dirty="0"/>
              <a:t> </a:t>
            </a:r>
            <a:r>
              <a:rPr spc="-20" dirty="0"/>
              <a:t>(</a:t>
            </a:r>
            <a:r>
              <a:rPr spc="-10" dirty="0"/>
              <a:t>3</a:t>
            </a:r>
            <a:r>
              <a:rPr sz="750" baseline="22222" dirty="0"/>
              <a:t>rd </a:t>
            </a:r>
            <a:r>
              <a:rPr sz="750" spc="-75" baseline="22222" dirty="0"/>
              <a:t> </a:t>
            </a:r>
            <a:r>
              <a:rPr sz="800" spc="-10" dirty="0"/>
              <a:t>ed</a:t>
            </a:r>
            <a:r>
              <a:rPr sz="800" dirty="0"/>
              <a:t>.</a:t>
            </a:r>
            <a:r>
              <a:rPr sz="800" spc="-5" dirty="0"/>
              <a:t>)</a:t>
            </a:r>
            <a:r>
              <a:rPr sz="800" dirty="0"/>
              <a:t>,</a:t>
            </a:r>
            <a:r>
              <a:rPr sz="800" spc="-5" dirty="0"/>
              <a:t> </a:t>
            </a:r>
            <a:r>
              <a:rPr sz="800" dirty="0"/>
              <a:t>By</a:t>
            </a:r>
            <a:r>
              <a:rPr sz="800" spc="-15" dirty="0"/>
              <a:t> </a:t>
            </a:r>
            <a:r>
              <a:rPr sz="800" spc="-20" dirty="0"/>
              <a:t>K</a:t>
            </a:r>
            <a:r>
              <a:rPr sz="800" spc="15" dirty="0"/>
              <a:t>.</a:t>
            </a:r>
            <a:r>
              <a:rPr sz="800" dirty="0"/>
              <a:t>K</a:t>
            </a:r>
            <a:r>
              <a:rPr sz="800" spc="-15" dirty="0"/>
              <a:t> </a:t>
            </a:r>
            <a:r>
              <a:rPr sz="800" spc="-5" dirty="0"/>
              <a:t>A</a:t>
            </a:r>
            <a:r>
              <a:rPr sz="800" spc="-10" dirty="0"/>
              <a:t>gg</a:t>
            </a:r>
            <a:r>
              <a:rPr sz="800" dirty="0"/>
              <a:t>a</a:t>
            </a:r>
            <a:r>
              <a:rPr sz="800" spc="-5" dirty="0"/>
              <a:t>r</a:t>
            </a:r>
            <a:r>
              <a:rPr sz="800" spc="-20" dirty="0"/>
              <a:t>w</a:t>
            </a:r>
            <a:r>
              <a:rPr sz="800" dirty="0"/>
              <a:t>al</a:t>
            </a:r>
            <a:r>
              <a:rPr sz="800" spc="5" dirty="0"/>
              <a:t> </a:t>
            </a:r>
            <a:r>
              <a:rPr sz="800" dirty="0"/>
              <a:t>&amp;</a:t>
            </a:r>
            <a:r>
              <a:rPr sz="800" spc="-10" dirty="0"/>
              <a:t> </a:t>
            </a:r>
            <a:r>
              <a:rPr sz="800" spc="-5" dirty="0"/>
              <a:t>Y</a:t>
            </a:r>
            <a:r>
              <a:rPr sz="800" spc="-10" dirty="0"/>
              <a:t>oge</a:t>
            </a:r>
            <a:r>
              <a:rPr sz="800" spc="-5" dirty="0"/>
              <a:t>s</a:t>
            </a:r>
            <a:r>
              <a:rPr sz="800" dirty="0"/>
              <a:t>h</a:t>
            </a:r>
            <a:r>
              <a:rPr sz="800" spc="10" dirty="0"/>
              <a:t> </a:t>
            </a:r>
            <a:r>
              <a:rPr sz="800" spc="-5" dirty="0"/>
              <a:t>S</a:t>
            </a:r>
            <a:r>
              <a:rPr sz="800" dirty="0"/>
              <a:t>i</a:t>
            </a:r>
            <a:r>
              <a:rPr sz="800" spc="5" dirty="0"/>
              <a:t>n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dirty="0"/>
              <a:t>C</a:t>
            </a:r>
            <a:r>
              <a:rPr sz="800" spc="-20" dirty="0"/>
              <a:t>o</a:t>
            </a:r>
            <a:r>
              <a:rPr sz="800" spc="5" dirty="0"/>
              <a:t>p</a:t>
            </a:r>
            <a:r>
              <a:rPr sz="800" spc="-20" dirty="0"/>
              <a:t>y</a:t>
            </a:r>
            <a:r>
              <a:rPr sz="800" spc="-5" dirty="0"/>
              <a:t>r</a:t>
            </a:r>
            <a:r>
              <a:rPr sz="800" dirty="0"/>
              <a:t>i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t</a:t>
            </a:r>
            <a:r>
              <a:rPr sz="800" spc="5" dirty="0"/>
              <a:t> </a:t>
            </a:r>
            <a:r>
              <a:rPr sz="800" dirty="0"/>
              <a:t>©</a:t>
            </a:r>
            <a:r>
              <a:rPr sz="800" spc="5" dirty="0"/>
              <a:t> </a:t>
            </a:r>
            <a:r>
              <a:rPr sz="800" spc="-5" dirty="0"/>
              <a:t>N</a:t>
            </a:r>
            <a:r>
              <a:rPr sz="800" spc="-10" dirty="0"/>
              <a:t>e</a:t>
            </a:r>
            <a:r>
              <a:rPr sz="800" dirty="0"/>
              <a:t>w</a:t>
            </a:r>
            <a:r>
              <a:rPr sz="800" spc="-15" dirty="0"/>
              <a:t> </a:t>
            </a:r>
            <a:r>
              <a:rPr sz="800" spc="-20" dirty="0"/>
              <a:t>A</a:t>
            </a:r>
            <a:r>
              <a:rPr sz="800" spc="-10" dirty="0"/>
              <a:t>g</a:t>
            </a:r>
            <a:r>
              <a:rPr sz="800" dirty="0"/>
              <a:t>e</a:t>
            </a:r>
            <a:r>
              <a:rPr sz="800" spc="5" dirty="0"/>
              <a:t> </a:t>
            </a:r>
            <a:r>
              <a:rPr sz="800" spc="-30" dirty="0"/>
              <a:t>I</a:t>
            </a:r>
            <a:r>
              <a:rPr sz="800" spc="5" dirty="0"/>
              <a:t>n</a:t>
            </a:r>
            <a:r>
              <a:rPr sz="800" dirty="0"/>
              <a:t>t</a:t>
            </a:r>
            <a:r>
              <a:rPr sz="800" spc="-10" dirty="0"/>
              <a:t>e</a:t>
            </a:r>
            <a:r>
              <a:rPr sz="800" spc="-5" dirty="0"/>
              <a:t>r</a:t>
            </a:r>
            <a:r>
              <a:rPr sz="800" spc="5" dirty="0"/>
              <a:t>n</a:t>
            </a:r>
            <a:r>
              <a:rPr sz="800" dirty="0"/>
              <a:t>ati</a:t>
            </a:r>
            <a:r>
              <a:rPr sz="800" spc="-20" dirty="0"/>
              <a:t>o</a:t>
            </a:r>
            <a:r>
              <a:rPr sz="800" spc="-10" dirty="0"/>
              <a:t>n</a:t>
            </a:r>
            <a:r>
              <a:rPr sz="800" dirty="0"/>
              <a:t>al</a:t>
            </a:r>
            <a:r>
              <a:rPr sz="800" spc="-5" dirty="0"/>
              <a:t> P</a:t>
            </a:r>
            <a:r>
              <a:rPr sz="800" spc="5" dirty="0"/>
              <a:t>ub</a:t>
            </a:r>
            <a:r>
              <a:rPr sz="800" spc="-10" dirty="0"/>
              <a:t>l</a:t>
            </a:r>
            <a:r>
              <a:rPr sz="800" dirty="0"/>
              <a:t>i</a:t>
            </a:r>
            <a:r>
              <a:rPr sz="800" spc="-5" dirty="0"/>
              <a:t>s</a:t>
            </a:r>
            <a:r>
              <a:rPr sz="800" spc="-10" dirty="0"/>
              <a:t>he</a:t>
            </a:r>
            <a:r>
              <a:rPr sz="800" spc="-5" dirty="0"/>
              <a:t>rs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spc="-10" dirty="0"/>
              <a:t>20</a:t>
            </a:r>
            <a:r>
              <a:rPr sz="800" spc="5" dirty="0"/>
              <a:t>0</a:t>
            </a:r>
            <a:r>
              <a:rPr sz="800" dirty="0"/>
              <a:t>7</a:t>
            </a:r>
            <a:endParaRPr sz="800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50241" y="455316"/>
            <a:ext cx="1643380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166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10" dirty="0">
                <a:solidFill>
                  <a:srgbClr val="3232FF"/>
                </a:solidFill>
                <a:latin typeface="Times New Roman"/>
                <a:cs typeface="Times New Roman"/>
              </a:rPr>
              <a:t> </a:t>
            </a:r>
            <a:r>
              <a:rPr sz="3600" spc="86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09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04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59004" rIns="0" bIns="0" rtlCol="0">
            <a:spAutoFit/>
          </a:bodyPr>
          <a:lstStyle/>
          <a:p>
            <a:pPr marL="165100">
              <a:lnSpc>
                <a:spcPct val="100000"/>
              </a:lnSpc>
            </a:pPr>
            <a:r>
              <a:rPr spc="-5" dirty="0">
                <a:solidFill>
                  <a:srgbClr val="FF6500"/>
                </a:solidFill>
              </a:rPr>
              <a:t>6</a:t>
            </a:r>
            <a:r>
              <a:rPr dirty="0">
                <a:solidFill>
                  <a:srgbClr val="FF6500"/>
                </a:solidFill>
              </a:rPr>
              <a:t>.4 </a:t>
            </a:r>
            <a:r>
              <a:rPr spc="-5" dirty="0">
                <a:solidFill>
                  <a:srgbClr val="FF6500"/>
                </a:solidFill>
              </a:rPr>
              <a:t>Po</a:t>
            </a:r>
            <a:r>
              <a:rPr dirty="0">
                <a:solidFill>
                  <a:srgbClr val="FF6500"/>
                </a:solidFill>
              </a:rPr>
              <a:t>st</a:t>
            </a:r>
            <a:r>
              <a:rPr spc="5" dirty="0">
                <a:solidFill>
                  <a:srgbClr val="FF6500"/>
                </a:solidFill>
              </a:rPr>
              <a:t> </a:t>
            </a:r>
            <a:r>
              <a:rPr dirty="0">
                <a:solidFill>
                  <a:srgbClr val="FF6500"/>
                </a:solidFill>
              </a:rPr>
              <a:t>c</a:t>
            </a:r>
            <a:r>
              <a:rPr spc="-15" dirty="0">
                <a:solidFill>
                  <a:srgbClr val="FF6500"/>
                </a:solidFill>
              </a:rPr>
              <a:t>o</a:t>
            </a:r>
            <a:r>
              <a:rPr spc="-5" dirty="0">
                <a:solidFill>
                  <a:srgbClr val="FF6500"/>
                </a:solidFill>
              </a:rPr>
              <a:t>n</a:t>
            </a:r>
            <a:r>
              <a:rPr spc="5" dirty="0">
                <a:solidFill>
                  <a:srgbClr val="FF6500"/>
                </a:solidFill>
              </a:rPr>
              <a:t>d</a:t>
            </a:r>
            <a:r>
              <a:rPr spc="-5" dirty="0">
                <a:solidFill>
                  <a:srgbClr val="FF6500"/>
                </a:solidFill>
              </a:rPr>
              <a:t>i</a:t>
            </a:r>
            <a:r>
              <a:rPr dirty="0">
                <a:solidFill>
                  <a:srgbClr val="FF6500"/>
                </a:solidFill>
              </a:rPr>
              <a:t>t</a:t>
            </a:r>
            <a:r>
              <a:rPr spc="-5" dirty="0">
                <a:solidFill>
                  <a:srgbClr val="FF6500"/>
                </a:solidFill>
              </a:rPr>
              <a:t>i</a:t>
            </a:r>
            <a:r>
              <a:rPr spc="5" dirty="0">
                <a:solidFill>
                  <a:srgbClr val="FF6500"/>
                </a:solidFill>
              </a:rPr>
              <a:t>o</a:t>
            </a:r>
            <a:r>
              <a:rPr spc="-5" dirty="0">
                <a:solidFill>
                  <a:srgbClr val="FF6500"/>
                </a:solidFill>
              </a:rPr>
              <a:t>n</a:t>
            </a:r>
            <a:r>
              <a:rPr dirty="0">
                <a:solidFill>
                  <a:srgbClr val="FF6500"/>
                </a:solidFill>
              </a:rPr>
              <a:t>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916929" y="1942278"/>
            <a:ext cx="7345680" cy="41395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27100" marR="768350" algn="just">
              <a:lnSpc>
                <a:spcPct val="99800"/>
              </a:lnSpc>
            </a:pPr>
            <a:r>
              <a:rPr sz="2400" spc="-10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f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se c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se</a:t>
            </a:r>
            <a:r>
              <a:rPr sz="2400" spc="-1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 s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cc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ssf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ul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,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de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d r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epo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rt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ge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ed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.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he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w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,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 syst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m</a:t>
            </a:r>
            <a:r>
              <a:rPr sz="2400" spc="-1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te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un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c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h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g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ed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 marL="521334" lvl="1" indent="-508634">
              <a:lnSpc>
                <a:spcPct val="100000"/>
              </a:lnSpc>
              <a:spcBef>
                <a:spcPts val="1440"/>
              </a:spcBef>
              <a:buClr>
                <a:srgbClr val="FF6500"/>
              </a:buClr>
              <a:buFont typeface="Arial"/>
              <a:buAutoNum type="arabicPeriod" startAt="5"/>
              <a:tabLst>
                <a:tab pos="521970" algn="l"/>
              </a:tabLst>
            </a:pP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Ba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s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c 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Fl</a:t>
            </a:r>
            <a:r>
              <a:rPr sz="2400" spc="5" dirty="0">
                <a:solidFill>
                  <a:srgbClr val="FF650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w</a:t>
            </a:r>
            <a:endParaRPr sz="2400">
              <a:latin typeface="Arial"/>
              <a:cs typeface="Arial"/>
            </a:endParaRPr>
          </a:p>
          <a:p>
            <a:pPr marL="927100" marR="5080">
              <a:lnSpc>
                <a:spcPct val="100000"/>
              </a:lnSpc>
              <a:spcBef>
                <a:spcPts val="1425"/>
              </a:spcBef>
            </a:pP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Th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se c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se st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spc="-1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15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,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20" dirty="0">
                <a:solidFill>
                  <a:srgbClr val="3232FF"/>
                </a:solidFill>
                <a:latin typeface="Arial"/>
                <a:cs typeface="Arial"/>
              </a:rPr>
              <a:t>w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he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n 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D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 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wi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sh to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gene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te r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epo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rts.</a:t>
            </a:r>
            <a:endParaRPr sz="2400">
              <a:latin typeface="Arial"/>
              <a:cs typeface="Arial"/>
            </a:endParaRPr>
          </a:p>
          <a:p>
            <a:pPr marL="1283335" lvl="2" indent="-356235" algn="just">
              <a:lnSpc>
                <a:spcPct val="100000"/>
              </a:lnSpc>
              <a:spcBef>
                <a:spcPts val="1425"/>
              </a:spcBef>
              <a:buClr>
                <a:srgbClr val="993200"/>
              </a:buClr>
              <a:buFont typeface="Arial"/>
              <a:buAutoNum type="romanLcParenBoth"/>
              <a:tabLst>
                <a:tab pos="1283970" algn="l"/>
              </a:tabLst>
            </a:pP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D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R s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e</a:t>
            </a:r>
            <a:r>
              <a:rPr sz="2400" spc="5" dirty="0">
                <a:solidFill>
                  <a:srgbClr val="993200"/>
                </a:solidFill>
                <a:latin typeface="Arial"/>
                <a:cs typeface="Arial"/>
              </a:rPr>
              <a:t>le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cts</a:t>
            </a:r>
            <a:r>
              <a:rPr sz="2400" spc="-10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op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ion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 marL="1350645" lvl="2" indent="-423545" algn="just">
              <a:lnSpc>
                <a:spcPct val="100000"/>
              </a:lnSpc>
              <a:spcBef>
                <a:spcPts val="1425"/>
              </a:spcBef>
              <a:buClr>
                <a:srgbClr val="993200"/>
              </a:buClr>
              <a:buFont typeface="Arial"/>
              <a:buAutoNum type="romanLcParenBoth"/>
              <a:tabLst>
                <a:tab pos="1351280" algn="l"/>
              </a:tabLst>
            </a:pP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S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yst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tr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ie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v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s t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e 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in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f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rm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io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n 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di</a:t>
            </a:r>
            <a:r>
              <a:rPr sz="2400" spc="10" dirty="0">
                <a:solidFill>
                  <a:srgbClr val="993200"/>
                </a:solidFill>
                <a:latin typeface="Arial"/>
                <a:cs typeface="Arial"/>
              </a:rPr>
              <a:t>s</a:t>
            </a:r>
            <a:r>
              <a:rPr sz="2400" spc="5" dirty="0">
                <a:solidFill>
                  <a:srgbClr val="993200"/>
                </a:solidFill>
                <a:latin typeface="Arial"/>
                <a:cs typeface="Arial"/>
              </a:rPr>
              <a:t>p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la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y</a:t>
            </a:r>
            <a:r>
              <a:rPr sz="2400" spc="10" dirty="0">
                <a:solidFill>
                  <a:srgbClr val="993200"/>
                </a:solidFill>
                <a:latin typeface="Arial"/>
                <a:cs typeface="Arial"/>
              </a:rPr>
              <a:t>s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 marL="1419225" lvl="2" indent="-492125" algn="just">
              <a:lnSpc>
                <a:spcPct val="100000"/>
              </a:lnSpc>
              <a:spcBef>
                <a:spcPts val="1440"/>
              </a:spcBef>
              <a:buClr>
                <a:srgbClr val="993200"/>
              </a:buClr>
              <a:buFont typeface="Arial"/>
              <a:buAutoNum type="romanLcParenBoth"/>
              <a:tabLst>
                <a:tab pos="1419860" algn="l"/>
              </a:tabLst>
            </a:pP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D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R t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k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s 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p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in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d r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epo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rts.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61987" y="990600"/>
            <a:ext cx="8610600" cy="0"/>
          </a:xfrm>
          <a:custGeom>
            <a:avLst/>
            <a:gdLst/>
            <a:ahLst/>
            <a:cxnLst/>
            <a:rect l="l" t="t" r="r" b="b"/>
            <a:pathLst>
              <a:path w="8610600">
                <a:moveTo>
                  <a:pt x="0" y="0"/>
                </a:moveTo>
                <a:lnTo>
                  <a:pt x="8610611" y="0"/>
                </a:lnTo>
              </a:path>
            </a:pathLst>
          </a:custGeom>
          <a:ln w="571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2555">
              <a:lnSpc>
                <a:spcPct val="100000"/>
              </a:lnSpc>
            </a:pPr>
            <a:fld id="{81D60167-4931-47E6-BA6A-407CBD079E47}" type="slidenum">
              <a:rPr dirty="0"/>
              <a:pPr marL="122555">
                <a:lnSpc>
                  <a:spcPct val="100000"/>
                </a:lnSpc>
              </a:pPr>
              <a:t>69</a:t>
            </a:fld>
            <a:endParaRPr dirty="0"/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S</a:t>
            </a:r>
            <a:r>
              <a:rPr spc="-10" dirty="0"/>
              <a:t>o</a:t>
            </a:r>
            <a:r>
              <a:rPr spc="-5" dirty="0"/>
              <a:t>f</a:t>
            </a:r>
            <a:r>
              <a:rPr dirty="0"/>
              <a:t>t</a:t>
            </a:r>
            <a:r>
              <a:rPr spc="-20" dirty="0"/>
              <a:t>w</a:t>
            </a:r>
            <a:r>
              <a:rPr dirty="0"/>
              <a:t>a</a:t>
            </a:r>
            <a:r>
              <a:rPr spc="-5" dirty="0"/>
              <a:t>r</a:t>
            </a:r>
            <a:r>
              <a:rPr dirty="0"/>
              <a:t>e</a:t>
            </a:r>
            <a:r>
              <a:rPr spc="-5" dirty="0"/>
              <a:t> </a:t>
            </a:r>
            <a:r>
              <a:rPr dirty="0"/>
              <a:t>E</a:t>
            </a:r>
            <a:r>
              <a:rPr spc="5" dirty="0"/>
              <a:t>n</a:t>
            </a:r>
            <a:r>
              <a:rPr spc="-10" dirty="0"/>
              <a:t>g</a:t>
            </a:r>
            <a:r>
              <a:rPr dirty="0"/>
              <a:t>i</a:t>
            </a:r>
            <a:r>
              <a:rPr spc="5" dirty="0"/>
              <a:t>n</a:t>
            </a:r>
            <a:r>
              <a:rPr spc="-10" dirty="0"/>
              <a:t>ee</a:t>
            </a:r>
            <a:r>
              <a:rPr spc="-5" dirty="0"/>
              <a:t>r</a:t>
            </a:r>
            <a:r>
              <a:rPr spc="-10" dirty="0"/>
              <a:t>i</a:t>
            </a:r>
            <a:r>
              <a:rPr spc="5" dirty="0"/>
              <a:t>n</a:t>
            </a:r>
            <a:r>
              <a:rPr dirty="0"/>
              <a:t>g</a:t>
            </a:r>
            <a:r>
              <a:rPr spc="-5" dirty="0"/>
              <a:t> </a:t>
            </a:r>
            <a:r>
              <a:rPr spc="-20" dirty="0"/>
              <a:t>(</a:t>
            </a:r>
            <a:r>
              <a:rPr spc="-10" dirty="0"/>
              <a:t>3</a:t>
            </a:r>
            <a:r>
              <a:rPr sz="750" baseline="22222" dirty="0"/>
              <a:t>rd </a:t>
            </a:r>
            <a:r>
              <a:rPr sz="750" spc="-75" baseline="22222" dirty="0"/>
              <a:t> </a:t>
            </a:r>
            <a:r>
              <a:rPr sz="800" spc="-10" dirty="0"/>
              <a:t>ed</a:t>
            </a:r>
            <a:r>
              <a:rPr sz="800" dirty="0"/>
              <a:t>.</a:t>
            </a:r>
            <a:r>
              <a:rPr sz="800" spc="-5" dirty="0"/>
              <a:t>)</a:t>
            </a:r>
            <a:r>
              <a:rPr sz="800" dirty="0"/>
              <a:t>,</a:t>
            </a:r>
            <a:r>
              <a:rPr sz="800" spc="-5" dirty="0"/>
              <a:t> </a:t>
            </a:r>
            <a:r>
              <a:rPr sz="800" dirty="0"/>
              <a:t>By</a:t>
            </a:r>
            <a:r>
              <a:rPr sz="800" spc="-15" dirty="0"/>
              <a:t> </a:t>
            </a:r>
            <a:r>
              <a:rPr sz="800" spc="-20" dirty="0"/>
              <a:t>K</a:t>
            </a:r>
            <a:r>
              <a:rPr sz="800" spc="15" dirty="0"/>
              <a:t>.</a:t>
            </a:r>
            <a:r>
              <a:rPr sz="800" dirty="0"/>
              <a:t>K</a:t>
            </a:r>
            <a:r>
              <a:rPr sz="800" spc="-15" dirty="0"/>
              <a:t> </a:t>
            </a:r>
            <a:r>
              <a:rPr sz="800" spc="-5" dirty="0"/>
              <a:t>A</a:t>
            </a:r>
            <a:r>
              <a:rPr sz="800" spc="-10" dirty="0"/>
              <a:t>gg</a:t>
            </a:r>
            <a:r>
              <a:rPr sz="800" dirty="0"/>
              <a:t>a</a:t>
            </a:r>
            <a:r>
              <a:rPr sz="800" spc="-5" dirty="0"/>
              <a:t>r</a:t>
            </a:r>
            <a:r>
              <a:rPr sz="800" spc="-20" dirty="0"/>
              <a:t>w</a:t>
            </a:r>
            <a:r>
              <a:rPr sz="800" dirty="0"/>
              <a:t>al</a:t>
            </a:r>
            <a:r>
              <a:rPr sz="800" spc="5" dirty="0"/>
              <a:t> </a:t>
            </a:r>
            <a:r>
              <a:rPr sz="800" dirty="0"/>
              <a:t>&amp;</a:t>
            </a:r>
            <a:r>
              <a:rPr sz="800" spc="-10" dirty="0"/>
              <a:t> </a:t>
            </a:r>
            <a:r>
              <a:rPr sz="800" spc="-5" dirty="0"/>
              <a:t>Y</a:t>
            </a:r>
            <a:r>
              <a:rPr sz="800" spc="-10" dirty="0"/>
              <a:t>oge</a:t>
            </a:r>
            <a:r>
              <a:rPr sz="800" spc="-5" dirty="0"/>
              <a:t>s</a:t>
            </a:r>
            <a:r>
              <a:rPr sz="800" dirty="0"/>
              <a:t>h</a:t>
            </a:r>
            <a:r>
              <a:rPr sz="800" spc="10" dirty="0"/>
              <a:t> </a:t>
            </a:r>
            <a:r>
              <a:rPr sz="800" spc="-5" dirty="0"/>
              <a:t>S</a:t>
            </a:r>
            <a:r>
              <a:rPr sz="800" dirty="0"/>
              <a:t>i</a:t>
            </a:r>
            <a:r>
              <a:rPr sz="800" spc="5" dirty="0"/>
              <a:t>n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dirty="0"/>
              <a:t>C</a:t>
            </a:r>
            <a:r>
              <a:rPr sz="800" spc="-20" dirty="0"/>
              <a:t>o</a:t>
            </a:r>
            <a:r>
              <a:rPr sz="800" spc="5" dirty="0"/>
              <a:t>p</a:t>
            </a:r>
            <a:r>
              <a:rPr sz="800" spc="-20" dirty="0"/>
              <a:t>y</a:t>
            </a:r>
            <a:r>
              <a:rPr sz="800" spc="-5" dirty="0"/>
              <a:t>r</a:t>
            </a:r>
            <a:r>
              <a:rPr sz="800" dirty="0"/>
              <a:t>i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t</a:t>
            </a:r>
            <a:r>
              <a:rPr sz="800" spc="5" dirty="0"/>
              <a:t> </a:t>
            </a:r>
            <a:r>
              <a:rPr sz="800" dirty="0"/>
              <a:t>©</a:t>
            </a:r>
            <a:r>
              <a:rPr sz="800" spc="5" dirty="0"/>
              <a:t> </a:t>
            </a:r>
            <a:r>
              <a:rPr sz="800" spc="-5" dirty="0"/>
              <a:t>N</a:t>
            </a:r>
            <a:r>
              <a:rPr sz="800" spc="-10" dirty="0"/>
              <a:t>e</a:t>
            </a:r>
            <a:r>
              <a:rPr sz="800" dirty="0"/>
              <a:t>w</a:t>
            </a:r>
            <a:r>
              <a:rPr sz="800" spc="-15" dirty="0"/>
              <a:t> </a:t>
            </a:r>
            <a:r>
              <a:rPr sz="800" spc="-20" dirty="0"/>
              <a:t>A</a:t>
            </a:r>
            <a:r>
              <a:rPr sz="800" spc="-10" dirty="0"/>
              <a:t>g</a:t>
            </a:r>
            <a:r>
              <a:rPr sz="800" dirty="0"/>
              <a:t>e</a:t>
            </a:r>
            <a:r>
              <a:rPr sz="800" spc="5" dirty="0"/>
              <a:t> </a:t>
            </a:r>
            <a:r>
              <a:rPr sz="800" spc="-30" dirty="0"/>
              <a:t>I</a:t>
            </a:r>
            <a:r>
              <a:rPr sz="800" spc="5" dirty="0"/>
              <a:t>n</a:t>
            </a:r>
            <a:r>
              <a:rPr sz="800" dirty="0"/>
              <a:t>t</a:t>
            </a:r>
            <a:r>
              <a:rPr sz="800" spc="-10" dirty="0"/>
              <a:t>e</a:t>
            </a:r>
            <a:r>
              <a:rPr sz="800" spc="-5" dirty="0"/>
              <a:t>r</a:t>
            </a:r>
            <a:r>
              <a:rPr sz="800" spc="5" dirty="0"/>
              <a:t>n</a:t>
            </a:r>
            <a:r>
              <a:rPr sz="800" dirty="0"/>
              <a:t>ati</a:t>
            </a:r>
            <a:r>
              <a:rPr sz="800" spc="-20" dirty="0"/>
              <a:t>o</a:t>
            </a:r>
            <a:r>
              <a:rPr sz="800" spc="-10" dirty="0"/>
              <a:t>n</a:t>
            </a:r>
            <a:r>
              <a:rPr sz="800" dirty="0"/>
              <a:t>al</a:t>
            </a:r>
            <a:r>
              <a:rPr sz="800" spc="-5" dirty="0"/>
              <a:t> P</a:t>
            </a:r>
            <a:r>
              <a:rPr sz="800" spc="5" dirty="0"/>
              <a:t>ub</a:t>
            </a:r>
            <a:r>
              <a:rPr sz="800" spc="-10" dirty="0"/>
              <a:t>l</a:t>
            </a:r>
            <a:r>
              <a:rPr sz="800" dirty="0"/>
              <a:t>i</a:t>
            </a:r>
            <a:r>
              <a:rPr sz="800" spc="-5" dirty="0"/>
              <a:t>s</a:t>
            </a:r>
            <a:r>
              <a:rPr sz="800" spc="-10" dirty="0"/>
              <a:t>he</a:t>
            </a:r>
            <a:r>
              <a:rPr sz="800" spc="-5" dirty="0"/>
              <a:t>rs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spc="-10" dirty="0"/>
              <a:t>20</a:t>
            </a:r>
            <a:r>
              <a:rPr sz="800" spc="5" dirty="0"/>
              <a:t>0</a:t>
            </a:r>
            <a:r>
              <a:rPr sz="800" dirty="0"/>
              <a:t>7</a:t>
            </a:r>
            <a:endParaRPr sz="8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16232" rIns="0" bIns="0" rtlCol="0">
            <a:spAutoFit/>
          </a:bodyPr>
          <a:lstStyle/>
          <a:p>
            <a:pPr marL="317500">
              <a:lnSpc>
                <a:spcPct val="100000"/>
              </a:lnSpc>
            </a:pPr>
            <a:r>
              <a:rPr sz="2800" spc="-30" dirty="0">
                <a:solidFill>
                  <a:srgbClr val="009900"/>
                </a:solidFill>
              </a:rPr>
              <a:t>U</a:t>
            </a:r>
            <a:r>
              <a:rPr sz="2800" spc="-10" dirty="0">
                <a:solidFill>
                  <a:srgbClr val="009900"/>
                </a:solidFill>
              </a:rPr>
              <a:t>ser</a:t>
            </a:r>
            <a:r>
              <a:rPr sz="2800" spc="5" dirty="0">
                <a:solidFill>
                  <a:srgbClr val="009900"/>
                </a:solidFill>
              </a:rPr>
              <a:t> </a:t>
            </a:r>
            <a:r>
              <a:rPr sz="2800" spc="-15" dirty="0">
                <a:solidFill>
                  <a:srgbClr val="009900"/>
                </a:solidFill>
              </a:rPr>
              <a:t>an</a:t>
            </a:r>
            <a:r>
              <a:rPr sz="2800" spc="-20" dirty="0">
                <a:solidFill>
                  <a:srgbClr val="009900"/>
                </a:solidFill>
              </a:rPr>
              <a:t>d</a:t>
            </a:r>
            <a:r>
              <a:rPr sz="2800" spc="15" dirty="0">
                <a:solidFill>
                  <a:srgbClr val="009900"/>
                </a:solidFill>
              </a:rPr>
              <a:t> </a:t>
            </a:r>
            <a:r>
              <a:rPr sz="2800" spc="-10" dirty="0">
                <a:solidFill>
                  <a:srgbClr val="009900"/>
                </a:solidFill>
              </a:rPr>
              <a:t>syst</a:t>
            </a:r>
            <a:r>
              <a:rPr sz="2800" spc="-15" dirty="0">
                <a:solidFill>
                  <a:srgbClr val="009900"/>
                </a:solidFill>
              </a:rPr>
              <a:t>e</a:t>
            </a:r>
            <a:r>
              <a:rPr sz="2800" spc="-25" dirty="0">
                <a:solidFill>
                  <a:srgbClr val="009900"/>
                </a:solidFill>
              </a:rPr>
              <a:t>m</a:t>
            </a:r>
            <a:r>
              <a:rPr sz="2800" dirty="0">
                <a:solidFill>
                  <a:srgbClr val="009900"/>
                </a:solidFill>
              </a:rPr>
              <a:t> </a:t>
            </a:r>
            <a:r>
              <a:rPr sz="2800" spc="-5" dirty="0">
                <a:solidFill>
                  <a:srgbClr val="009900"/>
                </a:solidFill>
              </a:rPr>
              <a:t>r</a:t>
            </a:r>
            <a:r>
              <a:rPr sz="2800" spc="-30" dirty="0">
                <a:solidFill>
                  <a:srgbClr val="009900"/>
                </a:solidFill>
              </a:rPr>
              <a:t>e</a:t>
            </a:r>
            <a:r>
              <a:rPr sz="2800" spc="-15" dirty="0">
                <a:solidFill>
                  <a:srgbClr val="009900"/>
                </a:solidFill>
              </a:rPr>
              <a:t>qu</a:t>
            </a:r>
            <a:r>
              <a:rPr sz="2800" spc="-10" dirty="0">
                <a:solidFill>
                  <a:srgbClr val="009900"/>
                </a:solidFill>
              </a:rPr>
              <a:t>i</a:t>
            </a:r>
            <a:r>
              <a:rPr sz="2800" spc="-5" dirty="0">
                <a:solidFill>
                  <a:srgbClr val="009900"/>
                </a:solidFill>
              </a:rPr>
              <a:t>re</a:t>
            </a:r>
            <a:r>
              <a:rPr sz="2800" spc="-30" dirty="0">
                <a:solidFill>
                  <a:srgbClr val="009900"/>
                </a:solidFill>
              </a:rPr>
              <a:t>m</a:t>
            </a:r>
            <a:r>
              <a:rPr sz="2800" spc="-15" dirty="0">
                <a:solidFill>
                  <a:srgbClr val="009900"/>
                </a:solidFill>
              </a:rPr>
              <a:t>e</a:t>
            </a:r>
            <a:r>
              <a:rPr sz="2800" spc="-5" dirty="0">
                <a:solidFill>
                  <a:srgbClr val="009900"/>
                </a:solidFill>
              </a:rPr>
              <a:t>n</a:t>
            </a:r>
            <a:r>
              <a:rPr sz="2800" spc="-15" dirty="0">
                <a:solidFill>
                  <a:srgbClr val="009900"/>
                </a:solidFill>
              </a:rPr>
              <a:t>ts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1069329" y="2150558"/>
            <a:ext cx="8069580" cy="21564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5080" indent="-342900">
              <a:lnSpc>
                <a:spcPts val="2870"/>
              </a:lnSpc>
              <a:buClr>
                <a:srgbClr val="323299"/>
              </a:buClr>
              <a:buFont typeface="Arial"/>
              <a:buChar char="•"/>
              <a:tabLst>
                <a:tab pos="355600" algn="l"/>
                <a:tab pos="1134110" algn="l"/>
                <a:tab pos="2898775" algn="l"/>
                <a:tab pos="3474720" algn="l"/>
                <a:tab pos="4507865" algn="l"/>
                <a:tab pos="5000625" algn="l"/>
                <a:tab pos="5561330" algn="l"/>
                <a:tab pos="6443345" algn="l"/>
                <a:tab pos="7088505" algn="l"/>
              </a:tabLst>
            </a:pP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s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r	r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eq</a:t>
            </a:r>
            <a:r>
              <a:rPr sz="2400" spc="5" dirty="0">
                <a:solidFill>
                  <a:srgbClr val="323299"/>
                </a:solidFill>
                <a:latin typeface="Arial"/>
                <a:cs typeface="Arial"/>
              </a:rPr>
              <a:t>ui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en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t	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re	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w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tt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n	f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r	t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e	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s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rs	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an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d	</a:t>
            </a:r>
            <a:r>
              <a:rPr sz="2400" spc="5" dirty="0">
                <a:solidFill>
                  <a:srgbClr val="323299"/>
                </a:solidFill>
                <a:latin typeface="Arial"/>
                <a:cs typeface="Arial"/>
              </a:rPr>
              <a:t>i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n</a:t>
            </a:r>
            <a:r>
              <a:rPr sz="2400" spc="10" dirty="0">
                <a:solidFill>
                  <a:srgbClr val="323299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l</a:t>
            </a:r>
            <a:r>
              <a:rPr sz="2400" spc="5" dirty="0">
                <a:solidFill>
                  <a:srgbClr val="323299"/>
                </a:solidFill>
                <a:latin typeface="Arial"/>
                <a:cs typeface="Arial"/>
              </a:rPr>
              <a:t>u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d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e f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un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ct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ion</a:t>
            </a:r>
            <a:r>
              <a:rPr sz="2400" spc="5" dirty="0">
                <a:solidFill>
                  <a:srgbClr val="323299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l 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an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d 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n</a:t>
            </a:r>
            <a:r>
              <a:rPr sz="2400" spc="5" dirty="0">
                <a:solidFill>
                  <a:srgbClr val="323299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n f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un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ct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io</a:t>
            </a:r>
            <a:r>
              <a:rPr sz="2400" spc="5" dirty="0">
                <a:solidFill>
                  <a:srgbClr val="323299"/>
                </a:solidFill>
                <a:latin typeface="Arial"/>
                <a:cs typeface="Arial"/>
              </a:rPr>
              <a:t>na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l r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eq</a:t>
            </a:r>
            <a:r>
              <a:rPr sz="2400" spc="5" dirty="0">
                <a:solidFill>
                  <a:srgbClr val="323299"/>
                </a:solidFill>
                <a:latin typeface="Arial"/>
                <a:cs typeface="Arial"/>
              </a:rPr>
              <a:t>u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en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t.</a:t>
            </a:r>
            <a:endParaRPr sz="24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345"/>
              </a:spcBef>
              <a:buClr>
                <a:srgbClr val="323299"/>
              </a:buClr>
              <a:buFont typeface="Arial"/>
              <a:buChar char="•"/>
              <a:tabLst>
                <a:tab pos="355600" algn="l"/>
              </a:tabLst>
            </a:pP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S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yst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m</a:t>
            </a:r>
            <a:r>
              <a:rPr sz="2400" spc="5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e</a:t>
            </a:r>
            <a:r>
              <a:rPr sz="2400" spc="-15" dirty="0">
                <a:solidFill>
                  <a:srgbClr val="650032"/>
                </a:solidFill>
                <a:latin typeface="Arial"/>
                <a:cs typeface="Arial"/>
              </a:rPr>
              <a:t>q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ui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m</a:t>
            </a:r>
            <a:r>
              <a:rPr sz="2400" spc="5" dirty="0">
                <a:solidFill>
                  <a:srgbClr val="650032"/>
                </a:solidFill>
                <a:latin typeface="Arial"/>
                <a:cs typeface="Arial"/>
              </a:rPr>
              <a:t>e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t</a:t>
            </a:r>
            <a:r>
              <a:rPr sz="2400" spc="5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a</a:t>
            </a:r>
            <a:r>
              <a:rPr sz="2400" spc="-10" dirty="0">
                <a:solidFill>
                  <a:srgbClr val="650032"/>
                </a:solidFill>
                <a:latin typeface="Arial"/>
                <a:cs typeface="Arial"/>
              </a:rPr>
              <a:t>r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e 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de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v</a:t>
            </a:r>
            <a:r>
              <a:rPr sz="2400" spc="5" dirty="0">
                <a:solidFill>
                  <a:srgbClr val="650032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d f</a:t>
            </a:r>
            <a:r>
              <a:rPr sz="2400" spc="-10" dirty="0">
                <a:solidFill>
                  <a:srgbClr val="650032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m</a:t>
            </a:r>
            <a:r>
              <a:rPr sz="2400" spc="5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s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r</a:t>
            </a:r>
            <a:r>
              <a:rPr sz="2400" spc="5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r</a:t>
            </a:r>
            <a:r>
              <a:rPr sz="2400" spc="-15" dirty="0">
                <a:solidFill>
                  <a:srgbClr val="650032"/>
                </a:solidFill>
                <a:latin typeface="Arial"/>
                <a:cs typeface="Arial"/>
              </a:rPr>
              <a:t>e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q</a:t>
            </a:r>
            <a:r>
              <a:rPr sz="2400" spc="5" dirty="0">
                <a:solidFill>
                  <a:srgbClr val="650032"/>
                </a:solidFill>
                <a:latin typeface="Arial"/>
                <a:cs typeface="Arial"/>
              </a:rPr>
              <a:t>u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en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t.</a:t>
            </a:r>
            <a:endParaRPr sz="24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1425"/>
              </a:spcBef>
              <a:buClr>
                <a:srgbClr val="323299"/>
              </a:buClr>
              <a:buFont typeface="Arial"/>
              <a:buChar char="•"/>
              <a:tabLst>
                <a:tab pos="355600" algn="l"/>
                <a:tab pos="1769745" algn="l"/>
              </a:tabLst>
            </a:pP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Th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e</a:t>
            </a:r>
            <a:r>
              <a:rPr sz="2400" spc="110" dirty="0">
                <a:solidFill>
                  <a:srgbClr val="A5002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s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r	syst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m</a:t>
            </a:r>
            <a:r>
              <a:rPr sz="2400" spc="114" dirty="0">
                <a:solidFill>
                  <a:srgbClr val="A5002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e</a:t>
            </a:r>
            <a:r>
              <a:rPr sz="2400" spc="-15" dirty="0">
                <a:solidFill>
                  <a:srgbClr val="A50020"/>
                </a:solidFill>
                <a:latin typeface="Arial"/>
                <a:cs typeface="Arial"/>
              </a:rPr>
              <a:t>q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ui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m</a:t>
            </a:r>
            <a:r>
              <a:rPr sz="2400" spc="5" dirty="0">
                <a:solidFill>
                  <a:srgbClr val="A50020"/>
                </a:solidFill>
                <a:latin typeface="Arial"/>
                <a:cs typeface="Arial"/>
              </a:rPr>
              <a:t>e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ts</a:t>
            </a:r>
            <a:r>
              <a:rPr sz="2400" spc="110" dirty="0">
                <a:solidFill>
                  <a:srgbClr val="A5002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re</a:t>
            </a:r>
            <a:r>
              <a:rPr sz="2400" spc="110" dirty="0">
                <a:solidFill>
                  <a:srgbClr val="A5002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e</a:t>
            </a:r>
            <a:r>
              <a:rPr sz="2400" spc="110" dirty="0">
                <a:solidFill>
                  <a:srgbClr val="A5002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pa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rts</a:t>
            </a:r>
            <a:r>
              <a:rPr sz="2400" spc="110" dirty="0">
                <a:solidFill>
                  <a:srgbClr val="A50020"/>
                </a:solidFill>
                <a:latin typeface="Arial"/>
                <a:cs typeface="Arial"/>
              </a:rPr>
              <a:t> </a:t>
            </a:r>
            <a:r>
              <a:rPr sz="2400" spc="-15" dirty="0">
                <a:solidFill>
                  <a:srgbClr val="A5002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f</a:t>
            </a:r>
            <a:r>
              <a:rPr sz="2400" spc="125" dirty="0">
                <a:solidFill>
                  <a:srgbClr val="A5002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s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o</a:t>
            </a:r>
            <a:r>
              <a:rPr sz="2400" spc="-10" dirty="0">
                <a:solidFill>
                  <a:srgbClr val="A50020"/>
                </a:solidFill>
                <a:latin typeface="Arial"/>
                <a:cs typeface="Arial"/>
              </a:rPr>
              <a:t>f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wa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re r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eq</a:t>
            </a:r>
            <a:r>
              <a:rPr sz="2400" spc="5" dirty="0">
                <a:solidFill>
                  <a:srgbClr val="A50020"/>
                </a:solidFill>
                <a:latin typeface="Arial"/>
                <a:cs typeface="Arial"/>
              </a:rPr>
              <a:t>u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m</a:t>
            </a:r>
            <a:r>
              <a:rPr sz="2400" spc="5" dirty="0">
                <a:solidFill>
                  <a:srgbClr val="A50020"/>
                </a:solidFill>
                <a:latin typeface="Arial"/>
                <a:cs typeface="Arial"/>
              </a:rPr>
              <a:t>en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 an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d s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pe</a:t>
            </a:r>
            <a:r>
              <a:rPr sz="2400" spc="10" dirty="0">
                <a:solidFill>
                  <a:srgbClr val="A50020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f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t</a:t>
            </a:r>
            <a:r>
              <a:rPr sz="2400" spc="5" dirty="0">
                <a:solidFill>
                  <a:srgbClr val="A50020"/>
                </a:solidFill>
                <a:latin typeface="Arial"/>
                <a:cs typeface="Arial"/>
              </a:rPr>
              <a:t>i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n (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S</a:t>
            </a:r>
            <a:r>
              <a:rPr sz="2400" spc="5" dirty="0">
                <a:solidFill>
                  <a:srgbClr val="A50020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S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)</a:t>
            </a:r>
            <a:r>
              <a:rPr sz="2400" spc="5" dirty="0">
                <a:solidFill>
                  <a:srgbClr val="A5002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do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m</a:t>
            </a:r>
            <a:r>
              <a:rPr sz="2400" spc="5" dirty="0">
                <a:solidFill>
                  <a:srgbClr val="A50020"/>
                </a:solidFill>
                <a:latin typeface="Arial"/>
                <a:cs typeface="Arial"/>
              </a:rPr>
              <a:t>e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t.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64541" y="630577"/>
            <a:ext cx="3638550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79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43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7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10" dirty="0">
                <a:solidFill>
                  <a:srgbClr val="3232FF"/>
                </a:solidFill>
                <a:latin typeface="Times New Roman"/>
                <a:cs typeface="Times New Roman"/>
              </a:rPr>
              <a:t> </a:t>
            </a:r>
            <a:r>
              <a:rPr sz="3600" spc="43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20" dirty="0">
                <a:solidFill>
                  <a:srgbClr val="3232FF"/>
                </a:solidFill>
                <a:latin typeface="Times New Roman"/>
                <a:cs typeface="Times New Roman"/>
              </a:rPr>
              <a:t> </a:t>
            </a:r>
            <a:r>
              <a:rPr sz="3600" spc="1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44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6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7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2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6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3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endParaRPr sz="36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85787" y="1219200"/>
            <a:ext cx="8610600" cy="0"/>
          </a:xfrm>
          <a:custGeom>
            <a:avLst/>
            <a:gdLst/>
            <a:ahLst/>
            <a:cxnLst/>
            <a:rect l="l" t="t" r="r" b="b"/>
            <a:pathLst>
              <a:path w="8610600">
                <a:moveTo>
                  <a:pt x="0" y="0"/>
                </a:moveTo>
                <a:lnTo>
                  <a:pt x="8610611" y="0"/>
                </a:lnTo>
              </a:path>
            </a:pathLst>
          </a:custGeom>
          <a:ln w="571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21615">
              <a:lnSpc>
                <a:spcPct val="100000"/>
              </a:lnSpc>
            </a:pPr>
            <a:fld id="{81D60167-4931-47E6-BA6A-407CBD079E47}" type="slidenum">
              <a:rPr dirty="0"/>
              <a:pPr marL="221615">
                <a:lnSpc>
                  <a:spcPct val="100000"/>
                </a:lnSpc>
              </a:pPr>
              <a:t>7</a:t>
            </a:fld>
            <a:endParaRPr dirty="0"/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S</a:t>
            </a:r>
            <a:r>
              <a:rPr spc="-10" dirty="0"/>
              <a:t>o</a:t>
            </a:r>
            <a:r>
              <a:rPr spc="-5" dirty="0"/>
              <a:t>f</a:t>
            </a:r>
            <a:r>
              <a:rPr dirty="0"/>
              <a:t>t</a:t>
            </a:r>
            <a:r>
              <a:rPr spc="-20" dirty="0"/>
              <a:t>w</a:t>
            </a:r>
            <a:r>
              <a:rPr dirty="0"/>
              <a:t>a</a:t>
            </a:r>
            <a:r>
              <a:rPr spc="-5" dirty="0"/>
              <a:t>r</a:t>
            </a:r>
            <a:r>
              <a:rPr dirty="0"/>
              <a:t>e</a:t>
            </a:r>
            <a:r>
              <a:rPr spc="-5" dirty="0"/>
              <a:t> </a:t>
            </a:r>
            <a:r>
              <a:rPr dirty="0"/>
              <a:t>E</a:t>
            </a:r>
            <a:r>
              <a:rPr spc="5" dirty="0"/>
              <a:t>n</a:t>
            </a:r>
            <a:r>
              <a:rPr spc="-10" dirty="0"/>
              <a:t>g</a:t>
            </a:r>
            <a:r>
              <a:rPr dirty="0"/>
              <a:t>i</a:t>
            </a:r>
            <a:r>
              <a:rPr spc="5" dirty="0"/>
              <a:t>n</a:t>
            </a:r>
            <a:r>
              <a:rPr spc="-10" dirty="0"/>
              <a:t>ee</a:t>
            </a:r>
            <a:r>
              <a:rPr spc="-5" dirty="0"/>
              <a:t>r</a:t>
            </a:r>
            <a:r>
              <a:rPr spc="-10" dirty="0"/>
              <a:t>i</a:t>
            </a:r>
            <a:r>
              <a:rPr spc="5" dirty="0"/>
              <a:t>n</a:t>
            </a:r>
            <a:r>
              <a:rPr dirty="0"/>
              <a:t>g</a:t>
            </a:r>
            <a:r>
              <a:rPr spc="-5" dirty="0"/>
              <a:t> </a:t>
            </a:r>
            <a:r>
              <a:rPr spc="-20" dirty="0"/>
              <a:t>(</a:t>
            </a:r>
            <a:r>
              <a:rPr spc="-10" dirty="0"/>
              <a:t>3</a:t>
            </a:r>
            <a:r>
              <a:rPr sz="750" baseline="22222" dirty="0"/>
              <a:t>rd </a:t>
            </a:r>
            <a:r>
              <a:rPr sz="750" spc="-75" baseline="22222" dirty="0"/>
              <a:t> </a:t>
            </a:r>
            <a:r>
              <a:rPr sz="800" spc="-10" dirty="0"/>
              <a:t>ed</a:t>
            </a:r>
            <a:r>
              <a:rPr sz="800" dirty="0"/>
              <a:t>.</a:t>
            </a:r>
            <a:r>
              <a:rPr sz="800" spc="-5" dirty="0"/>
              <a:t>)</a:t>
            </a:r>
            <a:r>
              <a:rPr sz="800" dirty="0"/>
              <a:t>,</a:t>
            </a:r>
            <a:r>
              <a:rPr sz="800" spc="-5" dirty="0"/>
              <a:t> </a:t>
            </a:r>
            <a:r>
              <a:rPr sz="800" dirty="0"/>
              <a:t>By</a:t>
            </a:r>
            <a:r>
              <a:rPr sz="800" spc="-15" dirty="0"/>
              <a:t> </a:t>
            </a:r>
            <a:r>
              <a:rPr sz="800" spc="-20" dirty="0"/>
              <a:t>K</a:t>
            </a:r>
            <a:r>
              <a:rPr sz="800" spc="15" dirty="0"/>
              <a:t>.</a:t>
            </a:r>
            <a:r>
              <a:rPr sz="800" dirty="0"/>
              <a:t>K</a:t>
            </a:r>
            <a:r>
              <a:rPr sz="800" spc="-15" dirty="0"/>
              <a:t> </a:t>
            </a:r>
            <a:r>
              <a:rPr sz="800" spc="-5" dirty="0"/>
              <a:t>A</a:t>
            </a:r>
            <a:r>
              <a:rPr sz="800" spc="-10" dirty="0"/>
              <a:t>gg</a:t>
            </a:r>
            <a:r>
              <a:rPr sz="800" dirty="0"/>
              <a:t>a</a:t>
            </a:r>
            <a:r>
              <a:rPr sz="800" spc="-5" dirty="0"/>
              <a:t>r</a:t>
            </a:r>
            <a:r>
              <a:rPr sz="800" spc="-20" dirty="0"/>
              <a:t>w</a:t>
            </a:r>
            <a:r>
              <a:rPr sz="800" dirty="0"/>
              <a:t>al</a:t>
            </a:r>
            <a:r>
              <a:rPr sz="800" spc="5" dirty="0"/>
              <a:t> </a:t>
            </a:r>
            <a:r>
              <a:rPr sz="800" dirty="0"/>
              <a:t>&amp;</a:t>
            </a:r>
            <a:r>
              <a:rPr sz="800" spc="-10" dirty="0"/>
              <a:t> </a:t>
            </a:r>
            <a:r>
              <a:rPr sz="800" spc="-5" dirty="0"/>
              <a:t>Y</a:t>
            </a:r>
            <a:r>
              <a:rPr sz="800" spc="-10" dirty="0"/>
              <a:t>oge</a:t>
            </a:r>
            <a:r>
              <a:rPr sz="800" spc="-5" dirty="0"/>
              <a:t>s</a:t>
            </a:r>
            <a:r>
              <a:rPr sz="800" dirty="0"/>
              <a:t>h</a:t>
            </a:r>
            <a:r>
              <a:rPr sz="800" spc="10" dirty="0"/>
              <a:t> </a:t>
            </a:r>
            <a:r>
              <a:rPr sz="800" spc="-5" dirty="0"/>
              <a:t>S</a:t>
            </a:r>
            <a:r>
              <a:rPr sz="800" dirty="0"/>
              <a:t>i</a:t>
            </a:r>
            <a:r>
              <a:rPr sz="800" spc="5" dirty="0"/>
              <a:t>n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dirty="0"/>
              <a:t>C</a:t>
            </a:r>
            <a:r>
              <a:rPr sz="800" spc="-20" dirty="0"/>
              <a:t>o</a:t>
            </a:r>
            <a:r>
              <a:rPr sz="800" spc="5" dirty="0"/>
              <a:t>p</a:t>
            </a:r>
            <a:r>
              <a:rPr sz="800" spc="-20" dirty="0"/>
              <a:t>y</a:t>
            </a:r>
            <a:r>
              <a:rPr sz="800" spc="-5" dirty="0"/>
              <a:t>r</a:t>
            </a:r>
            <a:r>
              <a:rPr sz="800" dirty="0"/>
              <a:t>i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t</a:t>
            </a:r>
            <a:r>
              <a:rPr sz="800" spc="5" dirty="0"/>
              <a:t> </a:t>
            </a:r>
            <a:r>
              <a:rPr sz="800" dirty="0"/>
              <a:t>©</a:t>
            </a:r>
            <a:r>
              <a:rPr sz="800" spc="5" dirty="0"/>
              <a:t> </a:t>
            </a:r>
            <a:r>
              <a:rPr sz="800" spc="-5" dirty="0"/>
              <a:t>N</a:t>
            </a:r>
            <a:r>
              <a:rPr sz="800" spc="-10" dirty="0"/>
              <a:t>e</a:t>
            </a:r>
            <a:r>
              <a:rPr sz="800" dirty="0"/>
              <a:t>w</a:t>
            </a:r>
            <a:r>
              <a:rPr sz="800" spc="-15" dirty="0"/>
              <a:t> </a:t>
            </a:r>
            <a:r>
              <a:rPr sz="800" spc="-20" dirty="0"/>
              <a:t>A</a:t>
            </a:r>
            <a:r>
              <a:rPr sz="800" spc="-10" dirty="0"/>
              <a:t>g</a:t>
            </a:r>
            <a:r>
              <a:rPr sz="800" dirty="0"/>
              <a:t>e</a:t>
            </a:r>
            <a:r>
              <a:rPr sz="800" spc="5" dirty="0"/>
              <a:t> </a:t>
            </a:r>
            <a:r>
              <a:rPr sz="800" spc="-30" dirty="0"/>
              <a:t>I</a:t>
            </a:r>
            <a:r>
              <a:rPr sz="800" spc="5" dirty="0"/>
              <a:t>n</a:t>
            </a:r>
            <a:r>
              <a:rPr sz="800" dirty="0"/>
              <a:t>t</a:t>
            </a:r>
            <a:r>
              <a:rPr sz="800" spc="-10" dirty="0"/>
              <a:t>e</a:t>
            </a:r>
            <a:r>
              <a:rPr sz="800" spc="-5" dirty="0"/>
              <a:t>r</a:t>
            </a:r>
            <a:r>
              <a:rPr sz="800" spc="5" dirty="0"/>
              <a:t>n</a:t>
            </a:r>
            <a:r>
              <a:rPr sz="800" dirty="0"/>
              <a:t>ati</a:t>
            </a:r>
            <a:r>
              <a:rPr sz="800" spc="-20" dirty="0"/>
              <a:t>o</a:t>
            </a:r>
            <a:r>
              <a:rPr sz="800" spc="-10" dirty="0"/>
              <a:t>n</a:t>
            </a:r>
            <a:r>
              <a:rPr sz="800" dirty="0"/>
              <a:t>al</a:t>
            </a:r>
            <a:r>
              <a:rPr sz="800" spc="-5" dirty="0"/>
              <a:t> P</a:t>
            </a:r>
            <a:r>
              <a:rPr sz="800" spc="5" dirty="0"/>
              <a:t>ub</a:t>
            </a:r>
            <a:r>
              <a:rPr sz="800" spc="-10" dirty="0"/>
              <a:t>l</a:t>
            </a:r>
            <a:r>
              <a:rPr sz="800" dirty="0"/>
              <a:t>i</a:t>
            </a:r>
            <a:r>
              <a:rPr sz="800" spc="-5" dirty="0"/>
              <a:t>s</a:t>
            </a:r>
            <a:r>
              <a:rPr sz="800" spc="-10" dirty="0"/>
              <a:t>he</a:t>
            </a:r>
            <a:r>
              <a:rPr sz="800" spc="-5" dirty="0"/>
              <a:t>rs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spc="-10" dirty="0"/>
              <a:t>20</a:t>
            </a:r>
            <a:r>
              <a:rPr sz="800" spc="5" dirty="0"/>
              <a:t>0</a:t>
            </a:r>
            <a:r>
              <a:rPr sz="800" dirty="0"/>
              <a:t>7</a:t>
            </a:r>
            <a:endParaRPr sz="800"/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6929" y="1236157"/>
            <a:ext cx="4956175" cy="14262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926465" algn="l"/>
              </a:tabLst>
            </a:pP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6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.6	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Al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na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i</a:t>
            </a:r>
            <a:r>
              <a:rPr sz="2400" spc="10" dirty="0">
                <a:solidFill>
                  <a:srgbClr val="FF6500"/>
                </a:solidFill>
                <a:latin typeface="Arial"/>
                <a:cs typeface="Arial"/>
              </a:rPr>
              <a:t>v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e 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Fl</a:t>
            </a:r>
            <a:r>
              <a:rPr sz="2400" spc="5" dirty="0">
                <a:solidFill>
                  <a:srgbClr val="FF6500"/>
                </a:solidFill>
                <a:latin typeface="Arial"/>
                <a:cs typeface="Arial"/>
              </a:rPr>
              <a:t>o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w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s</a:t>
            </a:r>
            <a:endParaRPr sz="2400">
              <a:latin typeface="Arial"/>
              <a:cs typeface="Arial"/>
            </a:endParaRPr>
          </a:p>
          <a:p>
            <a:pPr marL="1841500" marR="5080">
              <a:lnSpc>
                <a:spcPts val="4320"/>
              </a:lnSpc>
              <a:spcBef>
                <a:spcPts val="370"/>
              </a:spcBef>
              <a:tabLst>
                <a:tab pos="2216150" algn="l"/>
                <a:tab pos="2842260" algn="l"/>
                <a:tab pos="3893820" algn="l"/>
              </a:tabLst>
            </a:pPr>
            <a:r>
              <a:rPr sz="2400" spc="-5" dirty="0">
                <a:latin typeface="Arial"/>
                <a:cs typeface="Arial"/>
              </a:rPr>
              <a:t>6</a:t>
            </a:r>
            <a:r>
              <a:rPr sz="2400" dirty="0">
                <a:latin typeface="Arial"/>
                <a:cs typeface="Arial"/>
              </a:rPr>
              <a:t>.</a:t>
            </a:r>
            <a:r>
              <a:rPr sz="2400" spc="-5" dirty="0">
                <a:latin typeface="Arial"/>
                <a:cs typeface="Arial"/>
              </a:rPr>
              <a:t>6</a:t>
            </a:r>
            <a:r>
              <a:rPr sz="2400" dirty="0">
                <a:latin typeface="Arial"/>
                <a:cs typeface="Arial"/>
              </a:rPr>
              <a:t>.1 </a:t>
            </a:r>
            <a:r>
              <a:rPr sz="2400" spc="-5" dirty="0">
                <a:latin typeface="Arial"/>
                <a:cs typeface="Arial"/>
              </a:rPr>
              <a:t>Re</a:t>
            </a:r>
            <a:r>
              <a:rPr sz="2400" dirty="0">
                <a:latin typeface="Arial"/>
                <a:cs typeface="Arial"/>
              </a:rPr>
              <a:t>c</a:t>
            </a:r>
            <a:r>
              <a:rPr sz="2400" spc="5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rd </a:t>
            </a:r>
            <a:r>
              <a:rPr sz="2400" spc="-5" dirty="0">
                <a:latin typeface="Arial"/>
                <a:cs typeface="Arial"/>
              </a:rPr>
              <a:t>no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f</a:t>
            </a:r>
            <a:r>
              <a:rPr sz="2400" spc="-5" dirty="0">
                <a:latin typeface="Arial"/>
                <a:cs typeface="Arial"/>
              </a:rPr>
              <a:t>oun</a:t>
            </a:r>
            <a:r>
              <a:rPr sz="2400" dirty="0">
                <a:latin typeface="Arial"/>
                <a:cs typeface="Arial"/>
              </a:rPr>
              <a:t>d </a:t>
            </a:r>
            <a:r>
              <a:rPr sz="2400" spc="-10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f	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no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	f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ound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,	syst</a:t>
            </a:r>
            <a:r>
              <a:rPr sz="2400" spc="-1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m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967481" y="2331914"/>
            <a:ext cx="3128645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571625" algn="l"/>
              </a:tabLst>
            </a:pP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gene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	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app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op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te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16940" y="2696151"/>
            <a:ext cx="8180705" cy="6959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  <a:tabLst>
                <a:tab pos="1459865" algn="l"/>
                <a:tab pos="4217035" algn="l"/>
                <a:tab pos="5378450" algn="l"/>
                <a:tab pos="6734809" algn="l"/>
                <a:tab pos="7743825" algn="l"/>
              </a:tabLst>
            </a:pP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ss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age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.	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Th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spc="3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D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2400" spc="3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2400" spc="3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ele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ct	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he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	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op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2400" spc="3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	c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c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l	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ope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.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hi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po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in</a:t>
            </a:r>
            <a:r>
              <a:rPr sz="2400" spc="-1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,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se </a:t>
            </a:r>
            <a:r>
              <a:rPr sz="2400" spc="-15" dirty="0">
                <a:solidFill>
                  <a:srgbClr val="3232FF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se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end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s.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16929" y="3609027"/>
            <a:ext cx="4093210" cy="1973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27100" marR="172720" indent="-914400">
              <a:lnSpc>
                <a:spcPct val="149600"/>
              </a:lnSpc>
              <a:tabLst>
                <a:tab pos="926465" algn="l"/>
              </a:tabLst>
            </a:pP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6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.7	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Spe</a:t>
            </a:r>
            <a:r>
              <a:rPr sz="2400" spc="10" dirty="0">
                <a:solidFill>
                  <a:srgbClr val="FF6500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i</a:t>
            </a:r>
            <a:r>
              <a:rPr sz="2400" spc="5" dirty="0">
                <a:solidFill>
                  <a:srgbClr val="FF65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l </a:t>
            </a:r>
            <a:r>
              <a:rPr sz="2400" spc="5" dirty="0">
                <a:solidFill>
                  <a:srgbClr val="FF6500"/>
                </a:solidFill>
                <a:latin typeface="Arial"/>
                <a:cs typeface="Arial"/>
              </a:rPr>
              <a:t>Re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q</a:t>
            </a:r>
            <a:r>
              <a:rPr sz="2400" spc="5" dirty="0">
                <a:solidFill>
                  <a:srgbClr val="FF6500"/>
                </a:solidFill>
                <a:latin typeface="Arial"/>
                <a:cs typeface="Arial"/>
              </a:rPr>
              <a:t>u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en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ts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endParaRPr sz="2400">
              <a:latin typeface="Arial"/>
              <a:cs typeface="Arial"/>
            </a:endParaRPr>
          </a:p>
          <a:p>
            <a:pPr marL="927100" marR="5080" indent="85090">
              <a:lnSpc>
                <a:spcPct val="149600"/>
              </a:lnSpc>
              <a:spcBef>
                <a:spcPts val="10"/>
              </a:spcBef>
            </a:pP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se c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se </a:t>
            </a:r>
            <a:r>
              <a:rPr sz="2400" spc="-10" dirty="0">
                <a:solidFill>
                  <a:srgbClr val="FF6500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sz="2400" spc="5" dirty="0">
                <a:solidFill>
                  <a:srgbClr val="FF6500"/>
                </a:solidFill>
                <a:latin typeface="Arial"/>
                <a:cs typeface="Arial"/>
              </a:rPr>
              <a:t>l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i</a:t>
            </a:r>
            <a:r>
              <a:rPr sz="2400" spc="5" dirty="0">
                <a:solidFill>
                  <a:srgbClr val="FF6500"/>
                </a:solidFill>
                <a:latin typeface="Arial"/>
                <a:cs typeface="Arial"/>
              </a:rPr>
              <a:t>o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s</a:t>
            </a:r>
            <a:r>
              <a:rPr sz="2400" spc="5" dirty="0">
                <a:solidFill>
                  <a:srgbClr val="FF6500"/>
                </a:solidFill>
                <a:latin typeface="Arial"/>
                <a:cs typeface="Arial"/>
              </a:rPr>
              <a:t>h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i</a:t>
            </a:r>
            <a:r>
              <a:rPr sz="2400" spc="5" dirty="0">
                <a:solidFill>
                  <a:srgbClr val="FF6500"/>
                </a:solidFill>
                <a:latin typeface="Arial"/>
                <a:cs typeface="Arial"/>
              </a:rPr>
              <a:t>p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s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16929" y="4704784"/>
            <a:ext cx="449580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6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.8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50241" y="455316"/>
            <a:ext cx="1643380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166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10" dirty="0">
                <a:solidFill>
                  <a:srgbClr val="3232FF"/>
                </a:solidFill>
                <a:latin typeface="Times New Roman"/>
                <a:cs typeface="Times New Roman"/>
              </a:rPr>
              <a:t> </a:t>
            </a:r>
            <a:r>
              <a:rPr sz="3600" spc="86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09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04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endParaRPr sz="36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761987" y="990600"/>
            <a:ext cx="8610600" cy="0"/>
          </a:xfrm>
          <a:custGeom>
            <a:avLst/>
            <a:gdLst/>
            <a:ahLst/>
            <a:cxnLst/>
            <a:rect l="l" t="t" r="r" b="b"/>
            <a:pathLst>
              <a:path w="8610600">
                <a:moveTo>
                  <a:pt x="0" y="0"/>
                </a:moveTo>
                <a:lnTo>
                  <a:pt x="8610611" y="0"/>
                </a:lnTo>
              </a:path>
            </a:pathLst>
          </a:custGeom>
          <a:ln w="571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2555">
              <a:lnSpc>
                <a:spcPct val="100000"/>
              </a:lnSpc>
            </a:pPr>
            <a:fld id="{81D60167-4931-47E6-BA6A-407CBD079E47}" type="slidenum">
              <a:rPr dirty="0"/>
              <a:pPr marL="122555">
                <a:lnSpc>
                  <a:spcPct val="100000"/>
                </a:lnSpc>
              </a:pPr>
              <a:t>70</a:t>
            </a:fld>
            <a:endParaRPr dirty="0"/>
          </a:p>
        </p:txBody>
      </p:sp>
      <p:sp>
        <p:nvSpPr>
          <p:cNvPr id="10" name="object 1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S</a:t>
            </a:r>
            <a:r>
              <a:rPr spc="-10" dirty="0"/>
              <a:t>o</a:t>
            </a:r>
            <a:r>
              <a:rPr spc="-5" dirty="0"/>
              <a:t>f</a:t>
            </a:r>
            <a:r>
              <a:rPr dirty="0"/>
              <a:t>t</a:t>
            </a:r>
            <a:r>
              <a:rPr spc="-20" dirty="0"/>
              <a:t>w</a:t>
            </a:r>
            <a:r>
              <a:rPr dirty="0"/>
              <a:t>a</a:t>
            </a:r>
            <a:r>
              <a:rPr spc="-5" dirty="0"/>
              <a:t>r</a:t>
            </a:r>
            <a:r>
              <a:rPr dirty="0"/>
              <a:t>e</a:t>
            </a:r>
            <a:r>
              <a:rPr spc="-5" dirty="0"/>
              <a:t> </a:t>
            </a:r>
            <a:r>
              <a:rPr dirty="0"/>
              <a:t>E</a:t>
            </a:r>
            <a:r>
              <a:rPr spc="5" dirty="0"/>
              <a:t>n</a:t>
            </a:r>
            <a:r>
              <a:rPr spc="-10" dirty="0"/>
              <a:t>g</a:t>
            </a:r>
            <a:r>
              <a:rPr dirty="0"/>
              <a:t>i</a:t>
            </a:r>
            <a:r>
              <a:rPr spc="5" dirty="0"/>
              <a:t>n</a:t>
            </a:r>
            <a:r>
              <a:rPr spc="-10" dirty="0"/>
              <a:t>ee</a:t>
            </a:r>
            <a:r>
              <a:rPr spc="-5" dirty="0"/>
              <a:t>r</a:t>
            </a:r>
            <a:r>
              <a:rPr spc="-10" dirty="0"/>
              <a:t>i</a:t>
            </a:r>
            <a:r>
              <a:rPr spc="5" dirty="0"/>
              <a:t>n</a:t>
            </a:r>
            <a:r>
              <a:rPr dirty="0"/>
              <a:t>g</a:t>
            </a:r>
            <a:r>
              <a:rPr spc="-5" dirty="0"/>
              <a:t> </a:t>
            </a:r>
            <a:r>
              <a:rPr spc="-20" dirty="0"/>
              <a:t>(</a:t>
            </a:r>
            <a:r>
              <a:rPr spc="-10" dirty="0"/>
              <a:t>3</a:t>
            </a:r>
            <a:r>
              <a:rPr sz="750" baseline="22222" dirty="0"/>
              <a:t>rd </a:t>
            </a:r>
            <a:r>
              <a:rPr sz="750" spc="-75" baseline="22222" dirty="0"/>
              <a:t> </a:t>
            </a:r>
            <a:r>
              <a:rPr sz="800" spc="-10" dirty="0"/>
              <a:t>ed</a:t>
            </a:r>
            <a:r>
              <a:rPr sz="800" dirty="0"/>
              <a:t>.</a:t>
            </a:r>
            <a:r>
              <a:rPr sz="800" spc="-5" dirty="0"/>
              <a:t>)</a:t>
            </a:r>
            <a:r>
              <a:rPr sz="800" dirty="0"/>
              <a:t>,</a:t>
            </a:r>
            <a:r>
              <a:rPr sz="800" spc="-5" dirty="0"/>
              <a:t> </a:t>
            </a:r>
            <a:r>
              <a:rPr sz="800" dirty="0"/>
              <a:t>By</a:t>
            </a:r>
            <a:r>
              <a:rPr sz="800" spc="-15" dirty="0"/>
              <a:t> </a:t>
            </a:r>
            <a:r>
              <a:rPr sz="800" spc="-20" dirty="0"/>
              <a:t>K</a:t>
            </a:r>
            <a:r>
              <a:rPr sz="800" spc="15" dirty="0"/>
              <a:t>.</a:t>
            </a:r>
            <a:r>
              <a:rPr sz="800" dirty="0"/>
              <a:t>K</a:t>
            </a:r>
            <a:r>
              <a:rPr sz="800" spc="-15" dirty="0"/>
              <a:t> </a:t>
            </a:r>
            <a:r>
              <a:rPr sz="800" spc="-5" dirty="0"/>
              <a:t>A</a:t>
            </a:r>
            <a:r>
              <a:rPr sz="800" spc="-10" dirty="0"/>
              <a:t>gg</a:t>
            </a:r>
            <a:r>
              <a:rPr sz="800" dirty="0"/>
              <a:t>a</a:t>
            </a:r>
            <a:r>
              <a:rPr sz="800" spc="-5" dirty="0"/>
              <a:t>r</a:t>
            </a:r>
            <a:r>
              <a:rPr sz="800" spc="-20" dirty="0"/>
              <a:t>w</a:t>
            </a:r>
            <a:r>
              <a:rPr sz="800" dirty="0"/>
              <a:t>al</a:t>
            </a:r>
            <a:r>
              <a:rPr sz="800" spc="5" dirty="0"/>
              <a:t> </a:t>
            </a:r>
            <a:r>
              <a:rPr sz="800" dirty="0"/>
              <a:t>&amp;</a:t>
            </a:r>
            <a:r>
              <a:rPr sz="800" spc="-10" dirty="0"/>
              <a:t> </a:t>
            </a:r>
            <a:r>
              <a:rPr sz="800" spc="-5" dirty="0"/>
              <a:t>Y</a:t>
            </a:r>
            <a:r>
              <a:rPr sz="800" spc="-10" dirty="0"/>
              <a:t>oge</a:t>
            </a:r>
            <a:r>
              <a:rPr sz="800" spc="-5" dirty="0"/>
              <a:t>s</a:t>
            </a:r>
            <a:r>
              <a:rPr sz="800" dirty="0"/>
              <a:t>h</a:t>
            </a:r>
            <a:r>
              <a:rPr sz="800" spc="10" dirty="0"/>
              <a:t> </a:t>
            </a:r>
            <a:r>
              <a:rPr sz="800" spc="-5" dirty="0"/>
              <a:t>S</a:t>
            </a:r>
            <a:r>
              <a:rPr sz="800" dirty="0"/>
              <a:t>i</a:t>
            </a:r>
            <a:r>
              <a:rPr sz="800" spc="5" dirty="0"/>
              <a:t>n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dirty="0"/>
              <a:t>C</a:t>
            </a:r>
            <a:r>
              <a:rPr sz="800" spc="-20" dirty="0"/>
              <a:t>o</a:t>
            </a:r>
            <a:r>
              <a:rPr sz="800" spc="5" dirty="0"/>
              <a:t>p</a:t>
            </a:r>
            <a:r>
              <a:rPr sz="800" spc="-20" dirty="0"/>
              <a:t>y</a:t>
            </a:r>
            <a:r>
              <a:rPr sz="800" spc="-5" dirty="0"/>
              <a:t>r</a:t>
            </a:r>
            <a:r>
              <a:rPr sz="800" dirty="0"/>
              <a:t>i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t</a:t>
            </a:r>
            <a:r>
              <a:rPr sz="800" spc="5" dirty="0"/>
              <a:t> </a:t>
            </a:r>
            <a:r>
              <a:rPr sz="800" dirty="0"/>
              <a:t>©</a:t>
            </a:r>
            <a:r>
              <a:rPr sz="800" spc="5" dirty="0"/>
              <a:t> </a:t>
            </a:r>
            <a:r>
              <a:rPr sz="800" spc="-5" dirty="0"/>
              <a:t>N</a:t>
            </a:r>
            <a:r>
              <a:rPr sz="800" spc="-10" dirty="0"/>
              <a:t>e</a:t>
            </a:r>
            <a:r>
              <a:rPr sz="800" dirty="0"/>
              <a:t>w</a:t>
            </a:r>
            <a:r>
              <a:rPr sz="800" spc="-15" dirty="0"/>
              <a:t> </a:t>
            </a:r>
            <a:r>
              <a:rPr sz="800" spc="-20" dirty="0"/>
              <a:t>A</a:t>
            </a:r>
            <a:r>
              <a:rPr sz="800" spc="-10" dirty="0"/>
              <a:t>g</a:t>
            </a:r>
            <a:r>
              <a:rPr sz="800" dirty="0"/>
              <a:t>e</a:t>
            </a:r>
            <a:r>
              <a:rPr sz="800" spc="5" dirty="0"/>
              <a:t> </a:t>
            </a:r>
            <a:r>
              <a:rPr sz="800" spc="-30" dirty="0"/>
              <a:t>I</a:t>
            </a:r>
            <a:r>
              <a:rPr sz="800" spc="5" dirty="0"/>
              <a:t>n</a:t>
            </a:r>
            <a:r>
              <a:rPr sz="800" dirty="0"/>
              <a:t>t</a:t>
            </a:r>
            <a:r>
              <a:rPr sz="800" spc="-10" dirty="0"/>
              <a:t>e</a:t>
            </a:r>
            <a:r>
              <a:rPr sz="800" spc="-5" dirty="0"/>
              <a:t>r</a:t>
            </a:r>
            <a:r>
              <a:rPr sz="800" spc="5" dirty="0"/>
              <a:t>n</a:t>
            </a:r>
            <a:r>
              <a:rPr sz="800" dirty="0"/>
              <a:t>ati</a:t>
            </a:r>
            <a:r>
              <a:rPr sz="800" spc="-20" dirty="0"/>
              <a:t>o</a:t>
            </a:r>
            <a:r>
              <a:rPr sz="800" spc="-10" dirty="0"/>
              <a:t>n</a:t>
            </a:r>
            <a:r>
              <a:rPr sz="800" dirty="0"/>
              <a:t>al</a:t>
            </a:r>
            <a:r>
              <a:rPr sz="800" spc="-5" dirty="0"/>
              <a:t> P</a:t>
            </a:r>
            <a:r>
              <a:rPr sz="800" spc="5" dirty="0"/>
              <a:t>ub</a:t>
            </a:r>
            <a:r>
              <a:rPr sz="800" spc="-10" dirty="0"/>
              <a:t>l</a:t>
            </a:r>
            <a:r>
              <a:rPr sz="800" dirty="0"/>
              <a:t>i</a:t>
            </a:r>
            <a:r>
              <a:rPr sz="800" spc="-5" dirty="0"/>
              <a:t>s</a:t>
            </a:r>
            <a:r>
              <a:rPr sz="800" spc="-10" dirty="0"/>
              <a:t>he</a:t>
            </a:r>
            <a:r>
              <a:rPr sz="800" spc="-5" dirty="0"/>
              <a:t>rs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spc="-10" dirty="0"/>
              <a:t>20</a:t>
            </a:r>
            <a:r>
              <a:rPr sz="800" spc="5" dirty="0"/>
              <a:t>0</a:t>
            </a:r>
            <a:r>
              <a:rPr sz="800" dirty="0"/>
              <a:t>7</a:t>
            </a:r>
            <a:endParaRPr sz="800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50241" y="455316"/>
            <a:ext cx="1643380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166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10" dirty="0">
                <a:solidFill>
                  <a:srgbClr val="3232FF"/>
                </a:solidFill>
                <a:latin typeface="Times New Roman"/>
                <a:cs typeface="Times New Roman"/>
              </a:rPr>
              <a:t> </a:t>
            </a:r>
            <a:r>
              <a:rPr sz="3600" spc="86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09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04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61987" y="990600"/>
            <a:ext cx="8610600" cy="0"/>
          </a:xfrm>
          <a:custGeom>
            <a:avLst/>
            <a:gdLst/>
            <a:ahLst/>
            <a:cxnLst/>
            <a:rect l="l" t="t" r="r" b="b"/>
            <a:pathLst>
              <a:path w="8610600">
                <a:moveTo>
                  <a:pt x="0" y="0"/>
                </a:moveTo>
                <a:lnTo>
                  <a:pt x="8610611" y="0"/>
                </a:lnTo>
              </a:path>
            </a:pathLst>
          </a:custGeom>
          <a:ln w="571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069329" y="1107890"/>
            <a:ext cx="4182110" cy="355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5" dirty="0">
                <a:solidFill>
                  <a:srgbClr val="FF6500"/>
                </a:solidFill>
                <a:latin typeface="Arial"/>
                <a:cs typeface="Arial"/>
              </a:rPr>
              <a:t>7</a:t>
            </a:r>
            <a:r>
              <a:rPr sz="2800" spc="-10" dirty="0">
                <a:solidFill>
                  <a:srgbClr val="FF6500"/>
                </a:solidFill>
                <a:latin typeface="Arial"/>
                <a:cs typeface="Arial"/>
              </a:rPr>
              <a:t>.</a:t>
            </a:r>
            <a:r>
              <a:rPr sz="2800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2800" spc="-30" dirty="0">
                <a:solidFill>
                  <a:srgbClr val="FF6500"/>
                </a:solidFill>
                <a:latin typeface="Arial"/>
                <a:cs typeface="Arial"/>
              </a:rPr>
              <a:t>M</a:t>
            </a:r>
            <a:r>
              <a:rPr sz="2800" spc="-15" dirty="0">
                <a:solidFill>
                  <a:srgbClr val="FF6500"/>
                </a:solidFill>
                <a:latin typeface="Arial"/>
                <a:cs typeface="Arial"/>
              </a:rPr>
              <a:t>a</a:t>
            </a:r>
            <a:r>
              <a:rPr sz="2800" spc="-10" dirty="0">
                <a:solidFill>
                  <a:srgbClr val="FF6500"/>
                </a:solidFill>
                <a:latin typeface="Arial"/>
                <a:cs typeface="Arial"/>
              </a:rPr>
              <a:t>i</a:t>
            </a:r>
            <a:r>
              <a:rPr sz="2800" spc="-15" dirty="0">
                <a:solidFill>
                  <a:srgbClr val="FF6500"/>
                </a:solidFill>
                <a:latin typeface="Arial"/>
                <a:cs typeface="Arial"/>
              </a:rPr>
              <a:t>n</a:t>
            </a:r>
            <a:r>
              <a:rPr sz="2800" spc="-10" dirty="0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sz="2800" spc="-15" dirty="0">
                <a:solidFill>
                  <a:srgbClr val="FF6500"/>
                </a:solidFill>
                <a:latin typeface="Arial"/>
                <a:cs typeface="Arial"/>
              </a:rPr>
              <a:t>a</a:t>
            </a:r>
            <a:r>
              <a:rPr sz="2800" spc="0" dirty="0">
                <a:solidFill>
                  <a:srgbClr val="FF6500"/>
                </a:solidFill>
                <a:latin typeface="Arial"/>
                <a:cs typeface="Arial"/>
              </a:rPr>
              <a:t>i</a:t>
            </a:r>
            <a:r>
              <a:rPr sz="2800" spc="-20" dirty="0">
                <a:solidFill>
                  <a:srgbClr val="FF6500"/>
                </a:solidFill>
                <a:latin typeface="Arial"/>
                <a:cs typeface="Arial"/>
              </a:rPr>
              <a:t>n</a:t>
            </a:r>
            <a:r>
              <a:rPr sz="2800" spc="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2800" spc="-30" dirty="0">
                <a:solidFill>
                  <a:srgbClr val="FF6500"/>
                </a:solidFill>
                <a:latin typeface="Arial"/>
                <a:cs typeface="Arial"/>
              </a:rPr>
              <a:t>U</a:t>
            </a:r>
            <a:r>
              <a:rPr sz="2800" spc="-10" dirty="0">
                <a:solidFill>
                  <a:srgbClr val="FF6500"/>
                </a:solidFill>
                <a:latin typeface="Arial"/>
                <a:cs typeface="Arial"/>
              </a:rPr>
              <a:t>s</a:t>
            </a:r>
            <a:r>
              <a:rPr sz="2800" spc="-15" dirty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sz="2800" spc="-10" dirty="0">
                <a:solidFill>
                  <a:srgbClr val="FF6500"/>
                </a:solidFill>
                <a:latin typeface="Arial"/>
                <a:cs typeface="Arial"/>
              </a:rPr>
              <a:t>r</a:t>
            </a:r>
            <a:r>
              <a:rPr sz="2800" spc="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2800" spc="-25" dirty="0">
                <a:solidFill>
                  <a:srgbClr val="FF6500"/>
                </a:solidFill>
                <a:latin typeface="Arial"/>
                <a:cs typeface="Arial"/>
              </a:rPr>
              <a:t>A</a:t>
            </a:r>
            <a:r>
              <a:rPr sz="2800" spc="-10" dirty="0">
                <a:solidFill>
                  <a:srgbClr val="FF6500"/>
                </a:solidFill>
                <a:latin typeface="Arial"/>
                <a:cs typeface="Arial"/>
              </a:rPr>
              <a:t>cc</a:t>
            </a:r>
            <a:r>
              <a:rPr sz="2800" spc="-15" dirty="0">
                <a:solidFill>
                  <a:srgbClr val="FF6500"/>
                </a:solidFill>
                <a:latin typeface="Arial"/>
                <a:cs typeface="Arial"/>
              </a:rPr>
              <a:t>ounts</a:t>
            </a:r>
            <a:endParaRPr sz="28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2555">
              <a:lnSpc>
                <a:spcPct val="100000"/>
              </a:lnSpc>
            </a:pPr>
            <a:fld id="{81D60167-4931-47E6-BA6A-407CBD079E47}" type="slidenum">
              <a:rPr dirty="0"/>
              <a:pPr marL="122555">
                <a:lnSpc>
                  <a:spcPct val="100000"/>
                </a:lnSpc>
              </a:pPr>
              <a:t>71</a:t>
            </a:fld>
            <a:endParaRPr dirty="0"/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S</a:t>
            </a:r>
            <a:r>
              <a:rPr spc="-10" dirty="0"/>
              <a:t>o</a:t>
            </a:r>
            <a:r>
              <a:rPr spc="-5" dirty="0"/>
              <a:t>f</a:t>
            </a:r>
            <a:r>
              <a:rPr dirty="0"/>
              <a:t>t</a:t>
            </a:r>
            <a:r>
              <a:rPr spc="-20" dirty="0"/>
              <a:t>w</a:t>
            </a:r>
            <a:r>
              <a:rPr dirty="0"/>
              <a:t>a</a:t>
            </a:r>
            <a:r>
              <a:rPr spc="-5" dirty="0"/>
              <a:t>r</a:t>
            </a:r>
            <a:r>
              <a:rPr dirty="0"/>
              <a:t>e</a:t>
            </a:r>
            <a:r>
              <a:rPr spc="-5" dirty="0"/>
              <a:t> </a:t>
            </a:r>
            <a:r>
              <a:rPr dirty="0"/>
              <a:t>E</a:t>
            </a:r>
            <a:r>
              <a:rPr spc="5" dirty="0"/>
              <a:t>n</a:t>
            </a:r>
            <a:r>
              <a:rPr spc="-10" dirty="0"/>
              <a:t>g</a:t>
            </a:r>
            <a:r>
              <a:rPr dirty="0"/>
              <a:t>i</a:t>
            </a:r>
            <a:r>
              <a:rPr spc="5" dirty="0"/>
              <a:t>n</a:t>
            </a:r>
            <a:r>
              <a:rPr spc="-10" dirty="0"/>
              <a:t>ee</a:t>
            </a:r>
            <a:r>
              <a:rPr spc="-5" dirty="0"/>
              <a:t>r</a:t>
            </a:r>
            <a:r>
              <a:rPr spc="-10" dirty="0"/>
              <a:t>i</a:t>
            </a:r>
            <a:r>
              <a:rPr spc="5" dirty="0"/>
              <a:t>n</a:t>
            </a:r>
            <a:r>
              <a:rPr dirty="0"/>
              <a:t>g</a:t>
            </a:r>
            <a:r>
              <a:rPr spc="-5" dirty="0"/>
              <a:t> </a:t>
            </a:r>
            <a:r>
              <a:rPr spc="-20" dirty="0"/>
              <a:t>(</a:t>
            </a:r>
            <a:r>
              <a:rPr spc="-10" dirty="0"/>
              <a:t>3</a:t>
            </a:r>
            <a:r>
              <a:rPr sz="750" baseline="22222" dirty="0"/>
              <a:t>rd </a:t>
            </a:r>
            <a:r>
              <a:rPr sz="750" spc="-75" baseline="22222" dirty="0"/>
              <a:t> </a:t>
            </a:r>
            <a:r>
              <a:rPr sz="800" spc="-10" dirty="0"/>
              <a:t>ed</a:t>
            </a:r>
            <a:r>
              <a:rPr sz="800" dirty="0"/>
              <a:t>.</a:t>
            </a:r>
            <a:r>
              <a:rPr sz="800" spc="-5" dirty="0"/>
              <a:t>)</a:t>
            </a:r>
            <a:r>
              <a:rPr sz="800" dirty="0"/>
              <a:t>,</a:t>
            </a:r>
            <a:r>
              <a:rPr sz="800" spc="-5" dirty="0"/>
              <a:t> </a:t>
            </a:r>
            <a:r>
              <a:rPr sz="800" dirty="0"/>
              <a:t>By</a:t>
            </a:r>
            <a:r>
              <a:rPr sz="800" spc="-15" dirty="0"/>
              <a:t> </a:t>
            </a:r>
            <a:r>
              <a:rPr sz="800" spc="-20" dirty="0"/>
              <a:t>K</a:t>
            </a:r>
            <a:r>
              <a:rPr sz="800" spc="15" dirty="0"/>
              <a:t>.</a:t>
            </a:r>
            <a:r>
              <a:rPr sz="800" dirty="0"/>
              <a:t>K</a:t>
            </a:r>
            <a:r>
              <a:rPr sz="800" spc="-15" dirty="0"/>
              <a:t> </a:t>
            </a:r>
            <a:r>
              <a:rPr sz="800" spc="-5" dirty="0"/>
              <a:t>A</a:t>
            </a:r>
            <a:r>
              <a:rPr sz="800" spc="-10" dirty="0"/>
              <a:t>gg</a:t>
            </a:r>
            <a:r>
              <a:rPr sz="800" dirty="0"/>
              <a:t>a</a:t>
            </a:r>
            <a:r>
              <a:rPr sz="800" spc="-5" dirty="0"/>
              <a:t>r</a:t>
            </a:r>
            <a:r>
              <a:rPr sz="800" spc="-20" dirty="0"/>
              <a:t>w</a:t>
            </a:r>
            <a:r>
              <a:rPr sz="800" dirty="0"/>
              <a:t>al</a:t>
            </a:r>
            <a:r>
              <a:rPr sz="800" spc="5" dirty="0"/>
              <a:t> </a:t>
            </a:r>
            <a:r>
              <a:rPr sz="800" dirty="0"/>
              <a:t>&amp;</a:t>
            </a:r>
            <a:r>
              <a:rPr sz="800" spc="-10" dirty="0"/>
              <a:t> </a:t>
            </a:r>
            <a:r>
              <a:rPr sz="800" spc="-5" dirty="0"/>
              <a:t>Y</a:t>
            </a:r>
            <a:r>
              <a:rPr sz="800" spc="-10" dirty="0"/>
              <a:t>oge</a:t>
            </a:r>
            <a:r>
              <a:rPr sz="800" spc="-5" dirty="0"/>
              <a:t>s</a:t>
            </a:r>
            <a:r>
              <a:rPr sz="800" dirty="0"/>
              <a:t>h</a:t>
            </a:r>
            <a:r>
              <a:rPr sz="800" spc="10" dirty="0"/>
              <a:t> </a:t>
            </a:r>
            <a:r>
              <a:rPr sz="800" spc="-5" dirty="0"/>
              <a:t>S</a:t>
            </a:r>
            <a:r>
              <a:rPr sz="800" dirty="0"/>
              <a:t>i</a:t>
            </a:r>
            <a:r>
              <a:rPr sz="800" spc="5" dirty="0"/>
              <a:t>n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dirty="0"/>
              <a:t>C</a:t>
            </a:r>
            <a:r>
              <a:rPr sz="800" spc="-20" dirty="0"/>
              <a:t>o</a:t>
            </a:r>
            <a:r>
              <a:rPr sz="800" spc="5" dirty="0"/>
              <a:t>p</a:t>
            </a:r>
            <a:r>
              <a:rPr sz="800" spc="-20" dirty="0"/>
              <a:t>y</a:t>
            </a:r>
            <a:r>
              <a:rPr sz="800" spc="-5" dirty="0"/>
              <a:t>r</a:t>
            </a:r>
            <a:r>
              <a:rPr sz="800" dirty="0"/>
              <a:t>i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t</a:t>
            </a:r>
            <a:r>
              <a:rPr sz="800" spc="5" dirty="0"/>
              <a:t> </a:t>
            </a:r>
            <a:r>
              <a:rPr sz="800" dirty="0"/>
              <a:t>©</a:t>
            </a:r>
            <a:r>
              <a:rPr sz="800" spc="5" dirty="0"/>
              <a:t> </a:t>
            </a:r>
            <a:r>
              <a:rPr sz="800" spc="-5" dirty="0"/>
              <a:t>N</a:t>
            </a:r>
            <a:r>
              <a:rPr sz="800" spc="-10" dirty="0"/>
              <a:t>e</a:t>
            </a:r>
            <a:r>
              <a:rPr sz="800" dirty="0"/>
              <a:t>w</a:t>
            </a:r>
            <a:r>
              <a:rPr sz="800" spc="-15" dirty="0"/>
              <a:t> </a:t>
            </a:r>
            <a:r>
              <a:rPr sz="800" spc="-20" dirty="0"/>
              <a:t>A</a:t>
            </a:r>
            <a:r>
              <a:rPr sz="800" spc="-10" dirty="0"/>
              <a:t>g</a:t>
            </a:r>
            <a:r>
              <a:rPr sz="800" dirty="0"/>
              <a:t>e</a:t>
            </a:r>
            <a:r>
              <a:rPr sz="800" spc="5" dirty="0"/>
              <a:t> </a:t>
            </a:r>
            <a:r>
              <a:rPr sz="800" spc="-30" dirty="0"/>
              <a:t>I</a:t>
            </a:r>
            <a:r>
              <a:rPr sz="800" spc="5" dirty="0"/>
              <a:t>n</a:t>
            </a:r>
            <a:r>
              <a:rPr sz="800" dirty="0"/>
              <a:t>t</a:t>
            </a:r>
            <a:r>
              <a:rPr sz="800" spc="-10" dirty="0"/>
              <a:t>e</a:t>
            </a:r>
            <a:r>
              <a:rPr sz="800" spc="-5" dirty="0"/>
              <a:t>r</a:t>
            </a:r>
            <a:r>
              <a:rPr sz="800" spc="5" dirty="0"/>
              <a:t>n</a:t>
            </a:r>
            <a:r>
              <a:rPr sz="800" dirty="0"/>
              <a:t>ati</a:t>
            </a:r>
            <a:r>
              <a:rPr sz="800" spc="-20" dirty="0"/>
              <a:t>o</a:t>
            </a:r>
            <a:r>
              <a:rPr sz="800" spc="-10" dirty="0"/>
              <a:t>n</a:t>
            </a:r>
            <a:r>
              <a:rPr sz="800" dirty="0"/>
              <a:t>al</a:t>
            </a:r>
            <a:r>
              <a:rPr sz="800" spc="-5" dirty="0"/>
              <a:t> P</a:t>
            </a:r>
            <a:r>
              <a:rPr sz="800" spc="5" dirty="0"/>
              <a:t>ub</a:t>
            </a:r>
            <a:r>
              <a:rPr sz="800" spc="-10" dirty="0"/>
              <a:t>l</a:t>
            </a:r>
            <a:r>
              <a:rPr sz="800" dirty="0"/>
              <a:t>i</a:t>
            </a:r>
            <a:r>
              <a:rPr sz="800" spc="-5" dirty="0"/>
              <a:t>s</a:t>
            </a:r>
            <a:r>
              <a:rPr sz="800" spc="-10" dirty="0"/>
              <a:t>he</a:t>
            </a:r>
            <a:r>
              <a:rPr sz="800" spc="-5" dirty="0"/>
              <a:t>rs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spc="-10" dirty="0"/>
              <a:t>20</a:t>
            </a:r>
            <a:r>
              <a:rPr sz="800" spc="5" dirty="0"/>
              <a:t>0</a:t>
            </a:r>
            <a:r>
              <a:rPr sz="800" dirty="0"/>
              <a:t>7</a:t>
            </a:r>
            <a:endParaRPr sz="800"/>
          </a:p>
        </p:txBody>
      </p:sp>
      <p:sp>
        <p:nvSpPr>
          <p:cNvPr id="5" name="object 5"/>
          <p:cNvSpPr txBox="1"/>
          <p:nvPr/>
        </p:nvSpPr>
        <p:spPr>
          <a:xfrm>
            <a:off x="1069329" y="1949898"/>
            <a:ext cx="7995284" cy="39693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27100" lvl="1" indent="-914400">
              <a:lnSpc>
                <a:spcPct val="100000"/>
              </a:lnSpc>
              <a:buClr>
                <a:srgbClr val="FF6500"/>
              </a:buClr>
              <a:buFont typeface="Arial"/>
              <a:buAutoNum type="arabicPeriod"/>
              <a:tabLst>
                <a:tab pos="927100" algn="l"/>
              </a:tabLst>
            </a:pP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I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tr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odu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ct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io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n</a:t>
            </a:r>
            <a:endParaRPr sz="24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50"/>
              </a:spcBef>
              <a:buClr>
                <a:srgbClr val="FF6500"/>
              </a:buClr>
              <a:buFont typeface="Arial"/>
              <a:buAutoNum type="arabicPeriod"/>
            </a:pPr>
            <a:endParaRPr sz="2450">
              <a:latin typeface="Times New Roman"/>
              <a:cs typeface="Times New Roman"/>
            </a:endParaRPr>
          </a:p>
          <a:p>
            <a:pPr marL="355600" marR="5080" indent="571500" algn="just">
              <a:lnSpc>
                <a:spcPct val="100000"/>
              </a:lnSpc>
            </a:pP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Thi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 </a:t>
            </a:r>
            <a:r>
              <a:rPr sz="2400" spc="-33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se </a:t>
            </a:r>
            <a:r>
              <a:rPr sz="2400" spc="-33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10" dirty="0">
                <a:solidFill>
                  <a:srgbClr val="3232FF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se </a:t>
            </a:r>
            <a:r>
              <a:rPr sz="2400" spc="-3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l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lo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w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 </a:t>
            </a:r>
            <a:r>
              <a:rPr sz="2400" spc="-30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 </a:t>
            </a:r>
            <a:r>
              <a:rPr sz="2400" spc="-3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ad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str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 </a:t>
            </a:r>
            <a:r>
              <a:rPr sz="2400" spc="-3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to </a:t>
            </a:r>
            <a:r>
              <a:rPr sz="2400" spc="-33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ain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n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  </a:t>
            </a:r>
            <a:r>
              <a:rPr sz="2400" spc="-10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cc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un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t.  </a:t>
            </a:r>
            <a:r>
              <a:rPr sz="2400" spc="-114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Thi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  </a:t>
            </a:r>
            <a:r>
              <a:rPr sz="2400" spc="-11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c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l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u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d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  </a:t>
            </a:r>
            <a:r>
              <a:rPr sz="2400" spc="-11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add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ng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,  </a:t>
            </a:r>
            <a:r>
              <a:rPr sz="2400" spc="-114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ha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ng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g  </a:t>
            </a:r>
            <a:r>
              <a:rPr sz="2400" spc="-1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d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d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le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g 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cc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ou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 in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f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rm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n fr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m</a:t>
            </a:r>
            <a:r>
              <a:rPr sz="2400" spc="-1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spc="-1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syst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m.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450">
              <a:latin typeface="Times New Roman"/>
              <a:cs typeface="Times New Roman"/>
            </a:endParaRPr>
          </a:p>
          <a:p>
            <a:pPr marL="521334" lvl="1" indent="-508634">
              <a:lnSpc>
                <a:spcPts val="2875"/>
              </a:lnSpc>
              <a:buClr>
                <a:srgbClr val="FF6500"/>
              </a:buClr>
              <a:buFont typeface="Arial"/>
              <a:buAutoNum type="arabicPeriod" startAt="2"/>
              <a:tabLst>
                <a:tab pos="521970" algn="l"/>
              </a:tabLst>
            </a:pP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ct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rs</a:t>
            </a:r>
            <a:endParaRPr sz="2400">
              <a:latin typeface="Arial"/>
              <a:cs typeface="Arial"/>
            </a:endParaRPr>
          </a:p>
          <a:p>
            <a:pPr marL="1841500">
              <a:lnSpc>
                <a:spcPts val="2875"/>
              </a:lnSpc>
            </a:pP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Ad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m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ni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str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endParaRPr sz="2400">
              <a:latin typeface="Arial"/>
              <a:cs typeface="Arial"/>
            </a:endParaRPr>
          </a:p>
          <a:p>
            <a:pPr marL="521334" lvl="1" indent="-508634">
              <a:lnSpc>
                <a:spcPts val="2875"/>
              </a:lnSpc>
              <a:buClr>
                <a:srgbClr val="FF6500"/>
              </a:buClr>
              <a:buFont typeface="Arial"/>
              <a:buAutoNum type="arabicPeriod" startAt="3"/>
              <a:tabLst>
                <a:tab pos="521970" algn="l"/>
              </a:tabLst>
            </a:pP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P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-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C</a:t>
            </a:r>
            <a:r>
              <a:rPr sz="2400" spc="5" dirty="0">
                <a:solidFill>
                  <a:srgbClr val="FF6500"/>
                </a:solidFill>
                <a:latin typeface="Arial"/>
                <a:cs typeface="Arial"/>
              </a:rPr>
              <a:t>o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n</a:t>
            </a:r>
            <a:r>
              <a:rPr sz="2400" spc="5" dirty="0">
                <a:solidFill>
                  <a:srgbClr val="FF6500"/>
                </a:solidFill>
                <a:latin typeface="Arial"/>
                <a:cs typeface="Arial"/>
              </a:rPr>
              <a:t>d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i</a:t>
            </a:r>
            <a:r>
              <a:rPr sz="2400" spc="5" dirty="0">
                <a:solidFill>
                  <a:srgbClr val="FF6500"/>
                </a:solidFill>
                <a:latin typeface="Arial"/>
                <a:cs typeface="Arial"/>
              </a:rPr>
              <a:t>o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s</a:t>
            </a:r>
            <a:endParaRPr sz="2400">
              <a:latin typeface="Arial"/>
              <a:cs typeface="Arial"/>
            </a:endParaRPr>
          </a:p>
          <a:p>
            <a:pPr marL="355600" marR="330835" indent="1485900">
              <a:lnSpc>
                <a:spcPts val="2880"/>
              </a:lnSpc>
              <a:spcBef>
                <a:spcPts val="90"/>
              </a:spcBef>
            </a:pP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Th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ad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m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ini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str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u</a:t>
            </a:r>
            <a:r>
              <a:rPr sz="2400" spc="-15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 b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lo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g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g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d</a:t>
            </a:r>
            <a:r>
              <a:rPr sz="2400" spc="1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n to</a:t>
            </a:r>
            <a:r>
              <a:rPr sz="2400" spc="-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 syst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m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be</a:t>
            </a:r>
            <a:r>
              <a:rPr sz="2400" spc="-10" dirty="0">
                <a:solidFill>
                  <a:srgbClr val="3232FF"/>
                </a:solidFill>
                <a:latin typeface="Arial"/>
                <a:cs typeface="Arial"/>
              </a:rPr>
              <a:t>f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re 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se c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se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beg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50241" y="455316"/>
            <a:ext cx="1643380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166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10" dirty="0">
                <a:solidFill>
                  <a:srgbClr val="3232FF"/>
                </a:solidFill>
                <a:latin typeface="Times New Roman"/>
                <a:cs typeface="Times New Roman"/>
              </a:rPr>
              <a:t> </a:t>
            </a:r>
            <a:r>
              <a:rPr sz="3600" spc="86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09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04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61987" y="990600"/>
            <a:ext cx="8610600" cy="0"/>
          </a:xfrm>
          <a:custGeom>
            <a:avLst/>
            <a:gdLst/>
            <a:ahLst/>
            <a:cxnLst/>
            <a:rect l="l" t="t" r="r" b="b"/>
            <a:pathLst>
              <a:path w="8610600">
                <a:moveTo>
                  <a:pt x="0" y="0"/>
                </a:moveTo>
                <a:lnTo>
                  <a:pt x="8610611" y="0"/>
                </a:lnTo>
              </a:path>
            </a:pathLst>
          </a:custGeom>
          <a:ln w="571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764529" y="1307992"/>
            <a:ext cx="8453120" cy="51949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27075" lvl="1" indent="-466090">
              <a:lnSpc>
                <a:spcPct val="100000"/>
              </a:lnSpc>
              <a:buClr>
                <a:srgbClr val="FF6500"/>
              </a:buClr>
              <a:buFont typeface="Arial"/>
              <a:buAutoNum type="arabicPeriod" startAt="4"/>
              <a:tabLst>
                <a:tab pos="727710" algn="l"/>
              </a:tabLst>
            </a:pPr>
            <a:r>
              <a:rPr sz="2200" spc="-20" dirty="0">
                <a:solidFill>
                  <a:srgbClr val="FF6500"/>
                </a:solidFill>
                <a:latin typeface="Arial"/>
                <a:cs typeface="Arial"/>
              </a:rPr>
              <a:t>P</a:t>
            </a:r>
            <a:r>
              <a:rPr sz="2200" spc="-15" dirty="0">
                <a:solidFill>
                  <a:srgbClr val="FF6500"/>
                </a:solidFill>
                <a:latin typeface="Arial"/>
                <a:cs typeface="Arial"/>
              </a:rPr>
              <a:t>o</a:t>
            </a:r>
            <a:r>
              <a:rPr sz="2200" spc="-10" dirty="0">
                <a:solidFill>
                  <a:srgbClr val="FF6500"/>
                </a:solidFill>
                <a:latin typeface="Arial"/>
                <a:cs typeface="Arial"/>
              </a:rPr>
              <a:t>st-</a:t>
            </a:r>
            <a:r>
              <a:rPr sz="2200" spc="-25" dirty="0">
                <a:solidFill>
                  <a:srgbClr val="FF6500"/>
                </a:solidFill>
                <a:latin typeface="Arial"/>
                <a:cs typeface="Arial"/>
              </a:rPr>
              <a:t>C</a:t>
            </a:r>
            <a:r>
              <a:rPr sz="2200" dirty="0">
                <a:solidFill>
                  <a:srgbClr val="FF6500"/>
                </a:solidFill>
                <a:latin typeface="Arial"/>
                <a:cs typeface="Arial"/>
              </a:rPr>
              <a:t>o</a:t>
            </a:r>
            <a:r>
              <a:rPr sz="2200" spc="-10" dirty="0">
                <a:solidFill>
                  <a:srgbClr val="FF6500"/>
                </a:solidFill>
                <a:latin typeface="Arial"/>
                <a:cs typeface="Arial"/>
              </a:rPr>
              <a:t>nditions</a:t>
            </a:r>
            <a:endParaRPr sz="2200">
              <a:latin typeface="Arial"/>
              <a:cs typeface="Arial"/>
            </a:endParaRPr>
          </a:p>
          <a:p>
            <a:pPr marL="260985" marR="5080" indent="627380" algn="just">
              <a:lnSpc>
                <a:spcPct val="100000"/>
              </a:lnSpc>
              <a:spcBef>
                <a:spcPts val="1320"/>
              </a:spcBef>
            </a:pPr>
            <a:r>
              <a:rPr sz="2200" spc="-10" dirty="0">
                <a:solidFill>
                  <a:srgbClr val="3232FF"/>
                </a:solidFill>
                <a:latin typeface="Arial"/>
                <a:cs typeface="Arial"/>
              </a:rPr>
              <a:t>If</a:t>
            </a:r>
            <a:r>
              <a:rPr sz="2200" spc="7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3232FF"/>
                </a:solidFill>
                <a:latin typeface="Arial"/>
                <a:cs typeface="Arial"/>
              </a:rPr>
              <a:t>the</a:t>
            </a:r>
            <a:r>
              <a:rPr sz="2200" spc="7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3232FF"/>
                </a:solidFill>
                <a:latin typeface="Arial"/>
                <a:cs typeface="Arial"/>
              </a:rPr>
              <a:t>u</a:t>
            </a:r>
            <a:r>
              <a:rPr sz="2200" spc="-10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2200" spc="-1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200" spc="7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3232FF"/>
                </a:solidFill>
                <a:latin typeface="Arial"/>
                <a:cs typeface="Arial"/>
              </a:rPr>
              <a:t>c</a:t>
            </a:r>
            <a:r>
              <a:rPr sz="2200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200" spc="-10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2200" spc="-1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200" spc="7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200" spc="-25" dirty="0">
                <a:solidFill>
                  <a:srgbClr val="3232FF"/>
                </a:solidFill>
                <a:latin typeface="Arial"/>
                <a:cs typeface="Arial"/>
              </a:rPr>
              <a:t>w</a:t>
            </a:r>
            <a:r>
              <a:rPr sz="2200" spc="-15" dirty="0">
                <a:solidFill>
                  <a:srgbClr val="3232FF"/>
                </a:solidFill>
                <a:latin typeface="Arial"/>
                <a:cs typeface="Arial"/>
              </a:rPr>
              <a:t>as</a:t>
            </a:r>
            <a:r>
              <a:rPr sz="2200" spc="7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2200" spc="-15" dirty="0">
                <a:solidFill>
                  <a:srgbClr val="3232FF"/>
                </a:solidFill>
                <a:latin typeface="Arial"/>
                <a:cs typeface="Arial"/>
              </a:rPr>
              <a:t>u</a:t>
            </a:r>
            <a:r>
              <a:rPr sz="2200" spc="-10" dirty="0">
                <a:solidFill>
                  <a:srgbClr val="3232FF"/>
                </a:solidFill>
                <a:latin typeface="Arial"/>
                <a:cs typeface="Arial"/>
              </a:rPr>
              <a:t>c</a:t>
            </a:r>
            <a:r>
              <a:rPr sz="2200" spc="-25" dirty="0">
                <a:solidFill>
                  <a:srgbClr val="3232FF"/>
                </a:solidFill>
                <a:latin typeface="Arial"/>
                <a:cs typeface="Arial"/>
              </a:rPr>
              <a:t>c</a:t>
            </a:r>
            <a:r>
              <a:rPr sz="2200" spc="-1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200" spc="-10" dirty="0">
                <a:solidFill>
                  <a:srgbClr val="3232FF"/>
                </a:solidFill>
                <a:latin typeface="Arial"/>
                <a:cs typeface="Arial"/>
              </a:rPr>
              <a:t>ssful,</a:t>
            </a:r>
            <a:r>
              <a:rPr sz="2200" spc="7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3232FF"/>
                </a:solidFill>
                <a:latin typeface="Arial"/>
                <a:cs typeface="Arial"/>
              </a:rPr>
              <a:t>the</a:t>
            </a:r>
            <a:r>
              <a:rPr sz="2200" spc="7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3232FF"/>
                </a:solidFill>
                <a:latin typeface="Arial"/>
                <a:cs typeface="Arial"/>
              </a:rPr>
              <a:t>u</a:t>
            </a:r>
            <a:r>
              <a:rPr sz="2200" spc="-10" dirty="0">
                <a:solidFill>
                  <a:srgbClr val="3232FF"/>
                </a:solidFill>
                <a:latin typeface="Arial"/>
                <a:cs typeface="Arial"/>
              </a:rPr>
              <a:t>ser</a:t>
            </a:r>
            <a:r>
              <a:rPr sz="2200" spc="7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200" spc="-10" dirty="0">
                <a:solidFill>
                  <a:srgbClr val="3232FF"/>
                </a:solidFill>
                <a:latin typeface="Arial"/>
                <a:cs typeface="Arial"/>
              </a:rPr>
              <a:t>cc</a:t>
            </a:r>
            <a:r>
              <a:rPr sz="2200" spc="-15" dirty="0">
                <a:solidFill>
                  <a:srgbClr val="3232FF"/>
                </a:solidFill>
                <a:latin typeface="Arial"/>
                <a:cs typeface="Arial"/>
              </a:rPr>
              <a:t>ount</a:t>
            </a:r>
            <a:r>
              <a:rPr sz="2200" spc="9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3232FF"/>
                </a:solidFill>
                <a:latin typeface="Arial"/>
                <a:cs typeface="Arial"/>
              </a:rPr>
              <a:t>infor</a:t>
            </a:r>
            <a:r>
              <a:rPr sz="2200" spc="-30" dirty="0">
                <a:solidFill>
                  <a:srgbClr val="3232FF"/>
                </a:solidFill>
                <a:latin typeface="Arial"/>
                <a:cs typeface="Arial"/>
              </a:rPr>
              <a:t>m</a:t>
            </a:r>
            <a:r>
              <a:rPr sz="2200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200" spc="-10" dirty="0">
                <a:solidFill>
                  <a:srgbClr val="3232FF"/>
                </a:solidFill>
                <a:latin typeface="Arial"/>
                <a:cs typeface="Arial"/>
              </a:rPr>
              <a:t>tion is</a:t>
            </a:r>
            <a:r>
              <a:rPr sz="220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200" spc="-16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3232FF"/>
                </a:solidFill>
                <a:latin typeface="Arial"/>
                <a:cs typeface="Arial"/>
              </a:rPr>
              <a:t>added,</a:t>
            </a:r>
            <a:r>
              <a:rPr sz="220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200" spc="-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3232FF"/>
                </a:solidFill>
                <a:latin typeface="Arial"/>
                <a:cs typeface="Arial"/>
              </a:rPr>
              <a:t>updated,</a:t>
            </a:r>
            <a:r>
              <a:rPr sz="220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200" spc="-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3232FF"/>
                </a:solidFill>
                <a:latin typeface="Arial"/>
                <a:cs typeface="Arial"/>
              </a:rPr>
              <a:t>or</a:t>
            </a:r>
            <a:r>
              <a:rPr sz="220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200" spc="-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3232FF"/>
                </a:solidFill>
                <a:latin typeface="Arial"/>
                <a:cs typeface="Arial"/>
              </a:rPr>
              <a:t>deleted</a:t>
            </a:r>
            <a:r>
              <a:rPr sz="220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200" spc="-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3232FF"/>
                </a:solidFill>
                <a:latin typeface="Arial"/>
                <a:cs typeface="Arial"/>
              </a:rPr>
              <a:t>from</a:t>
            </a:r>
            <a:r>
              <a:rPr sz="220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200" spc="-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3232FF"/>
                </a:solidFill>
                <a:latin typeface="Arial"/>
                <a:cs typeface="Arial"/>
              </a:rPr>
              <a:t>the</a:t>
            </a:r>
            <a:r>
              <a:rPr sz="220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200" spc="-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2200" spc="-25" dirty="0">
                <a:solidFill>
                  <a:srgbClr val="3232FF"/>
                </a:solidFill>
                <a:latin typeface="Arial"/>
                <a:cs typeface="Arial"/>
              </a:rPr>
              <a:t>y</a:t>
            </a:r>
            <a:r>
              <a:rPr sz="2200" spc="-10" dirty="0">
                <a:solidFill>
                  <a:srgbClr val="3232FF"/>
                </a:solidFill>
                <a:latin typeface="Arial"/>
                <a:cs typeface="Arial"/>
              </a:rPr>
              <a:t>st</a:t>
            </a:r>
            <a:r>
              <a:rPr sz="2200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200" spc="-30" dirty="0">
                <a:solidFill>
                  <a:srgbClr val="3232FF"/>
                </a:solidFill>
                <a:latin typeface="Arial"/>
                <a:cs typeface="Arial"/>
              </a:rPr>
              <a:t>m</a:t>
            </a:r>
            <a:r>
              <a:rPr sz="2200" spc="-10" dirty="0">
                <a:solidFill>
                  <a:srgbClr val="3232FF"/>
                </a:solidFill>
                <a:latin typeface="Arial"/>
                <a:cs typeface="Arial"/>
              </a:rPr>
              <a:t>.</a:t>
            </a:r>
            <a:r>
              <a:rPr sz="220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200" spc="-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200" spc="-2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2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200" spc="-15" dirty="0">
                <a:solidFill>
                  <a:srgbClr val="3232FF"/>
                </a:solidFill>
                <a:latin typeface="Arial"/>
                <a:cs typeface="Arial"/>
              </a:rPr>
              <a:t>her</a:t>
            </a:r>
            <a:r>
              <a:rPr sz="2200" spc="-25" dirty="0">
                <a:solidFill>
                  <a:srgbClr val="3232FF"/>
                </a:solidFill>
                <a:latin typeface="Arial"/>
                <a:cs typeface="Arial"/>
              </a:rPr>
              <a:t>w</a:t>
            </a:r>
            <a:r>
              <a:rPr sz="22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200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2200" spc="-10" dirty="0">
                <a:solidFill>
                  <a:srgbClr val="3232FF"/>
                </a:solidFill>
                <a:latin typeface="Arial"/>
                <a:cs typeface="Arial"/>
              </a:rPr>
              <a:t>e,</a:t>
            </a:r>
            <a:r>
              <a:rPr sz="220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200" spc="-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3232FF"/>
                </a:solidFill>
                <a:latin typeface="Arial"/>
                <a:cs typeface="Arial"/>
              </a:rPr>
              <a:t>the</a:t>
            </a:r>
            <a:r>
              <a:rPr sz="2200" spc="-10" dirty="0">
                <a:solidFill>
                  <a:srgbClr val="3232FF"/>
                </a:solidFill>
                <a:latin typeface="Arial"/>
                <a:cs typeface="Arial"/>
              </a:rPr>
              <a:t> s</a:t>
            </a:r>
            <a:r>
              <a:rPr sz="2200" spc="-25" dirty="0">
                <a:solidFill>
                  <a:srgbClr val="3232FF"/>
                </a:solidFill>
                <a:latin typeface="Arial"/>
                <a:cs typeface="Arial"/>
              </a:rPr>
              <a:t>y</a:t>
            </a:r>
            <a:r>
              <a:rPr sz="2200" spc="-10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2200" spc="-15" dirty="0">
                <a:solidFill>
                  <a:srgbClr val="3232FF"/>
                </a:solidFill>
                <a:latin typeface="Arial"/>
                <a:cs typeface="Arial"/>
              </a:rPr>
              <a:t>tem</a:t>
            </a:r>
            <a:r>
              <a:rPr sz="2200" spc="-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3232FF"/>
                </a:solidFill>
                <a:latin typeface="Arial"/>
                <a:cs typeface="Arial"/>
              </a:rPr>
              <a:t>sta</a:t>
            </a:r>
            <a:r>
              <a:rPr sz="22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200" spc="-1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20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3232FF"/>
                </a:solidFill>
                <a:latin typeface="Arial"/>
                <a:cs typeface="Arial"/>
              </a:rPr>
              <a:t>is</a:t>
            </a:r>
            <a:r>
              <a:rPr sz="2200" spc="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3232FF"/>
                </a:solidFill>
                <a:latin typeface="Arial"/>
                <a:cs typeface="Arial"/>
              </a:rPr>
              <a:t>un</a:t>
            </a:r>
            <a:r>
              <a:rPr sz="2200" spc="-10" dirty="0">
                <a:solidFill>
                  <a:srgbClr val="3232FF"/>
                </a:solidFill>
                <a:latin typeface="Arial"/>
                <a:cs typeface="Arial"/>
              </a:rPr>
              <a:t>c</a:t>
            </a:r>
            <a:r>
              <a:rPr sz="2200" spc="-15" dirty="0">
                <a:solidFill>
                  <a:srgbClr val="3232FF"/>
                </a:solidFill>
                <a:latin typeface="Arial"/>
                <a:cs typeface="Arial"/>
              </a:rPr>
              <a:t>hanged.</a:t>
            </a:r>
            <a:endParaRPr sz="2200">
              <a:latin typeface="Arial"/>
              <a:cs typeface="Arial"/>
            </a:endParaRPr>
          </a:p>
          <a:p>
            <a:pPr marL="727075" lvl="1" indent="-466090">
              <a:lnSpc>
                <a:spcPct val="100000"/>
              </a:lnSpc>
              <a:spcBef>
                <a:spcPts val="1320"/>
              </a:spcBef>
              <a:buClr>
                <a:srgbClr val="FF6500"/>
              </a:buClr>
              <a:buFont typeface="Arial"/>
              <a:buAutoNum type="arabicPeriod" startAt="5"/>
              <a:tabLst>
                <a:tab pos="727710" algn="l"/>
              </a:tabLst>
            </a:pPr>
            <a:r>
              <a:rPr sz="2200" spc="-20" dirty="0">
                <a:solidFill>
                  <a:srgbClr val="FF6500"/>
                </a:solidFill>
                <a:latin typeface="Arial"/>
                <a:cs typeface="Arial"/>
              </a:rPr>
              <a:t>B</a:t>
            </a:r>
            <a:r>
              <a:rPr sz="2200" spc="-15" dirty="0">
                <a:solidFill>
                  <a:srgbClr val="FF6500"/>
                </a:solidFill>
                <a:latin typeface="Arial"/>
                <a:cs typeface="Arial"/>
              </a:rPr>
              <a:t>a</a:t>
            </a:r>
            <a:r>
              <a:rPr sz="2200" spc="-10" dirty="0">
                <a:solidFill>
                  <a:srgbClr val="FF6500"/>
                </a:solidFill>
                <a:latin typeface="Arial"/>
                <a:cs typeface="Arial"/>
              </a:rPr>
              <a:t>sic</a:t>
            </a:r>
            <a:r>
              <a:rPr sz="2200" spc="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FF6500"/>
                </a:solidFill>
                <a:latin typeface="Arial"/>
                <a:cs typeface="Arial"/>
              </a:rPr>
              <a:t>Flow</a:t>
            </a: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2"/>
              </a:spcBef>
            </a:pPr>
            <a:endParaRPr sz="1850">
              <a:latin typeface="Times New Roman"/>
              <a:cs typeface="Times New Roman"/>
            </a:endParaRPr>
          </a:p>
          <a:p>
            <a:pPr marL="12700" marR="156845">
              <a:lnSpc>
                <a:spcPct val="100000"/>
              </a:lnSpc>
              <a:tabLst>
                <a:tab pos="728345" algn="l"/>
                <a:tab pos="1367155" algn="l"/>
                <a:tab pos="2144395" algn="l"/>
                <a:tab pos="3016250" algn="l"/>
                <a:tab pos="3870960" algn="l"/>
                <a:tab pos="4448810" algn="l"/>
                <a:tab pos="6283325" algn="l"/>
                <a:tab pos="7324725" algn="l"/>
                <a:tab pos="7743825" algn="l"/>
              </a:tabLst>
            </a:pPr>
            <a:r>
              <a:rPr sz="2200" spc="-15" dirty="0">
                <a:latin typeface="Arial"/>
                <a:cs typeface="Arial"/>
              </a:rPr>
              <a:t>This	u</a:t>
            </a:r>
            <a:r>
              <a:rPr sz="2200" spc="-10" dirty="0">
                <a:latin typeface="Arial"/>
                <a:cs typeface="Arial"/>
              </a:rPr>
              <a:t>s</a:t>
            </a:r>
            <a:r>
              <a:rPr sz="2200" spc="-15" dirty="0">
                <a:latin typeface="Arial"/>
                <a:cs typeface="Arial"/>
              </a:rPr>
              <a:t>e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25" dirty="0">
                <a:latin typeface="Arial"/>
                <a:cs typeface="Arial"/>
              </a:rPr>
              <a:t>c</a:t>
            </a:r>
            <a:r>
              <a:rPr sz="2200" spc="-15" dirty="0">
                <a:latin typeface="Arial"/>
                <a:cs typeface="Arial"/>
              </a:rPr>
              <a:t>a</a:t>
            </a:r>
            <a:r>
              <a:rPr sz="2200" spc="-10" dirty="0">
                <a:latin typeface="Arial"/>
                <a:cs typeface="Arial"/>
              </a:rPr>
              <a:t>s</a:t>
            </a:r>
            <a:r>
              <a:rPr sz="2200" spc="-15" dirty="0">
                <a:latin typeface="Arial"/>
                <a:cs typeface="Arial"/>
              </a:rPr>
              <a:t>e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10" dirty="0">
                <a:latin typeface="Arial"/>
                <a:cs typeface="Arial"/>
              </a:rPr>
              <a:t>starts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25" dirty="0">
                <a:latin typeface="Arial"/>
                <a:cs typeface="Arial"/>
              </a:rPr>
              <a:t>w</a:t>
            </a:r>
            <a:r>
              <a:rPr sz="2200" spc="-15" dirty="0">
                <a:latin typeface="Arial"/>
                <a:cs typeface="Arial"/>
              </a:rPr>
              <a:t>hen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15" dirty="0">
                <a:latin typeface="Arial"/>
                <a:cs typeface="Arial"/>
              </a:rPr>
              <a:t>the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20" dirty="0">
                <a:latin typeface="Arial"/>
                <a:cs typeface="Arial"/>
              </a:rPr>
              <a:t>A</a:t>
            </a:r>
            <a:r>
              <a:rPr sz="2200" spc="-15" dirty="0">
                <a:latin typeface="Arial"/>
                <a:cs typeface="Arial"/>
              </a:rPr>
              <a:t>d</a:t>
            </a:r>
            <a:r>
              <a:rPr sz="2200" spc="-30" dirty="0">
                <a:latin typeface="Arial"/>
                <a:cs typeface="Arial"/>
              </a:rPr>
              <a:t>m</a:t>
            </a:r>
            <a:r>
              <a:rPr sz="2200" spc="-10" dirty="0">
                <a:latin typeface="Arial"/>
                <a:cs typeface="Arial"/>
              </a:rPr>
              <a:t>inistrat</a:t>
            </a:r>
            <a:r>
              <a:rPr sz="2200" dirty="0">
                <a:latin typeface="Arial"/>
                <a:cs typeface="Arial"/>
              </a:rPr>
              <a:t>o</a:t>
            </a:r>
            <a:r>
              <a:rPr sz="2200" spc="-10" dirty="0">
                <a:latin typeface="Arial"/>
                <a:cs typeface="Arial"/>
              </a:rPr>
              <a:t>r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25" dirty="0">
                <a:latin typeface="Arial"/>
                <a:cs typeface="Arial"/>
              </a:rPr>
              <a:t>w</a:t>
            </a:r>
            <a:r>
              <a:rPr sz="2200" spc="-5" dirty="0">
                <a:latin typeface="Arial"/>
                <a:cs typeface="Arial"/>
              </a:rPr>
              <a:t>i</a:t>
            </a:r>
            <a:r>
              <a:rPr sz="2200" spc="-10" dirty="0">
                <a:latin typeface="Arial"/>
                <a:cs typeface="Arial"/>
              </a:rPr>
              <a:t>s</a:t>
            </a:r>
            <a:r>
              <a:rPr sz="2200" spc="-15" dirty="0">
                <a:latin typeface="Arial"/>
                <a:cs typeface="Arial"/>
              </a:rPr>
              <a:t>hes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10" dirty="0">
                <a:latin typeface="Arial"/>
                <a:cs typeface="Arial"/>
              </a:rPr>
              <a:t>to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15" dirty="0">
                <a:latin typeface="Arial"/>
                <a:cs typeface="Arial"/>
              </a:rPr>
              <a:t>add,</a:t>
            </a:r>
            <a:r>
              <a:rPr sz="2200" spc="-10" dirty="0">
                <a:latin typeface="Arial"/>
                <a:cs typeface="Arial"/>
              </a:rPr>
              <a:t> c</a:t>
            </a:r>
            <a:r>
              <a:rPr sz="2200" spc="-15" dirty="0">
                <a:latin typeface="Arial"/>
                <a:cs typeface="Arial"/>
              </a:rPr>
              <a:t>hange,</a:t>
            </a:r>
            <a:r>
              <a:rPr sz="2200" dirty="0">
                <a:latin typeface="Arial"/>
                <a:cs typeface="Arial"/>
              </a:rPr>
              <a:t> </a:t>
            </a:r>
            <a:r>
              <a:rPr sz="2200" spc="-15" dirty="0">
                <a:latin typeface="Arial"/>
                <a:cs typeface="Arial"/>
              </a:rPr>
              <a:t>and/or</a:t>
            </a:r>
            <a:r>
              <a:rPr sz="2200" dirty="0">
                <a:latin typeface="Arial"/>
                <a:cs typeface="Arial"/>
              </a:rPr>
              <a:t> </a:t>
            </a:r>
            <a:r>
              <a:rPr sz="2200" spc="-10" dirty="0">
                <a:latin typeface="Arial"/>
                <a:cs typeface="Arial"/>
              </a:rPr>
              <a:t>delete</a:t>
            </a:r>
            <a:r>
              <a:rPr sz="2200" dirty="0">
                <a:latin typeface="Arial"/>
                <a:cs typeface="Arial"/>
              </a:rPr>
              <a:t> </a:t>
            </a:r>
            <a:r>
              <a:rPr sz="2200" spc="-15" dirty="0">
                <a:latin typeface="Arial"/>
                <a:cs typeface="Arial"/>
              </a:rPr>
              <a:t>u</a:t>
            </a:r>
            <a:r>
              <a:rPr sz="2200" spc="-10" dirty="0">
                <a:latin typeface="Arial"/>
                <a:cs typeface="Arial"/>
              </a:rPr>
              <a:t>s</a:t>
            </a:r>
            <a:r>
              <a:rPr sz="2200" spc="-15" dirty="0">
                <a:latin typeface="Arial"/>
                <a:cs typeface="Arial"/>
              </a:rPr>
              <a:t>e</a:t>
            </a:r>
            <a:r>
              <a:rPr sz="2200" dirty="0">
                <a:latin typeface="Arial"/>
                <a:cs typeface="Arial"/>
              </a:rPr>
              <a:t> </a:t>
            </a:r>
            <a:r>
              <a:rPr sz="2200" spc="-15" dirty="0">
                <a:latin typeface="Arial"/>
                <a:cs typeface="Arial"/>
              </a:rPr>
              <a:t>a</a:t>
            </a:r>
            <a:r>
              <a:rPr sz="2200" spc="-10" dirty="0">
                <a:latin typeface="Arial"/>
                <a:cs typeface="Arial"/>
              </a:rPr>
              <a:t>cc</a:t>
            </a:r>
            <a:r>
              <a:rPr sz="2200" spc="-15" dirty="0">
                <a:latin typeface="Arial"/>
                <a:cs typeface="Arial"/>
              </a:rPr>
              <a:t>ount</a:t>
            </a:r>
            <a:r>
              <a:rPr sz="2200" dirty="0">
                <a:latin typeface="Arial"/>
                <a:cs typeface="Arial"/>
              </a:rPr>
              <a:t> </a:t>
            </a:r>
            <a:r>
              <a:rPr sz="2200" spc="-10" dirty="0">
                <a:latin typeface="Arial"/>
                <a:cs typeface="Arial"/>
              </a:rPr>
              <a:t>info</a:t>
            </a:r>
            <a:r>
              <a:rPr sz="2200" dirty="0">
                <a:latin typeface="Arial"/>
                <a:cs typeface="Arial"/>
              </a:rPr>
              <a:t>r</a:t>
            </a:r>
            <a:r>
              <a:rPr sz="2200" spc="-30" dirty="0">
                <a:latin typeface="Arial"/>
                <a:cs typeface="Arial"/>
              </a:rPr>
              <a:t>m</a:t>
            </a:r>
            <a:r>
              <a:rPr sz="2200" spc="-10" dirty="0">
                <a:latin typeface="Arial"/>
                <a:cs typeface="Arial"/>
              </a:rPr>
              <a:t>ation</a:t>
            </a:r>
            <a:r>
              <a:rPr sz="2200" dirty="0">
                <a:latin typeface="Arial"/>
                <a:cs typeface="Arial"/>
              </a:rPr>
              <a:t> </a:t>
            </a:r>
            <a:r>
              <a:rPr sz="2200" spc="-10" dirty="0">
                <a:latin typeface="Arial"/>
                <a:cs typeface="Arial"/>
              </a:rPr>
              <a:t>f</a:t>
            </a:r>
            <a:r>
              <a:rPr sz="2200" dirty="0">
                <a:latin typeface="Arial"/>
                <a:cs typeface="Arial"/>
              </a:rPr>
              <a:t>r</a:t>
            </a:r>
            <a:r>
              <a:rPr sz="2200" spc="-20" dirty="0">
                <a:latin typeface="Arial"/>
                <a:cs typeface="Arial"/>
              </a:rPr>
              <a:t>om</a:t>
            </a:r>
            <a:r>
              <a:rPr sz="2200" spc="-5" dirty="0">
                <a:latin typeface="Arial"/>
                <a:cs typeface="Arial"/>
              </a:rPr>
              <a:t> </a:t>
            </a:r>
            <a:r>
              <a:rPr sz="2200" spc="-15" dirty="0">
                <a:latin typeface="Arial"/>
                <a:cs typeface="Arial"/>
              </a:rPr>
              <a:t>the</a:t>
            </a:r>
            <a:r>
              <a:rPr sz="2200" dirty="0">
                <a:latin typeface="Arial"/>
                <a:cs typeface="Arial"/>
              </a:rPr>
              <a:t> s</a:t>
            </a:r>
            <a:r>
              <a:rPr sz="2200" spc="-25" dirty="0">
                <a:latin typeface="Arial"/>
                <a:cs typeface="Arial"/>
              </a:rPr>
              <a:t>y</a:t>
            </a:r>
            <a:r>
              <a:rPr sz="2200" spc="-10" dirty="0">
                <a:latin typeface="Arial"/>
                <a:cs typeface="Arial"/>
              </a:rPr>
              <a:t>s</a:t>
            </a:r>
            <a:r>
              <a:rPr sz="2200" dirty="0">
                <a:latin typeface="Arial"/>
                <a:cs typeface="Arial"/>
              </a:rPr>
              <a:t>t</a:t>
            </a:r>
            <a:r>
              <a:rPr sz="2200" spc="-15" dirty="0">
                <a:latin typeface="Arial"/>
                <a:cs typeface="Arial"/>
              </a:rPr>
              <a:t>e</a:t>
            </a:r>
            <a:r>
              <a:rPr sz="2200" spc="-30" dirty="0">
                <a:latin typeface="Arial"/>
                <a:cs typeface="Arial"/>
              </a:rPr>
              <a:t>m</a:t>
            </a:r>
            <a:r>
              <a:rPr sz="2200" spc="-10" dirty="0">
                <a:latin typeface="Arial"/>
                <a:cs typeface="Arial"/>
              </a:rPr>
              <a:t>.</a:t>
            </a:r>
            <a:endParaRPr sz="2200">
              <a:latin typeface="Arial"/>
              <a:cs typeface="Arial"/>
            </a:endParaRPr>
          </a:p>
          <a:p>
            <a:pPr marL="718185" marR="310515" indent="-457200" algn="just">
              <a:lnSpc>
                <a:spcPct val="99800"/>
              </a:lnSpc>
              <a:spcBef>
                <a:spcPts val="725"/>
              </a:spcBef>
              <a:buClr>
                <a:srgbClr val="CC0065"/>
              </a:buClr>
              <a:buFont typeface="Arial"/>
              <a:buAutoNum type="romanLcParenBoth"/>
              <a:tabLst>
                <a:tab pos="688340" algn="l"/>
              </a:tabLst>
            </a:pPr>
            <a:r>
              <a:rPr sz="2200" spc="-15" dirty="0">
                <a:solidFill>
                  <a:srgbClr val="CC0065"/>
                </a:solidFill>
                <a:latin typeface="Arial"/>
                <a:cs typeface="Arial"/>
              </a:rPr>
              <a:t>The</a:t>
            </a:r>
            <a:r>
              <a:rPr sz="2200" dirty="0">
                <a:solidFill>
                  <a:srgbClr val="CC0065"/>
                </a:solidFill>
                <a:latin typeface="Arial"/>
                <a:cs typeface="Arial"/>
              </a:rPr>
              <a:t> </a:t>
            </a:r>
            <a:r>
              <a:rPr sz="2200" spc="180" dirty="0">
                <a:solidFill>
                  <a:srgbClr val="CC0065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CC0065"/>
                </a:solidFill>
                <a:latin typeface="Arial"/>
                <a:cs typeface="Arial"/>
              </a:rPr>
              <a:t>s</a:t>
            </a:r>
            <a:r>
              <a:rPr sz="2200" spc="-25" dirty="0">
                <a:solidFill>
                  <a:srgbClr val="CC0065"/>
                </a:solidFill>
                <a:latin typeface="Arial"/>
                <a:cs typeface="Arial"/>
              </a:rPr>
              <a:t>y</a:t>
            </a:r>
            <a:r>
              <a:rPr sz="2200" dirty="0">
                <a:solidFill>
                  <a:srgbClr val="CC0065"/>
                </a:solidFill>
                <a:latin typeface="Arial"/>
                <a:cs typeface="Arial"/>
              </a:rPr>
              <a:t>s</a:t>
            </a:r>
            <a:r>
              <a:rPr sz="2200" spc="-15" dirty="0">
                <a:solidFill>
                  <a:srgbClr val="CC0065"/>
                </a:solidFill>
                <a:latin typeface="Arial"/>
                <a:cs typeface="Arial"/>
              </a:rPr>
              <a:t>tem</a:t>
            </a:r>
            <a:r>
              <a:rPr sz="2200" dirty="0">
                <a:solidFill>
                  <a:srgbClr val="CC0065"/>
                </a:solidFill>
                <a:latin typeface="Arial"/>
                <a:cs typeface="Arial"/>
              </a:rPr>
              <a:t> </a:t>
            </a:r>
            <a:r>
              <a:rPr sz="2200" spc="175" dirty="0">
                <a:solidFill>
                  <a:srgbClr val="CC0065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CC0065"/>
                </a:solidFill>
                <a:latin typeface="Arial"/>
                <a:cs typeface="Arial"/>
              </a:rPr>
              <a:t>r</a:t>
            </a:r>
            <a:r>
              <a:rPr sz="2200" dirty="0">
                <a:solidFill>
                  <a:srgbClr val="CC0065"/>
                </a:solidFill>
                <a:latin typeface="Arial"/>
                <a:cs typeface="Arial"/>
              </a:rPr>
              <a:t>e</a:t>
            </a:r>
            <a:r>
              <a:rPr sz="2200" spc="-15" dirty="0">
                <a:solidFill>
                  <a:srgbClr val="CC0065"/>
                </a:solidFill>
                <a:latin typeface="Arial"/>
                <a:cs typeface="Arial"/>
              </a:rPr>
              <a:t>que</a:t>
            </a:r>
            <a:r>
              <a:rPr sz="2200" spc="-10" dirty="0">
                <a:solidFill>
                  <a:srgbClr val="CC0065"/>
                </a:solidFill>
                <a:latin typeface="Arial"/>
                <a:cs typeface="Arial"/>
              </a:rPr>
              <a:t>sts</a:t>
            </a:r>
            <a:r>
              <a:rPr sz="2200" dirty="0">
                <a:solidFill>
                  <a:srgbClr val="CC0065"/>
                </a:solidFill>
                <a:latin typeface="Arial"/>
                <a:cs typeface="Arial"/>
              </a:rPr>
              <a:t> </a:t>
            </a:r>
            <a:r>
              <a:rPr sz="2200" spc="185" dirty="0">
                <a:solidFill>
                  <a:srgbClr val="CC0065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CC0065"/>
                </a:solidFill>
                <a:latin typeface="Arial"/>
                <a:cs typeface="Arial"/>
              </a:rPr>
              <a:t>that</a:t>
            </a:r>
            <a:r>
              <a:rPr sz="2200" dirty="0">
                <a:solidFill>
                  <a:srgbClr val="CC0065"/>
                </a:solidFill>
                <a:latin typeface="Arial"/>
                <a:cs typeface="Arial"/>
              </a:rPr>
              <a:t> </a:t>
            </a:r>
            <a:r>
              <a:rPr sz="2200" spc="180" dirty="0">
                <a:solidFill>
                  <a:srgbClr val="CC0065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CC0065"/>
                </a:solidFill>
                <a:latin typeface="Arial"/>
                <a:cs typeface="Arial"/>
              </a:rPr>
              <a:t>the</a:t>
            </a:r>
            <a:r>
              <a:rPr sz="2200" dirty="0">
                <a:solidFill>
                  <a:srgbClr val="CC0065"/>
                </a:solidFill>
                <a:latin typeface="Arial"/>
                <a:cs typeface="Arial"/>
              </a:rPr>
              <a:t> </a:t>
            </a:r>
            <a:r>
              <a:rPr sz="2200" spc="170" dirty="0">
                <a:solidFill>
                  <a:srgbClr val="CC0065"/>
                </a:solidFill>
                <a:latin typeface="Arial"/>
                <a:cs typeface="Arial"/>
              </a:rPr>
              <a:t> </a:t>
            </a:r>
            <a:r>
              <a:rPr sz="2200" spc="-20" dirty="0">
                <a:solidFill>
                  <a:srgbClr val="CC0065"/>
                </a:solidFill>
                <a:latin typeface="Arial"/>
                <a:cs typeface="Arial"/>
              </a:rPr>
              <a:t>A</a:t>
            </a:r>
            <a:r>
              <a:rPr sz="2200" spc="-15" dirty="0">
                <a:solidFill>
                  <a:srgbClr val="CC0065"/>
                </a:solidFill>
                <a:latin typeface="Arial"/>
                <a:cs typeface="Arial"/>
              </a:rPr>
              <a:t>d</a:t>
            </a:r>
            <a:r>
              <a:rPr sz="2200" spc="-30" dirty="0">
                <a:solidFill>
                  <a:srgbClr val="CC0065"/>
                </a:solidFill>
                <a:latin typeface="Arial"/>
                <a:cs typeface="Arial"/>
              </a:rPr>
              <a:t>m</a:t>
            </a:r>
            <a:r>
              <a:rPr sz="2200" spc="-10" dirty="0">
                <a:solidFill>
                  <a:srgbClr val="CC0065"/>
                </a:solidFill>
                <a:latin typeface="Arial"/>
                <a:cs typeface="Arial"/>
              </a:rPr>
              <a:t>inistrator</a:t>
            </a:r>
            <a:r>
              <a:rPr sz="2200" dirty="0">
                <a:solidFill>
                  <a:srgbClr val="CC0065"/>
                </a:solidFill>
                <a:latin typeface="Arial"/>
                <a:cs typeface="Arial"/>
              </a:rPr>
              <a:t> </a:t>
            </a:r>
            <a:r>
              <a:rPr sz="2200" spc="180" dirty="0">
                <a:solidFill>
                  <a:srgbClr val="CC0065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CC0065"/>
                </a:solidFill>
                <a:latin typeface="Arial"/>
                <a:cs typeface="Arial"/>
              </a:rPr>
              <a:t>s</a:t>
            </a:r>
            <a:r>
              <a:rPr sz="2200" spc="-15" dirty="0">
                <a:solidFill>
                  <a:srgbClr val="CC0065"/>
                </a:solidFill>
                <a:latin typeface="Arial"/>
                <a:cs typeface="Arial"/>
              </a:rPr>
              <a:t>pe</a:t>
            </a:r>
            <a:r>
              <a:rPr sz="2200" spc="-10" dirty="0">
                <a:solidFill>
                  <a:srgbClr val="CC0065"/>
                </a:solidFill>
                <a:latin typeface="Arial"/>
                <a:cs typeface="Arial"/>
              </a:rPr>
              <a:t>cify</a:t>
            </a:r>
            <a:r>
              <a:rPr sz="2200" dirty="0">
                <a:solidFill>
                  <a:srgbClr val="CC0065"/>
                </a:solidFill>
                <a:latin typeface="Arial"/>
                <a:cs typeface="Arial"/>
              </a:rPr>
              <a:t> </a:t>
            </a:r>
            <a:r>
              <a:rPr sz="2200" spc="160" dirty="0">
                <a:solidFill>
                  <a:srgbClr val="CC0065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CC0065"/>
                </a:solidFill>
                <a:latin typeface="Arial"/>
                <a:cs typeface="Arial"/>
              </a:rPr>
              <a:t>the</a:t>
            </a:r>
            <a:r>
              <a:rPr sz="2200" spc="-10" dirty="0">
                <a:solidFill>
                  <a:srgbClr val="CC0065"/>
                </a:solidFill>
                <a:latin typeface="Arial"/>
                <a:cs typeface="Arial"/>
              </a:rPr>
              <a:t> function</a:t>
            </a:r>
            <a:r>
              <a:rPr sz="2200" dirty="0">
                <a:solidFill>
                  <a:srgbClr val="CC0065"/>
                </a:solidFill>
                <a:latin typeface="Arial"/>
                <a:cs typeface="Arial"/>
              </a:rPr>
              <a:t> </a:t>
            </a:r>
            <a:r>
              <a:rPr sz="2200" spc="-180" dirty="0">
                <a:solidFill>
                  <a:srgbClr val="CC0065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CC0065"/>
                </a:solidFill>
                <a:latin typeface="Arial"/>
                <a:cs typeface="Arial"/>
              </a:rPr>
              <a:t>he/</a:t>
            </a:r>
            <a:r>
              <a:rPr sz="2200" spc="-10" dirty="0">
                <a:solidFill>
                  <a:srgbClr val="CC0065"/>
                </a:solidFill>
                <a:latin typeface="Arial"/>
                <a:cs typeface="Arial"/>
              </a:rPr>
              <a:t>s</a:t>
            </a:r>
            <a:r>
              <a:rPr sz="2200" spc="-15" dirty="0">
                <a:solidFill>
                  <a:srgbClr val="CC0065"/>
                </a:solidFill>
                <a:latin typeface="Arial"/>
                <a:cs typeface="Arial"/>
              </a:rPr>
              <a:t>he</a:t>
            </a:r>
            <a:r>
              <a:rPr sz="2200" dirty="0">
                <a:solidFill>
                  <a:srgbClr val="CC0065"/>
                </a:solidFill>
                <a:latin typeface="Arial"/>
                <a:cs typeface="Arial"/>
              </a:rPr>
              <a:t> </a:t>
            </a:r>
            <a:r>
              <a:rPr sz="2200" spc="-165" dirty="0">
                <a:solidFill>
                  <a:srgbClr val="CC0065"/>
                </a:solidFill>
                <a:latin typeface="Arial"/>
                <a:cs typeface="Arial"/>
              </a:rPr>
              <a:t> </a:t>
            </a:r>
            <a:r>
              <a:rPr sz="2200" spc="-25" dirty="0">
                <a:solidFill>
                  <a:srgbClr val="CC0065"/>
                </a:solidFill>
                <a:latin typeface="Arial"/>
                <a:cs typeface="Arial"/>
              </a:rPr>
              <a:t>w</a:t>
            </a:r>
            <a:r>
              <a:rPr sz="2200" spc="-15" dirty="0">
                <a:solidFill>
                  <a:srgbClr val="CC0065"/>
                </a:solidFill>
                <a:latin typeface="Arial"/>
                <a:cs typeface="Arial"/>
              </a:rPr>
              <a:t>ould</a:t>
            </a:r>
            <a:r>
              <a:rPr sz="2200" dirty="0">
                <a:solidFill>
                  <a:srgbClr val="CC0065"/>
                </a:solidFill>
                <a:latin typeface="Arial"/>
                <a:cs typeface="Arial"/>
              </a:rPr>
              <a:t> </a:t>
            </a:r>
            <a:r>
              <a:rPr sz="2200" spc="-165" dirty="0">
                <a:solidFill>
                  <a:srgbClr val="CC0065"/>
                </a:solidFill>
                <a:latin typeface="Arial"/>
                <a:cs typeface="Arial"/>
              </a:rPr>
              <a:t> </a:t>
            </a:r>
            <a:r>
              <a:rPr sz="2200" spc="5" dirty="0">
                <a:solidFill>
                  <a:srgbClr val="CC0065"/>
                </a:solidFill>
                <a:latin typeface="Arial"/>
                <a:cs typeface="Arial"/>
              </a:rPr>
              <a:t>l</a:t>
            </a:r>
            <a:r>
              <a:rPr sz="2200" spc="-5" dirty="0">
                <a:solidFill>
                  <a:srgbClr val="CC0065"/>
                </a:solidFill>
                <a:latin typeface="Arial"/>
                <a:cs typeface="Arial"/>
              </a:rPr>
              <a:t>i</a:t>
            </a:r>
            <a:r>
              <a:rPr sz="2200" spc="-10" dirty="0">
                <a:solidFill>
                  <a:srgbClr val="CC0065"/>
                </a:solidFill>
                <a:latin typeface="Arial"/>
                <a:cs typeface="Arial"/>
              </a:rPr>
              <a:t>k</a:t>
            </a:r>
            <a:r>
              <a:rPr sz="2200" spc="-15" dirty="0">
                <a:solidFill>
                  <a:srgbClr val="CC0065"/>
                </a:solidFill>
                <a:latin typeface="Arial"/>
                <a:cs typeface="Arial"/>
              </a:rPr>
              <a:t>e</a:t>
            </a:r>
            <a:r>
              <a:rPr sz="2200" dirty="0">
                <a:solidFill>
                  <a:srgbClr val="CC0065"/>
                </a:solidFill>
                <a:latin typeface="Arial"/>
                <a:cs typeface="Arial"/>
              </a:rPr>
              <a:t> </a:t>
            </a:r>
            <a:r>
              <a:rPr sz="2200" spc="-165" dirty="0">
                <a:solidFill>
                  <a:srgbClr val="CC0065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CC0065"/>
                </a:solidFill>
                <a:latin typeface="Arial"/>
                <a:cs typeface="Arial"/>
              </a:rPr>
              <a:t>to</a:t>
            </a:r>
            <a:r>
              <a:rPr sz="2200" dirty="0">
                <a:solidFill>
                  <a:srgbClr val="CC0065"/>
                </a:solidFill>
                <a:latin typeface="Arial"/>
                <a:cs typeface="Arial"/>
              </a:rPr>
              <a:t> </a:t>
            </a:r>
            <a:r>
              <a:rPr sz="2200" spc="-165" dirty="0">
                <a:solidFill>
                  <a:srgbClr val="CC0065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CC0065"/>
                </a:solidFill>
                <a:latin typeface="Arial"/>
                <a:cs typeface="Arial"/>
              </a:rPr>
              <a:t>perf</a:t>
            </a:r>
            <a:r>
              <a:rPr sz="2200" dirty="0">
                <a:solidFill>
                  <a:srgbClr val="CC0065"/>
                </a:solidFill>
                <a:latin typeface="Arial"/>
                <a:cs typeface="Arial"/>
              </a:rPr>
              <a:t>or</a:t>
            </a:r>
            <a:r>
              <a:rPr sz="2200" spc="-20" dirty="0">
                <a:solidFill>
                  <a:srgbClr val="CC0065"/>
                </a:solidFill>
                <a:latin typeface="Arial"/>
                <a:cs typeface="Arial"/>
              </a:rPr>
              <a:t>m</a:t>
            </a:r>
            <a:r>
              <a:rPr sz="2200" dirty="0">
                <a:solidFill>
                  <a:srgbClr val="CC0065"/>
                </a:solidFill>
                <a:latin typeface="Arial"/>
                <a:cs typeface="Arial"/>
              </a:rPr>
              <a:t> </a:t>
            </a:r>
            <a:r>
              <a:rPr sz="2200" spc="-165" dirty="0">
                <a:solidFill>
                  <a:srgbClr val="CC0065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CC0065"/>
                </a:solidFill>
                <a:latin typeface="Arial"/>
                <a:cs typeface="Arial"/>
              </a:rPr>
              <a:t>(either</a:t>
            </a:r>
            <a:r>
              <a:rPr sz="2200" dirty="0">
                <a:solidFill>
                  <a:srgbClr val="CC0065"/>
                </a:solidFill>
                <a:latin typeface="Arial"/>
                <a:cs typeface="Arial"/>
              </a:rPr>
              <a:t> </a:t>
            </a:r>
            <a:r>
              <a:rPr sz="2200" spc="-155" dirty="0">
                <a:solidFill>
                  <a:srgbClr val="CC0065"/>
                </a:solidFill>
                <a:latin typeface="Arial"/>
                <a:cs typeface="Arial"/>
              </a:rPr>
              <a:t> </a:t>
            </a:r>
            <a:r>
              <a:rPr sz="2200" spc="-20" dirty="0">
                <a:solidFill>
                  <a:srgbClr val="CC0065"/>
                </a:solidFill>
                <a:latin typeface="Arial"/>
                <a:cs typeface="Arial"/>
              </a:rPr>
              <a:t>A</a:t>
            </a:r>
            <a:r>
              <a:rPr sz="2200" spc="-15" dirty="0">
                <a:solidFill>
                  <a:srgbClr val="CC0065"/>
                </a:solidFill>
                <a:latin typeface="Arial"/>
                <a:cs typeface="Arial"/>
              </a:rPr>
              <a:t>dd</a:t>
            </a:r>
            <a:r>
              <a:rPr sz="2200" dirty="0">
                <a:solidFill>
                  <a:srgbClr val="CC0065"/>
                </a:solidFill>
                <a:latin typeface="Arial"/>
                <a:cs typeface="Arial"/>
              </a:rPr>
              <a:t> </a:t>
            </a:r>
            <a:r>
              <a:rPr sz="2200" spc="-165" dirty="0">
                <a:solidFill>
                  <a:srgbClr val="CC0065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CC0065"/>
                </a:solidFill>
                <a:latin typeface="Arial"/>
                <a:cs typeface="Arial"/>
              </a:rPr>
              <a:t>a</a:t>
            </a:r>
            <a:r>
              <a:rPr sz="2200" dirty="0">
                <a:solidFill>
                  <a:srgbClr val="CC0065"/>
                </a:solidFill>
                <a:latin typeface="Arial"/>
                <a:cs typeface="Arial"/>
              </a:rPr>
              <a:t> </a:t>
            </a:r>
            <a:r>
              <a:rPr sz="2200" spc="-165" dirty="0">
                <a:solidFill>
                  <a:srgbClr val="CC0065"/>
                </a:solidFill>
                <a:latin typeface="Arial"/>
                <a:cs typeface="Arial"/>
              </a:rPr>
              <a:t> </a:t>
            </a:r>
            <a:r>
              <a:rPr sz="2200" spc="-25" dirty="0">
                <a:solidFill>
                  <a:srgbClr val="CC0065"/>
                </a:solidFill>
                <a:latin typeface="Arial"/>
                <a:cs typeface="Arial"/>
              </a:rPr>
              <a:t>U</a:t>
            </a:r>
            <a:r>
              <a:rPr sz="2200" spc="-10" dirty="0">
                <a:solidFill>
                  <a:srgbClr val="CC0065"/>
                </a:solidFill>
                <a:latin typeface="Arial"/>
                <a:cs typeface="Arial"/>
              </a:rPr>
              <a:t>s</a:t>
            </a:r>
            <a:r>
              <a:rPr sz="2200" dirty="0">
                <a:solidFill>
                  <a:srgbClr val="CC0065"/>
                </a:solidFill>
                <a:latin typeface="Arial"/>
                <a:cs typeface="Arial"/>
              </a:rPr>
              <a:t>e</a:t>
            </a:r>
            <a:r>
              <a:rPr sz="2200" spc="-10" dirty="0">
                <a:solidFill>
                  <a:srgbClr val="CC0065"/>
                </a:solidFill>
                <a:latin typeface="Arial"/>
                <a:cs typeface="Arial"/>
              </a:rPr>
              <a:t>r </a:t>
            </a:r>
            <a:r>
              <a:rPr sz="2200" spc="-20" dirty="0">
                <a:solidFill>
                  <a:srgbClr val="CC0065"/>
                </a:solidFill>
                <a:latin typeface="Arial"/>
                <a:cs typeface="Arial"/>
              </a:rPr>
              <a:t>A</a:t>
            </a:r>
            <a:r>
              <a:rPr sz="2200" spc="-10" dirty="0">
                <a:solidFill>
                  <a:srgbClr val="CC0065"/>
                </a:solidFill>
                <a:latin typeface="Arial"/>
                <a:cs typeface="Arial"/>
              </a:rPr>
              <a:t>ccount,</a:t>
            </a:r>
            <a:r>
              <a:rPr sz="2200" dirty="0">
                <a:solidFill>
                  <a:srgbClr val="CC0065"/>
                </a:solidFill>
                <a:latin typeface="Arial"/>
                <a:cs typeface="Arial"/>
              </a:rPr>
              <a:t>  </a:t>
            </a:r>
            <a:r>
              <a:rPr sz="2200" spc="-70" dirty="0">
                <a:solidFill>
                  <a:srgbClr val="CC0065"/>
                </a:solidFill>
                <a:latin typeface="Arial"/>
                <a:cs typeface="Arial"/>
              </a:rPr>
              <a:t> </a:t>
            </a:r>
            <a:r>
              <a:rPr sz="2200" spc="-25" dirty="0">
                <a:solidFill>
                  <a:srgbClr val="CC0065"/>
                </a:solidFill>
                <a:latin typeface="Arial"/>
                <a:cs typeface="Arial"/>
              </a:rPr>
              <a:t>U</a:t>
            </a:r>
            <a:r>
              <a:rPr sz="2200" spc="-15" dirty="0">
                <a:solidFill>
                  <a:srgbClr val="CC0065"/>
                </a:solidFill>
                <a:latin typeface="Arial"/>
                <a:cs typeface="Arial"/>
              </a:rPr>
              <a:t>pdate</a:t>
            </a:r>
            <a:r>
              <a:rPr sz="2200" dirty="0">
                <a:solidFill>
                  <a:srgbClr val="CC0065"/>
                </a:solidFill>
                <a:latin typeface="Arial"/>
                <a:cs typeface="Arial"/>
              </a:rPr>
              <a:t>  </a:t>
            </a:r>
            <a:r>
              <a:rPr sz="2200" spc="-70" dirty="0">
                <a:solidFill>
                  <a:srgbClr val="CC0065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CC0065"/>
                </a:solidFill>
                <a:latin typeface="Arial"/>
                <a:cs typeface="Arial"/>
              </a:rPr>
              <a:t>a</a:t>
            </a:r>
            <a:r>
              <a:rPr sz="2200" dirty="0">
                <a:solidFill>
                  <a:srgbClr val="CC0065"/>
                </a:solidFill>
                <a:latin typeface="Arial"/>
                <a:cs typeface="Arial"/>
              </a:rPr>
              <a:t>  </a:t>
            </a:r>
            <a:r>
              <a:rPr sz="2200" spc="-70" dirty="0">
                <a:solidFill>
                  <a:srgbClr val="CC0065"/>
                </a:solidFill>
                <a:latin typeface="Arial"/>
                <a:cs typeface="Arial"/>
              </a:rPr>
              <a:t> </a:t>
            </a:r>
            <a:r>
              <a:rPr sz="2200" spc="-25" dirty="0">
                <a:solidFill>
                  <a:srgbClr val="CC0065"/>
                </a:solidFill>
                <a:latin typeface="Arial"/>
                <a:cs typeface="Arial"/>
              </a:rPr>
              <a:t>U</a:t>
            </a:r>
            <a:r>
              <a:rPr sz="2200" spc="-10" dirty="0">
                <a:solidFill>
                  <a:srgbClr val="CC0065"/>
                </a:solidFill>
                <a:latin typeface="Arial"/>
                <a:cs typeface="Arial"/>
              </a:rPr>
              <a:t>ser</a:t>
            </a:r>
            <a:r>
              <a:rPr sz="2200" dirty="0">
                <a:solidFill>
                  <a:srgbClr val="CC0065"/>
                </a:solidFill>
                <a:latin typeface="Arial"/>
                <a:cs typeface="Arial"/>
              </a:rPr>
              <a:t>  </a:t>
            </a:r>
            <a:r>
              <a:rPr sz="2200" spc="-70" dirty="0">
                <a:solidFill>
                  <a:srgbClr val="CC0065"/>
                </a:solidFill>
                <a:latin typeface="Arial"/>
                <a:cs typeface="Arial"/>
              </a:rPr>
              <a:t> </a:t>
            </a:r>
            <a:r>
              <a:rPr sz="2200" spc="-20" dirty="0">
                <a:solidFill>
                  <a:srgbClr val="CC0065"/>
                </a:solidFill>
                <a:latin typeface="Arial"/>
                <a:cs typeface="Arial"/>
              </a:rPr>
              <a:t>A</a:t>
            </a:r>
            <a:r>
              <a:rPr sz="2200" spc="-10" dirty="0">
                <a:solidFill>
                  <a:srgbClr val="CC0065"/>
                </a:solidFill>
                <a:latin typeface="Arial"/>
                <a:cs typeface="Arial"/>
              </a:rPr>
              <a:t>ccount,</a:t>
            </a:r>
            <a:r>
              <a:rPr sz="2200" dirty="0">
                <a:solidFill>
                  <a:srgbClr val="CC0065"/>
                </a:solidFill>
                <a:latin typeface="Arial"/>
                <a:cs typeface="Arial"/>
              </a:rPr>
              <a:t>  </a:t>
            </a:r>
            <a:r>
              <a:rPr sz="2200" spc="-70" dirty="0">
                <a:solidFill>
                  <a:srgbClr val="CC0065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CC0065"/>
                </a:solidFill>
                <a:latin typeface="Arial"/>
                <a:cs typeface="Arial"/>
              </a:rPr>
              <a:t>or</a:t>
            </a:r>
            <a:r>
              <a:rPr sz="2200" dirty="0">
                <a:solidFill>
                  <a:srgbClr val="CC0065"/>
                </a:solidFill>
                <a:latin typeface="Arial"/>
                <a:cs typeface="Arial"/>
              </a:rPr>
              <a:t>  </a:t>
            </a:r>
            <a:r>
              <a:rPr sz="2200" spc="-70" dirty="0">
                <a:solidFill>
                  <a:srgbClr val="CC0065"/>
                </a:solidFill>
                <a:latin typeface="Arial"/>
                <a:cs typeface="Arial"/>
              </a:rPr>
              <a:t> </a:t>
            </a:r>
            <a:r>
              <a:rPr sz="2200" spc="-25" dirty="0">
                <a:solidFill>
                  <a:srgbClr val="CC0065"/>
                </a:solidFill>
                <a:latin typeface="Arial"/>
                <a:cs typeface="Arial"/>
              </a:rPr>
              <a:t>D</a:t>
            </a:r>
            <a:r>
              <a:rPr sz="2200" spc="-10" dirty="0">
                <a:solidFill>
                  <a:srgbClr val="CC0065"/>
                </a:solidFill>
                <a:latin typeface="Arial"/>
                <a:cs typeface="Arial"/>
              </a:rPr>
              <a:t>elete</a:t>
            </a:r>
            <a:r>
              <a:rPr sz="2200" dirty="0">
                <a:solidFill>
                  <a:srgbClr val="CC0065"/>
                </a:solidFill>
                <a:latin typeface="Arial"/>
                <a:cs typeface="Arial"/>
              </a:rPr>
              <a:t>  </a:t>
            </a:r>
            <a:r>
              <a:rPr sz="2200" spc="-70" dirty="0">
                <a:solidFill>
                  <a:srgbClr val="CC0065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CC0065"/>
                </a:solidFill>
                <a:latin typeface="Arial"/>
                <a:cs typeface="Arial"/>
              </a:rPr>
              <a:t>a</a:t>
            </a:r>
            <a:r>
              <a:rPr sz="2200" dirty="0">
                <a:solidFill>
                  <a:srgbClr val="CC0065"/>
                </a:solidFill>
                <a:latin typeface="Arial"/>
                <a:cs typeface="Arial"/>
              </a:rPr>
              <a:t>  </a:t>
            </a:r>
            <a:r>
              <a:rPr sz="2200" spc="-70" dirty="0">
                <a:solidFill>
                  <a:srgbClr val="CC0065"/>
                </a:solidFill>
                <a:latin typeface="Arial"/>
                <a:cs typeface="Arial"/>
              </a:rPr>
              <a:t> </a:t>
            </a:r>
            <a:r>
              <a:rPr sz="2200" spc="-25" dirty="0">
                <a:solidFill>
                  <a:srgbClr val="CC0065"/>
                </a:solidFill>
                <a:latin typeface="Arial"/>
                <a:cs typeface="Arial"/>
              </a:rPr>
              <a:t>U</a:t>
            </a:r>
            <a:r>
              <a:rPr sz="2200" spc="-10" dirty="0">
                <a:solidFill>
                  <a:srgbClr val="CC0065"/>
                </a:solidFill>
                <a:latin typeface="Arial"/>
                <a:cs typeface="Arial"/>
              </a:rPr>
              <a:t>ser </a:t>
            </a:r>
            <a:r>
              <a:rPr sz="2200" spc="-20" dirty="0">
                <a:solidFill>
                  <a:srgbClr val="CC0065"/>
                </a:solidFill>
                <a:latin typeface="Arial"/>
                <a:cs typeface="Arial"/>
              </a:rPr>
              <a:t>A</a:t>
            </a:r>
            <a:r>
              <a:rPr sz="2200" spc="-10" dirty="0">
                <a:solidFill>
                  <a:srgbClr val="CC0065"/>
                </a:solidFill>
                <a:latin typeface="Arial"/>
                <a:cs typeface="Arial"/>
              </a:rPr>
              <a:t>ccount).</a:t>
            </a:r>
            <a:endParaRPr sz="2200">
              <a:latin typeface="Arial"/>
              <a:cs typeface="Arial"/>
            </a:endParaRPr>
          </a:p>
          <a:p>
            <a:pPr marL="718185" marR="311150" indent="-457200" algn="just">
              <a:lnSpc>
                <a:spcPts val="2630"/>
              </a:lnSpc>
              <a:spcBef>
                <a:spcPts val="1425"/>
              </a:spcBef>
              <a:buClr>
                <a:srgbClr val="CC0065"/>
              </a:buClr>
              <a:buFont typeface="Arial"/>
              <a:buAutoNum type="romanLcParenBoth"/>
              <a:tabLst>
                <a:tab pos="673100" algn="l"/>
              </a:tabLst>
            </a:pPr>
            <a:r>
              <a:rPr sz="2200" spc="-25" dirty="0">
                <a:solidFill>
                  <a:srgbClr val="323299"/>
                </a:solidFill>
                <a:latin typeface="Arial"/>
                <a:cs typeface="Arial"/>
              </a:rPr>
              <a:t>O</a:t>
            </a:r>
            <a:r>
              <a:rPr sz="2200" spc="-15" dirty="0">
                <a:solidFill>
                  <a:srgbClr val="323299"/>
                </a:solidFill>
                <a:latin typeface="Arial"/>
                <a:cs typeface="Arial"/>
              </a:rPr>
              <a:t>n</a:t>
            </a:r>
            <a:r>
              <a:rPr sz="2200" spc="-10" dirty="0">
                <a:solidFill>
                  <a:srgbClr val="323299"/>
                </a:solidFill>
                <a:latin typeface="Arial"/>
                <a:cs typeface="Arial"/>
              </a:rPr>
              <a:t>c</a:t>
            </a:r>
            <a:r>
              <a:rPr sz="2200" spc="-15" dirty="0">
                <a:solidFill>
                  <a:srgbClr val="323299"/>
                </a:solidFill>
                <a:latin typeface="Arial"/>
                <a:cs typeface="Arial"/>
              </a:rPr>
              <a:t>e</a:t>
            </a:r>
            <a:r>
              <a:rPr sz="2200" spc="180" dirty="0">
                <a:solidFill>
                  <a:srgbClr val="323299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323299"/>
                </a:solidFill>
                <a:latin typeface="Arial"/>
                <a:cs typeface="Arial"/>
              </a:rPr>
              <a:t>the</a:t>
            </a:r>
            <a:r>
              <a:rPr sz="2200" spc="180" dirty="0">
                <a:solidFill>
                  <a:srgbClr val="323299"/>
                </a:solidFill>
                <a:latin typeface="Arial"/>
                <a:cs typeface="Arial"/>
              </a:rPr>
              <a:t> </a:t>
            </a:r>
            <a:r>
              <a:rPr sz="2200" spc="-20" dirty="0">
                <a:solidFill>
                  <a:srgbClr val="323299"/>
                </a:solidFill>
                <a:latin typeface="Arial"/>
                <a:cs typeface="Arial"/>
              </a:rPr>
              <a:t>A</a:t>
            </a:r>
            <a:r>
              <a:rPr sz="2200" spc="-15" dirty="0">
                <a:solidFill>
                  <a:srgbClr val="323299"/>
                </a:solidFill>
                <a:latin typeface="Arial"/>
                <a:cs typeface="Arial"/>
              </a:rPr>
              <a:t>d</a:t>
            </a:r>
            <a:r>
              <a:rPr sz="2200" spc="-30" dirty="0">
                <a:solidFill>
                  <a:srgbClr val="323299"/>
                </a:solidFill>
                <a:latin typeface="Arial"/>
                <a:cs typeface="Arial"/>
              </a:rPr>
              <a:t>m</a:t>
            </a:r>
            <a:r>
              <a:rPr sz="2200" spc="-10" dirty="0">
                <a:solidFill>
                  <a:srgbClr val="323299"/>
                </a:solidFill>
                <a:latin typeface="Arial"/>
                <a:cs typeface="Arial"/>
              </a:rPr>
              <a:t>inistrator</a:t>
            </a:r>
            <a:r>
              <a:rPr sz="2200" spc="180" dirty="0">
                <a:solidFill>
                  <a:srgbClr val="323299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323299"/>
                </a:solidFill>
                <a:latin typeface="Arial"/>
                <a:cs typeface="Arial"/>
              </a:rPr>
              <a:t>pr</a:t>
            </a:r>
            <a:r>
              <a:rPr sz="2200" dirty="0">
                <a:solidFill>
                  <a:srgbClr val="323299"/>
                </a:solidFill>
                <a:latin typeface="Arial"/>
                <a:cs typeface="Arial"/>
              </a:rPr>
              <a:t>o</a:t>
            </a:r>
            <a:r>
              <a:rPr sz="2200" spc="-25" dirty="0">
                <a:solidFill>
                  <a:srgbClr val="323299"/>
                </a:solidFill>
                <a:latin typeface="Arial"/>
                <a:cs typeface="Arial"/>
              </a:rPr>
              <a:t>v</a:t>
            </a:r>
            <a:r>
              <a:rPr sz="2200" spc="-10" dirty="0">
                <a:solidFill>
                  <a:srgbClr val="323299"/>
                </a:solidFill>
                <a:latin typeface="Arial"/>
                <a:cs typeface="Arial"/>
              </a:rPr>
              <a:t>ides</a:t>
            </a:r>
            <a:r>
              <a:rPr sz="2200" spc="195" dirty="0">
                <a:solidFill>
                  <a:srgbClr val="323299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323299"/>
                </a:solidFill>
                <a:latin typeface="Arial"/>
                <a:cs typeface="Arial"/>
              </a:rPr>
              <a:t>the</a:t>
            </a:r>
            <a:r>
              <a:rPr sz="2200" spc="195" dirty="0">
                <a:solidFill>
                  <a:srgbClr val="323299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323299"/>
                </a:solidFill>
                <a:latin typeface="Arial"/>
                <a:cs typeface="Arial"/>
              </a:rPr>
              <a:t>reque</a:t>
            </a:r>
            <a:r>
              <a:rPr sz="2200" spc="-10" dirty="0">
                <a:solidFill>
                  <a:srgbClr val="323299"/>
                </a:solidFill>
                <a:latin typeface="Arial"/>
                <a:cs typeface="Arial"/>
              </a:rPr>
              <a:t>s</a:t>
            </a:r>
            <a:r>
              <a:rPr sz="2200" spc="-15" dirty="0">
                <a:solidFill>
                  <a:srgbClr val="323299"/>
                </a:solidFill>
                <a:latin typeface="Arial"/>
                <a:cs typeface="Arial"/>
              </a:rPr>
              <a:t>ted</a:t>
            </a:r>
            <a:r>
              <a:rPr sz="2200" spc="195" dirty="0">
                <a:solidFill>
                  <a:srgbClr val="323299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323299"/>
                </a:solidFill>
                <a:latin typeface="Arial"/>
                <a:cs typeface="Arial"/>
              </a:rPr>
              <a:t>infor</a:t>
            </a:r>
            <a:r>
              <a:rPr sz="2200" spc="-15" dirty="0">
                <a:solidFill>
                  <a:srgbClr val="323299"/>
                </a:solidFill>
                <a:latin typeface="Arial"/>
                <a:cs typeface="Arial"/>
              </a:rPr>
              <a:t>m</a:t>
            </a:r>
            <a:r>
              <a:rPr sz="2200" spc="-10" dirty="0">
                <a:solidFill>
                  <a:srgbClr val="323299"/>
                </a:solidFill>
                <a:latin typeface="Arial"/>
                <a:cs typeface="Arial"/>
              </a:rPr>
              <a:t>ation,</a:t>
            </a:r>
            <a:r>
              <a:rPr sz="2200" spc="-15" dirty="0">
                <a:solidFill>
                  <a:srgbClr val="323299"/>
                </a:solidFill>
                <a:latin typeface="Arial"/>
                <a:cs typeface="Arial"/>
              </a:rPr>
              <a:t> one</a:t>
            </a:r>
            <a:r>
              <a:rPr sz="2200" dirty="0">
                <a:solidFill>
                  <a:srgbClr val="323299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323299"/>
                </a:solidFill>
                <a:latin typeface="Arial"/>
                <a:cs typeface="Arial"/>
              </a:rPr>
              <a:t>of</a:t>
            </a:r>
            <a:r>
              <a:rPr sz="2200" dirty="0">
                <a:solidFill>
                  <a:srgbClr val="323299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323299"/>
                </a:solidFill>
                <a:latin typeface="Arial"/>
                <a:cs typeface="Arial"/>
              </a:rPr>
              <a:t>the</a:t>
            </a:r>
            <a:r>
              <a:rPr sz="2200" dirty="0">
                <a:solidFill>
                  <a:srgbClr val="323299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323299"/>
                </a:solidFill>
                <a:latin typeface="Arial"/>
                <a:cs typeface="Arial"/>
              </a:rPr>
              <a:t>sub-flo</a:t>
            </a:r>
            <a:r>
              <a:rPr sz="2200" spc="-25" dirty="0">
                <a:solidFill>
                  <a:srgbClr val="323299"/>
                </a:solidFill>
                <a:latin typeface="Arial"/>
                <a:cs typeface="Arial"/>
              </a:rPr>
              <a:t>w</a:t>
            </a:r>
            <a:r>
              <a:rPr sz="2200" spc="-15" dirty="0">
                <a:solidFill>
                  <a:srgbClr val="323299"/>
                </a:solidFill>
                <a:latin typeface="Arial"/>
                <a:cs typeface="Arial"/>
              </a:rPr>
              <a:t>s</a:t>
            </a:r>
            <a:r>
              <a:rPr sz="2200" spc="5" dirty="0">
                <a:solidFill>
                  <a:srgbClr val="323299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323299"/>
                </a:solidFill>
                <a:latin typeface="Arial"/>
                <a:cs typeface="Arial"/>
              </a:rPr>
              <a:t>is</a:t>
            </a:r>
            <a:r>
              <a:rPr sz="2200" spc="5" dirty="0">
                <a:solidFill>
                  <a:srgbClr val="323299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323299"/>
                </a:solidFill>
                <a:latin typeface="Arial"/>
                <a:cs typeface="Arial"/>
              </a:rPr>
              <a:t>e</a:t>
            </a:r>
            <a:r>
              <a:rPr sz="2200" spc="-25" dirty="0">
                <a:solidFill>
                  <a:srgbClr val="323299"/>
                </a:solidFill>
                <a:latin typeface="Arial"/>
                <a:cs typeface="Arial"/>
              </a:rPr>
              <a:t>x</a:t>
            </a:r>
            <a:r>
              <a:rPr sz="2200" spc="-15" dirty="0">
                <a:solidFill>
                  <a:srgbClr val="323299"/>
                </a:solidFill>
                <a:latin typeface="Arial"/>
                <a:cs typeface="Arial"/>
              </a:rPr>
              <a:t>e</a:t>
            </a:r>
            <a:r>
              <a:rPr sz="2200" spc="-10" dirty="0">
                <a:solidFill>
                  <a:srgbClr val="323299"/>
                </a:solidFill>
                <a:latin typeface="Arial"/>
                <a:cs typeface="Arial"/>
              </a:rPr>
              <a:t>c</a:t>
            </a:r>
            <a:r>
              <a:rPr sz="2200" spc="-15" dirty="0">
                <a:solidFill>
                  <a:srgbClr val="323299"/>
                </a:solidFill>
                <a:latin typeface="Arial"/>
                <a:cs typeface="Arial"/>
              </a:rPr>
              <a:t>uted</a:t>
            </a:r>
            <a:endParaRPr sz="22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2555">
              <a:lnSpc>
                <a:spcPct val="100000"/>
              </a:lnSpc>
            </a:pPr>
            <a:fld id="{81D60167-4931-47E6-BA6A-407CBD079E47}" type="slidenum">
              <a:rPr dirty="0"/>
              <a:pPr marL="122555">
                <a:lnSpc>
                  <a:spcPct val="100000"/>
                </a:lnSpc>
              </a:pPr>
              <a:t>72</a:t>
            </a:fld>
            <a:endParaRPr dirty="0"/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S</a:t>
            </a:r>
            <a:r>
              <a:rPr spc="-10" dirty="0"/>
              <a:t>o</a:t>
            </a:r>
            <a:r>
              <a:rPr spc="-5" dirty="0"/>
              <a:t>f</a:t>
            </a:r>
            <a:r>
              <a:rPr dirty="0"/>
              <a:t>t</a:t>
            </a:r>
            <a:r>
              <a:rPr spc="-20" dirty="0"/>
              <a:t>w</a:t>
            </a:r>
            <a:r>
              <a:rPr dirty="0"/>
              <a:t>a</a:t>
            </a:r>
            <a:r>
              <a:rPr spc="-5" dirty="0"/>
              <a:t>r</a:t>
            </a:r>
            <a:r>
              <a:rPr dirty="0"/>
              <a:t>e</a:t>
            </a:r>
            <a:r>
              <a:rPr spc="-5" dirty="0"/>
              <a:t> </a:t>
            </a:r>
            <a:r>
              <a:rPr dirty="0"/>
              <a:t>E</a:t>
            </a:r>
            <a:r>
              <a:rPr spc="5" dirty="0"/>
              <a:t>n</a:t>
            </a:r>
            <a:r>
              <a:rPr spc="-10" dirty="0"/>
              <a:t>g</a:t>
            </a:r>
            <a:r>
              <a:rPr dirty="0"/>
              <a:t>i</a:t>
            </a:r>
            <a:r>
              <a:rPr spc="5" dirty="0"/>
              <a:t>n</a:t>
            </a:r>
            <a:r>
              <a:rPr spc="-10" dirty="0"/>
              <a:t>ee</a:t>
            </a:r>
            <a:r>
              <a:rPr spc="-5" dirty="0"/>
              <a:t>r</a:t>
            </a:r>
            <a:r>
              <a:rPr spc="-10" dirty="0"/>
              <a:t>i</a:t>
            </a:r>
            <a:r>
              <a:rPr spc="5" dirty="0"/>
              <a:t>n</a:t>
            </a:r>
            <a:r>
              <a:rPr dirty="0"/>
              <a:t>g</a:t>
            </a:r>
            <a:r>
              <a:rPr spc="-5" dirty="0"/>
              <a:t> </a:t>
            </a:r>
            <a:r>
              <a:rPr spc="-20" dirty="0"/>
              <a:t>(</a:t>
            </a:r>
            <a:r>
              <a:rPr spc="-10" dirty="0"/>
              <a:t>3</a:t>
            </a:r>
            <a:r>
              <a:rPr sz="750" baseline="22222" dirty="0"/>
              <a:t>rd </a:t>
            </a:r>
            <a:r>
              <a:rPr sz="750" spc="-75" baseline="22222" dirty="0"/>
              <a:t> </a:t>
            </a:r>
            <a:r>
              <a:rPr sz="800" spc="-10" dirty="0"/>
              <a:t>ed</a:t>
            </a:r>
            <a:r>
              <a:rPr sz="800" dirty="0"/>
              <a:t>.</a:t>
            </a:r>
            <a:r>
              <a:rPr sz="800" spc="-5" dirty="0"/>
              <a:t>)</a:t>
            </a:r>
            <a:r>
              <a:rPr sz="800" dirty="0"/>
              <a:t>,</a:t>
            </a:r>
            <a:r>
              <a:rPr sz="800" spc="-5" dirty="0"/>
              <a:t> </a:t>
            </a:r>
            <a:r>
              <a:rPr sz="800" dirty="0"/>
              <a:t>By</a:t>
            </a:r>
            <a:r>
              <a:rPr sz="800" spc="-15" dirty="0"/>
              <a:t> </a:t>
            </a:r>
            <a:r>
              <a:rPr sz="800" spc="-20" dirty="0"/>
              <a:t>K</a:t>
            </a:r>
            <a:r>
              <a:rPr sz="800" spc="15" dirty="0"/>
              <a:t>.</a:t>
            </a:r>
            <a:r>
              <a:rPr sz="800" dirty="0"/>
              <a:t>K</a:t>
            </a:r>
            <a:r>
              <a:rPr sz="800" spc="-15" dirty="0"/>
              <a:t> </a:t>
            </a:r>
            <a:r>
              <a:rPr sz="800" spc="-5" dirty="0"/>
              <a:t>A</a:t>
            </a:r>
            <a:r>
              <a:rPr sz="800" spc="-10" dirty="0"/>
              <a:t>gg</a:t>
            </a:r>
            <a:r>
              <a:rPr sz="800" dirty="0"/>
              <a:t>a</a:t>
            </a:r>
            <a:r>
              <a:rPr sz="800" spc="-5" dirty="0"/>
              <a:t>r</a:t>
            </a:r>
            <a:r>
              <a:rPr sz="800" spc="-20" dirty="0"/>
              <a:t>w</a:t>
            </a:r>
            <a:r>
              <a:rPr sz="800" dirty="0"/>
              <a:t>al</a:t>
            </a:r>
            <a:r>
              <a:rPr sz="800" spc="5" dirty="0"/>
              <a:t> </a:t>
            </a:r>
            <a:r>
              <a:rPr sz="800" dirty="0"/>
              <a:t>&amp;</a:t>
            </a:r>
            <a:r>
              <a:rPr sz="800" spc="-10" dirty="0"/>
              <a:t> </a:t>
            </a:r>
            <a:r>
              <a:rPr sz="800" spc="-5" dirty="0"/>
              <a:t>Y</a:t>
            </a:r>
            <a:r>
              <a:rPr sz="800" spc="-10" dirty="0"/>
              <a:t>oge</a:t>
            </a:r>
            <a:r>
              <a:rPr sz="800" spc="-5" dirty="0"/>
              <a:t>s</a:t>
            </a:r>
            <a:r>
              <a:rPr sz="800" dirty="0"/>
              <a:t>h</a:t>
            </a:r>
            <a:r>
              <a:rPr sz="800" spc="10" dirty="0"/>
              <a:t> </a:t>
            </a:r>
            <a:r>
              <a:rPr sz="800" spc="-5" dirty="0"/>
              <a:t>S</a:t>
            </a:r>
            <a:r>
              <a:rPr sz="800" dirty="0"/>
              <a:t>i</a:t>
            </a:r>
            <a:r>
              <a:rPr sz="800" spc="5" dirty="0"/>
              <a:t>n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dirty="0"/>
              <a:t>C</a:t>
            </a:r>
            <a:r>
              <a:rPr sz="800" spc="-20" dirty="0"/>
              <a:t>o</a:t>
            </a:r>
            <a:r>
              <a:rPr sz="800" spc="5" dirty="0"/>
              <a:t>p</a:t>
            </a:r>
            <a:r>
              <a:rPr sz="800" spc="-20" dirty="0"/>
              <a:t>y</a:t>
            </a:r>
            <a:r>
              <a:rPr sz="800" spc="-5" dirty="0"/>
              <a:t>r</a:t>
            </a:r>
            <a:r>
              <a:rPr sz="800" dirty="0"/>
              <a:t>i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t</a:t>
            </a:r>
            <a:r>
              <a:rPr sz="800" spc="5" dirty="0"/>
              <a:t> </a:t>
            </a:r>
            <a:r>
              <a:rPr sz="800" dirty="0"/>
              <a:t>©</a:t>
            </a:r>
            <a:r>
              <a:rPr sz="800" spc="5" dirty="0"/>
              <a:t> </a:t>
            </a:r>
            <a:r>
              <a:rPr sz="800" spc="-5" dirty="0"/>
              <a:t>N</a:t>
            </a:r>
            <a:r>
              <a:rPr sz="800" spc="-10" dirty="0"/>
              <a:t>e</a:t>
            </a:r>
            <a:r>
              <a:rPr sz="800" dirty="0"/>
              <a:t>w</a:t>
            </a:r>
            <a:r>
              <a:rPr sz="800" spc="-15" dirty="0"/>
              <a:t> </a:t>
            </a:r>
            <a:r>
              <a:rPr sz="800" spc="-20" dirty="0"/>
              <a:t>A</a:t>
            </a:r>
            <a:r>
              <a:rPr sz="800" spc="-10" dirty="0"/>
              <a:t>g</a:t>
            </a:r>
            <a:r>
              <a:rPr sz="800" dirty="0"/>
              <a:t>e</a:t>
            </a:r>
            <a:r>
              <a:rPr sz="800" spc="5" dirty="0"/>
              <a:t> </a:t>
            </a:r>
            <a:r>
              <a:rPr sz="800" spc="-30" dirty="0"/>
              <a:t>I</a:t>
            </a:r>
            <a:r>
              <a:rPr sz="800" spc="5" dirty="0"/>
              <a:t>n</a:t>
            </a:r>
            <a:r>
              <a:rPr sz="800" dirty="0"/>
              <a:t>t</a:t>
            </a:r>
            <a:r>
              <a:rPr sz="800" spc="-10" dirty="0"/>
              <a:t>e</a:t>
            </a:r>
            <a:r>
              <a:rPr sz="800" spc="-5" dirty="0"/>
              <a:t>r</a:t>
            </a:r>
            <a:r>
              <a:rPr sz="800" spc="5" dirty="0"/>
              <a:t>n</a:t>
            </a:r>
            <a:r>
              <a:rPr sz="800" dirty="0"/>
              <a:t>ati</a:t>
            </a:r>
            <a:r>
              <a:rPr sz="800" spc="-20" dirty="0"/>
              <a:t>o</a:t>
            </a:r>
            <a:r>
              <a:rPr sz="800" spc="-10" dirty="0"/>
              <a:t>n</a:t>
            </a:r>
            <a:r>
              <a:rPr sz="800" dirty="0"/>
              <a:t>al</a:t>
            </a:r>
            <a:r>
              <a:rPr sz="800" spc="-5" dirty="0"/>
              <a:t> P</a:t>
            </a:r>
            <a:r>
              <a:rPr sz="800" spc="5" dirty="0"/>
              <a:t>ub</a:t>
            </a:r>
            <a:r>
              <a:rPr sz="800" spc="-10" dirty="0"/>
              <a:t>l</a:t>
            </a:r>
            <a:r>
              <a:rPr sz="800" dirty="0"/>
              <a:t>i</a:t>
            </a:r>
            <a:r>
              <a:rPr sz="800" spc="-5" dirty="0"/>
              <a:t>s</a:t>
            </a:r>
            <a:r>
              <a:rPr sz="800" spc="-10" dirty="0"/>
              <a:t>he</a:t>
            </a:r>
            <a:r>
              <a:rPr sz="800" spc="-5" dirty="0"/>
              <a:t>rs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spc="-10" dirty="0"/>
              <a:t>20</a:t>
            </a:r>
            <a:r>
              <a:rPr sz="800" spc="5" dirty="0"/>
              <a:t>0</a:t>
            </a:r>
            <a:r>
              <a:rPr sz="800" dirty="0"/>
              <a:t>7</a:t>
            </a:r>
            <a:endParaRPr sz="800"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916423" y="7019944"/>
            <a:ext cx="224154" cy="203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5" dirty="0">
                <a:latin typeface="Arial"/>
                <a:cs typeface="Arial"/>
              </a:rPr>
              <a:t>7</a:t>
            </a:r>
            <a:r>
              <a:rPr sz="1400" dirty="0">
                <a:latin typeface="Arial"/>
                <a:cs typeface="Arial"/>
              </a:rPr>
              <a:t>4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276349" y="7063416"/>
            <a:ext cx="4970145" cy="127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-5" dirty="0">
                <a:latin typeface="Times New Roman"/>
                <a:cs typeface="Times New Roman"/>
              </a:rPr>
              <a:t>S</a:t>
            </a:r>
            <a:r>
              <a:rPr sz="800" spc="-10" dirty="0">
                <a:latin typeface="Times New Roman"/>
                <a:cs typeface="Times New Roman"/>
              </a:rPr>
              <a:t>o</a:t>
            </a:r>
            <a:r>
              <a:rPr sz="800" spc="-5" dirty="0">
                <a:latin typeface="Times New Roman"/>
                <a:cs typeface="Times New Roman"/>
              </a:rPr>
              <a:t>f</a:t>
            </a:r>
            <a:r>
              <a:rPr sz="800" dirty="0">
                <a:latin typeface="Times New Roman"/>
                <a:cs typeface="Times New Roman"/>
              </a:rPr>
              <a:t>t</a:t>
            </a:r>
            <a:r>
              <a:rPr sz="800" spc="-20" dirty="0">
                <a:latin typeface="Times New Roman"/>
                <a:cs typeface="Times New Roman"/>
              </a:rPr>
              <a:t>w</a:t>
            </a:r>
            <a:r>
              <a:rPr sz="800" dirty="0">
                <a:latin typeface="Times New Roman"/>
                <a:cs typeface="Times New Roman"/>
              </a:rPr>
              <a:t>a</a:t>
            </a:r>
            <a:r>
              <a:rPr sz="800" spc="-5" dirty="0">
                <a:latin typeface="Times New Roman"/>
                <a:cs typeface="Times New Roman"/>
              </a:rPr>
              <a:t>r</a:t>
            </a:r>
            <a:r>
              <a:rPr sz="800" dirty="0">
                <a:latin typeface="Times New Roman"/>
                <a:cs typeface="Times New Roman"/>
              </a:rPr>
              <a:t>e</a:t>
            </a:r>
            <a:r>
              <a:rPr sz="800" spc="-5" dirty="0">
                <a:latin typeface="Times New Roman"/>
                <a:cs typeface="Times New Roman"/>
              </a:rPr>
              <a:t> </a:t>
            </a:r>
            <a:r>
              <a:rPr sz="800" dirty="0">
                <a:latin typeface="Times New Roman"/>
                <a:cs typeface="Times New Roman"/>
              </a:rPr>
              <a:t>E</a:t>
            </a:r>
            <a:r>
              <a:rPr sz="800" spc="5" dirty="0">
                <a:latin typeface="Times New Roman"/>
                <a:cs typeface="Times New Roman"/>
              </a:rPr>
              <a:t>n</a:t>
            </a:r>
            <a:r>
              <a:rPr sz="800" spc="-10" dirty="0">
                <a:latin typeface="Times New Roman"/>
                <a:cs typeface="Times New Roman"/>
              </a:rPr>
              <a:t>g</a:t>
            </a:r>
            <a:r>
              <a:rPr sz="800" dirty="0">
                <a:latin typeface="Times New Roman"/>
                <a:cs typeface="Times New Roman"/>
              </a:rPr>
              <a:t>i</a:t>
            </a:r>
            <a:r>
              <a:rPr sz="800" spc="5" dirty="0">
                <a:latin typeface="Times New Roman"/>
                <a:cs typeface="Times New Roman"/>
              </a:rPr>
              <a:t>n</a:t>
            </a:r>
            <a:r>
              <a:rPr sz="800" spc="-10" dirty="0">
                <a:latin typeface="Times New Roman"/>
                <a:cs typeface="Times New Roman"/>
              </a:rPr>
              <a:t>ee</a:t>
            </a:r>
            <a:r>
              <a:rPr sz="800" spc="-5" dirty="0">
                <a:latin typeface="Times New Roman"/>
                <a:cs typeface="Times New Roman"/>
              </a:rPr>
              <a:t>r</a:t>
            </a:r>
            <a:r>
              <a:rPr sz="800" spc="-10" dirty="0">
                <a:latin typeface="Times New Roman"/>
                <a:cs typeface="Times New Roman"/>
              </a:rPr>
              <a:t>i</a:t>
            </a:r>
            <a:r>
              <a:rPr sz="800" spc="5" dirty="0">
                <a:latin typeface="Times New Roman"/>
                <a:cs typeface="Times New Roman"/>
              </a:rPr>
              <a:t>n</a:t>
            </a:r>
            <a:r>
              <a:rPr sz="800" dirty="0">
                <a:latin typeface="Times New Roman"/>
                <a:cs typeface="Times New Roman"/>
              </a:rPr>
              <a:t>g</a:t>
            </a:r>
            <a:r>
              <a:rPr sz="800" spc="-5" dirty="0">
                <a:latin typeface="Times New Roman"/>
                <a:cs typeface="Times New Roman"/>
              </a:rPr>
              <a:t> </a:t>
            </a:r>
            <a:r>
              <a:rPr sz="800" spc="-20" dirty="0">
                <a:latin typeface="Times New Roman"/>
                <a:cs typeface="Times New Roman"/>
              </a:rPr>
              <a:t>(</a:t>
            </a:r>
            <a:r>
              <a:rPr sz="800" spc="-10" dirty="0">
                <a:latin typeface="Times New Roman"/>
                <a:cs typeface="Times New Roman"/>
              </a:rPr>
              <a:t>3</a:t>
            </a:r>
            <a:r>
              <a:rPr sz="750" baseline="22222" dirty="0">
                <a:latin typeface="Times New Roman"/>
                <a:cs typeface="Times New Roman"/>
              </a:rPr>
              <a:t>rd </a:t>
            </a:r>
            <a:r>
              <a:rPr sz="750" spc="-75" baseline="22222" dirty="0">
                <a:latin typeface="Times New Roman"/>
                <a:cs typeface="Times New Roman"/>
              </a:rPr>
              <a:t> </a:t>
            </a:r>
            <a:r>
              <a:rPr sz="800" spc="-10" dirty="0">
                <a:latin typeface="Times New Roman"/>
                <a:cs typeface="Times New Roman"/>
              </a:rPr>
              <a:t>ed</a:t>
            </a:r>
            <a:r>
              <a:rPr sz="800" dirty="0">
                <a:latin typeface="Times New Roman"/>
                <a:cs typeface="Times New Roman"/>
              </a:rPr>
              <a:t>.</a:t>
            </a:r>
            <a:r>
              <a:rPr sz="800" spc="-5" dirty="0">
                <a:latin typeface="Times New Roman"/>
                <a:cs typeface="Times New Roman"/>
              </a:rPr>
              <a:t>)</a:t>
            </a:r>
            <a:r>
              <a:rPr sz="800" dirty="0">
                <a:latin typeface="Times New Roman"/>
                <a:cs typeface="Times New Roman"/>
              </a:rPr>
              <a:t>,</a:t>
            </a:r>
            <a:r>
              <a:rPr sz="800" spc="-5" dirty="0">
                <a:latin typeface="Times New Roman"/>
                <a:cs typeface="Times New Roman"/>
              </a:rPr>
              <a:t> </a:t>
            </a:r>
            <a:r>
              <a:rPr sz="800" dirty="0">
                <a:latin typeface="Times New Roman"/>
                <a:cs typeface="Times New Roman"/>
              </a:rPr>
              <a:t>By</a:t>
            </a:r>
            <a:r>
              <a:rPr sz="800" spc="-15" dirty="0">
                <a:latin typeface="Times New Roman"/>
                <a:cs typeface="Times New Roman"/>
              </a:rPr>
              <a:t> </a:t>
            </a:r>
            <a:r>
              <a:rPr sz="800" spc="-20" dirty="0">
                <a:latin typeface="Times New Roman"/>
                <a:cs typeface="Times New Roman"/>
              </a:rPr>
              <a:t>K</a:t>
            </a:r>
            <a:r>
              <a:rPr sz="800" spc="15" dirty="0">
                <a:latin typeface="Times New Roman"/>
                <a:cs typeface="Times New Roman"/>
              </a:rPr>
              <a:t>.</a:t>
            </a:r>
            <a:r>
              <a:rPr sz="800" dirty="0">
                <a:latin typeface="Times New Roman"/>
                <a:cs typeface="Times New Roman"/>
              </a:rPr>
              <a:t>K</a:t>
            </a:r>
            <a:r>
              <a:rPr sz="800" spc="-15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A</a:t>
            </a:r>
            <a:r>
              <a:rPr sz="800" spc="-10" dirty="0">
                <a:latin typeface="Times New Roman"/>
                <a:cs typeface="Times New Roman"/>
              </a:rPr>
              <a:t>gg</a:t>
            </a:r>
            <a:r>
              <a:rPr sz="800" dirty="0">
                <a:latin typeface="Times New Roman"/>
                <a:cs typeface="Times New Roman"/>
              </a:rPr>
              <a:t>a</a:t>
            </a:r>
            <a:r>
              <a:rPr sz="800" spc="-5" dirty="0">
                <a:latin typeface="Times New Roman"/>
                <a:cs typeface="Times New Roman"/>
              </a:rPr>
              <a:t>r</a:t>
            </a:r>
            <a:r>
              <a:rPr sz="800" spc="-20" dirty="0">
                <a:latin typeface="Times New Roman"/>
                <a:cs typeface="Times New Roman"/>
              </a:rPr>
              <a:t>w</a:t>
            </a:r>
            <a:r>
              <a:rPr sz="800" dirty="0">
                <a:latin typeface="Times New Roman"/>
                <a:cs typeface="Times New Roman"/>
              </a:rPr>
              <a:t>al</a:t>
            </a:r>
            <a:r>
              <a:rPr sz="800" spc="5" dirty="0">
                <a:latin typeface="Times New Roman"/>
                <a:cs typeface="Times New Roman"/>
              </a:rPr>
              <a:t> </a:t>
            </a:r>
            <a:r>
              <a:rPr sz="800" dirty="0">
                <a:latin typeface="Times New Roman"/>
                <a:cs typeface="Times New Roman"/>
              </a:rPr>
              <a:t>&amp;</a:t>
            </a:r>
            <a:r>
              <a:rPr sz="800" spc="-1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Y</a:t>
            </a:r>
            <a:r>
              <a:rPr sz="800" spc="-10" dirty="0">
                <a:latin typeface="Times New Roman"/>
                <a:cs typeface="Times New Roman"/>
              </a:rPr>
              <a:t>oge</a:t>
            </a:r>
            <a:r>
              <a:rPr sz="800" spc="-5" dirty="0">
                <a:latin typeface="Times New Roman"/>
                <a:cs typeface="Times New Roman"/>
              </a:rPr>
              <a:t>s</a:t>
            </a:r>
            <a:r>
              <a:rPr sz="800" dirty="0">
                <a:latin typeface="Times New Roman"/>
                <a:cs typeface="Times New Roman"/>
              </a:rPr>
              <a:t>h</a:t>
            </a:r>
            <a:r>
              <a:rPr sz="800" spc="1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S</a:t>
            </a:r>
            <a:r>
              <a:rPr sz="800" dirty="0">
                <a:latin typeface="Times New Roman"/>
                <a:cs typeface="Times New Roman"/>
              </a:rPr>
              <a:t>i</a:t>
            </a:r>
            <a:r>
              <a:rPr sz="800" spc="5" dirty="0">
                <a:latin typeface="Times New Roman"/>
                <a:cs typeface="Times New Roman"/>
              </a:rPr>
              <a:t>n</a:t>
            </a:r>
            <a:r>
              <a:rPr sz="800" spc="-10" dirty="0">
                <a:latin typeface="Times New Roman"/>
                <a:cs typeface="Times New Roman"/>
              </a:rPr>
              <a:t>g</a:t>
            </a:r>
            <a:r>
              <a:rPr sz="800" spc="5" dirty="0">
                <a:latin typeface="Times New Roman"/>
                <a:cs typeface="Times New Roman"/>
              </a:rPr>
              <a:t>h</a:t>
            </a:r>
            <a:r>
              <a:rPr sz="800" dirty="0">
                <a:latin typeface="Times New Roman"/>
                <a:cs typeface="Times New Roman"/>
              </a:rPr>
              <a:t>,</a:t>
            </a:r>
            <a:r>
              <a:rPr sz="800" spc="5" dirty="0">
                <a:latin typeface="Times New Roman"/>
                <a:cs typeface="Times New Roman"/>
              </a:rPr>
              <a:t> </a:t>
            </a:r>
            <a:r>
              <a:rPr sz="800" dirty="0">
                <a:latin typeface="Times New Roman"/>
                <a:cs typeface="Times New Roman"/>
              </a:rPr>
              <a:t>C</a:t>
            </a:r>
            <a:r>
              <a:rPr sz="800" spc="-20" dirty="0">
                <a:latin typeface="Times New Roman"/>
                <a:cs typeface="Times New Roman"/>
              </a:rPr>
              <a:t>o</a:t>
            </a:r>
            <a:r>
              <a:rPr sz="800" spc="5" dirty="0">
                <a:latin typeface="Times New Roman"/>
                <a:cs typeface="Times New Roman"/>
              </a:rPr>
              <a:t>p</a:t>
            </a:r>
            <a:r>
              <a:rPr sz="800" spc="-20" dirty="0">
                <a:latin typeface="Times New Roman"/>
                <a:cs typeface="Times New Roman"/>
              </a:rPr>
              <a:t>y</a:t>
            </a:r>
            <a:r>
              <a:rPr sz="800" spc="-5" dirty="0">
                <a:latin typeface="Times New Roman"/>
                <a:cs typeface="Times New Roman"/>
              </a:rPr>
              <a:t>r</a:t>
            </a:r>
            <a:r>
              <a:rPr sz="800" dirty="0">
                <a:latin typeface="Times New Roman"/>
                <a:cs typeface="Times New Roman"/>
              </a:rPr>
              <a:t>i</a:t>
            </a:r>
            <a:r>
              <a:rPr sz="800" spc="-10" dirty="0">
                <a:latin typeface="Times New Roman"/>
                <a:cs typeface="Times New Roman"/>
              </a:rPr>
              <a:t>g</a:t>
            </a:r>
            <a:r>
              <a:rPr sz="800" spc="5" dirty="0">
                <a:latin typeface="Times New Roman"/>
                <a:cs typeface="Times New Roman"/>
              </a:rPr>
              <a:t>h</a:t>
            </a:r>
            <a:r>
              <a:rPr sz="800" dirty="0">
                <a:latin typeface="Times New Roman"/>
                <a:cs typeface="Times New Roman"/>
              </a:rPr>
              <a:t>t</a:t>
            </a:r>
            <a:r>
              <a:rPr sz="800" spc="5" dirty="0">
                <a:latin typeface="Times New Roman"/>
                <a:cs typeface="Times New Roman"/>
              </a:rPr>
              <a:t> </a:t>
            </a:r>
            <a:r>
              <a:rPr sz="800" dirty="0">
                <a:latin typeface="Times New Roman"/>
                <a:cs typeface="Times New Roman"/>
              </a:rPr>
              <a:t>©</a:t>
            </a:r>
            <a:r>
              <a:rPr sz="800" spc="5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N</a:t>
            </a:r>
            <a:r>
              <a:rPr sz="800" spc="-10" dirty="0">
                <a:latin typeface="Times New Roman"/>
                <a:cs typeface="Times New Roman"/>
              </a:rPr>
              <a:t>e</a:t>
            </a:r>
            <a:r>
              <a:rPr sz="800" dirty="0">
                <a:latin typeface="Times New Roman"/>
                <a:cs typeface="Times New Roman"/>
              </a:rPr>
              <a:t>w</a:t>
            </a:r>
            <a:r>
              <a:rPr sz="800" spc="-15" dirty="0">
                <a:latin typeface="Times New Roman"/>
                <a:cs typeface="Times New Roman"/>
              </a:rPr>
              <a:t> </a:t>
            </a:r>
            <a:r>
              <a:rPr sz="800" spc="-20" dirty="0">
                <a:latin typeface="Times New Roman"/>
                <a:cs typeface="Times New Roman"/>
              </a:rPr>
              <a:t>A</a:t>
            </a:r>
            <a:r>
              <a:rPr sz="800" spc="-10" dirty="0">
                <a:latin typeface="Times New Roman"/>
                <a:cs typeface="Times New Roman"/>
              </a:rPr>
              <a:t>g</a:t>
            </a:r>
            <a:r>
              <a:rPr sz="800" dirty="0">
                <a:latin typeface="Times New Roman"/>
                <a:cs typeface="Times New Roman"/>
              </a:rPr>
              <a:t>e</a:t>
            </a:r>
            <a:r>
              <a:rPr sz="800" spc="5" dirty="0">
                <a:latin typeface="Times New Roman"/>
                <a:cs typeface="Times New Roman"/>
              </a:rPr>
              <a:t> </a:t>
            </a:r>
            <a:r>
              <a:rPr sz="800" spc="-30" dirty="0">
                <a:latin typeface="Times New Roman"/>
                <a:cs typeface="Times New Roman"/>
              </a:rPr>
              <a:t>I</a:t>
            </a:r>
            <a:r>
              <a:rPr sz="800" spc="5" dirty="0">
                <a:latin typeface="Times New Roman"/>
                <a:cs typeface="Times New Roman"/>
              </a:rPr>
              <a:t>n</a:t>
            </a:r>
            <a:r>
              <a:rPr sz="800" dirty="0">
                <a:latin typeface="Times New Roman"/>
                <a:cs typeface="Times New Roman"/>
              </a:rPr>
              <a:t>t</a:t>
            </a:r>
            <a:r>
              <a:rPr sz="800" spc="-10" dirty="0">
                <a:latin typeface="Times New Roman"/>
                <a:cs typeface="Times New Roman"/>
              </a:rPr>
              <a:t>e</a:t>
            </a:r>
            <a:r>
              <a:rPr sz="800" spc="-5" dirty="0">
                <a:latin typeface="Times New Roman"/>
                <a:cs typeface="Times New Roman"/>
              </a:rPr>
              <a:t>r</a:t>
            </a:r>
            <a:r>
              <a:rPr sz="800" spc="5" dirty="0">
                <a:latin typeface="Times New Roman"/>
                <a:cs typeface="Times New Roman"/>
              </a:rPr>
              <a:t>n</a:t>
            </a:r>
            <a:r>
              <a:rPr sz="800" dirty="0">
                <a:latin typeface="Times New Roman"/>
                <a:cs typeface="Times New Roman"/>
              </a:rPr>
              <a:t>ati</a:t>
            </a:r>
            <a:r>
              <a:rPr sz="800" spc="-20" dirty="0">
                <a:latin typeface="Times New Roman"/>
                <a:cs typeface="Times New Roman"/>
              </a:rPr>
              <a:t>o</a:t>
            </a:r>
            <a:r>
              <a:rPr sz="800" spc="-10" dirty="0">
                <a:latin typeface="Times New Roman"/>
                <a:cs typeface="Times New Roman"/>
              </a:rPr>
              <a:t>n</a:t>
            </a:r>
            <a:r>
              <a:rPr sz="800" dirty="0">
                <a:latin typeface="Times New Roman"/>
                <a:cs typeface="Times New Roman"/>
              </a:rPr>
              <a:t>al</a:t>
            </a:r>
            <a:r>
              <a:rPr sz="800" spc="-5" dirty="0">
                <a:latin typeface="Times New Roman"/>
                <a:cs typeface="Times New Roman"/>
              </a:rPr>
              <a:t> P</a:t>
            </a:r>
            <a:r>
              <a:rPr sz="800" spc="5" dirty="0">
                <a:latin typeface="Times New Roman"/>
                <a:cs typeface="Times New Roman"/>
              </a:rPr>
              <a:t>ub</a:t>
            </a:r>
            <a:r>
              <a:rPr sz="800" spc="-10" dirty="0">
                <a:latin typeface="Times New Roman"/>
                <a:cs typeface="Times New Roman"/>
              </a:rPr>
              <a:t>l</a:t>
            </a:r>
            <a:r>
              <a:rPr sz="800" dirty="0">
                <a:latin typeface="Times New Roman"/>
                <a:cs typeface="Times New Roman"/>
              </a:rPr>
              <a:t>i</a:t>
            </a:r>
            <a:r>
              <a:rPr sz="800" spc="-5" dirty="0">
                <a:latin typeface="Times New Roman"/>
                <a:cs typeface="Times New Roman"/>
              </a:rPr>
              <a:t>s</a:t>
            </a:r>
            <a:r>
              <a:rPr sz="800" spc="-10" dirty="0">
                <a:latin typeface="Times New Roman"/>
                <a:cs typeface="Times New Roman"/>
              </a:rPr>
              <a:t>he</a:t>
            </a:r>
            <a:r>
              <a:rPr sz="800" spc="-5" dirty="0">
                <a:latin typeface="Times New Roman"/>
                <a:cs typeface="Times New Roman"/>
              </a:rPr>
              <a:t>rs</a:t>
            </a:r>
            <a:r>
              <a:rPr sz="800" dirty="0">
                <a:latin typeface="Times New Roman"/>
                <a:cs typeface="Times New Roman"/>
              </a:rPr>
              <a:t>,</a:t>
            </a:r>
            <a:r>
              <a:rPr sz="800" spc="5" dirty="0">
                <a:latin typeface="Times New Roman"/>
                <a:cs typeface="Times New Roman"/>
              </a:rPr>
              <a:t> </a:t>
            </a:r>
            <a:r>
              <a:rPr sz="800" spc="-10" dirty="0">
                <a:latin typeface="Times New Roman"/>
                <a:cs typeface="Times New Roman"/>
              </a:rPr>
              <a:t>20</a:t>
            </a:r>
            <a:r>
              <a:rPr sz="800" spc="5" dirty="0">
                <a:latin typeface="Times New Roman"/>
                <a:cs typeface="Times New Roman"/>
              </a:rPr>
              <a:t>0</a:t>
            </a:r>
            <a:r>
              <a:rPr sz="800" dirty="0">
                <a:latin typeface="Times New Roman"/>
                <a:cs typeface="Times New Roman"/>
              </a:rPr>
              <a:t>7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50241" y="455316"/>
            <a:ext cx="1643380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166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10" dirty="0">
                <a:solidFill>
                  <a:srgbClr val="3232FF"/>
                </a:solidFill>
                <a:latin typeface="Times New Roman"/>
                <a:cs typeface="Times New Roman"/>
              </a:rPr>
              <a:t> </a:t>
            </a:r>
            <a:r>
              <a:rPr sz="3600" spc="86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09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04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endParaRPr sz="36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61987" y="990600"/>
            <a:ext cx="8610600" cy="0"/>
          </a:xfrm>
          <a:custGeom>
            <a:avLst/>
            <a:gdLst/>
            <a:ahLst/>
            <a:cxnLst/>
            <a:rect l="l" t="t" r="r" b="b"/>
            <a:pathLst>
              <a:path w="8610600">
                <a:moveTo>
                  <a:pt x="0" y="0"/>
                </a:moveTo>
                <a:lnTo>
                  <a:pt x="8610611" y="0"/>
                </a:lnTo>
              </a:path>
            </a:pathLst>
          </a:custGeom>
          <a:ln w="571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993129" y="1231792"/>
            <a:ext cx="8299450" cy="56705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65200" indent="-247015">
              <a:lnSpc>
                <a:spcPct val="100000"/>
              </a:lnSpc>
              <a:buClr>
                <a:srgbClr val="323299"/>
              </a:buClr>
              <a:buFont typeface="Arial"/>
              <a:buChar char="*"/>
              <a:tabLst>
                <a:tab pos="965200" algn="l"/>
                <a:tab pos="1259205" algn="l"/>
                <a:tab pos="1786255" algn="l"/>
                <a:tab pos="3570604" algn="l"/>
                <a:tab pos="4751705" algn="l"/>
                <a:tab pos="5478780" algn="l"/>
                <a:tab pos="5772785" algn="l"/>
                <a:tab pos="6501765" algn="l"/>
                <a:tab pos="7822565" algn="l"/>
              </a:tabLst>
            </a:pPr>
            <a:r>
              <a:rPr sz="2200" spc="-10" dirty="0">
                <a:solidFill>
                  <a:srgbClr val="323299"/>
                </a:solidFill>
                <a:latin typeface="Arial"/>
                <a:cs typeface="Arial"/>
              </a:rPr>
              <a:t>If	</a:t>
            </a:r>
            <a:r>
              <a:rPr sz="2200" spc="-15" dirty="0">
                <a:solidFill>
                  <a:srgbClr val="323299"/>
                </a:solidFill>
                <a:latin typeface="Arial"/>
                <a:cs typeface="Arial"/>
              </a:rPr>
              <a:t>the	</a:t>
            </a:r>
            <a:r>
              <a:rPr sz="2200" spc="-20" dirty="0">
                <a:solidFill>
                  <a:srgbClr val="323299"/>
                </a:solidFill>
                <a:latin typeface="Arial"/>
                <a:cs typeface="Arial"/>
              </a:rPr>
              <a:t>A</a:t>
            </a:r>
            <a:r>
              <a:rPr sz="2200" spc="-25" dirty="0">
                <a:solidFill>
                  <a:srgbClr val="323299"/>
                </a:solidFill>
                <a:latin typeface="Arial"/>
                <a:cs typeface="Arial"/>
              </a:rPr>
              <a:t>d</a:t>
            </a:r>
            <a:r>
              <a:rPr sz="2200" spc="-30" dirty="0">
                <a:solidFill>
                  <a:srgbClr val="323299"/>
                </a:solidFill>
                <a:latin typeface="Arial"/>
                <a:cs typeface="Arial"/>
              </a:rPr>
              <a:t>m</a:t>
            </a:r>
            <a:r>
              <a:rPr sz="2200" spc="-10" dirty="0">
                <a:solidFill>
                  <a:srgbClr val="323299"/>
                </a:solidFill>
                <a:latin typeface="Arial"/>
                <a:cs typeface="Arial"/>
              </a:rPr>
              <a:t>inistrator</a:t>
            </a:r>
            <a:r>
              <a:rPr sz="2200" dirty="0">
                <a:solidFill>
                  <a:srgbClr val="323299"/>
                </a:solidFill>
                <a:latin typeface="Arial"/>
                <a:cs typeface="Arial"/>
              </a:rPr>
              <a:t>	</a:t>
            </a:r>
            <a:r>
              <a:rPr sz="2200" spc="-10" dirty="0">
                <a:solidFill>
                  <a:srgbClr val="323299"/>
                </a:solidFill>
                <a:latin typeface="Arial"/>
                <a:cs typeface="Arial"/>
              </a:rPr>
              <a:t>selec</a:t>
            </a:r>
            <a:r>
              <a:rPr sz="2200" spc="-15" dirty="0">
                <a:solidFill>
                  <a:srgbClr val="323299"/>
                </a:solidFill>
                <a:latin typeface="Arial"/>
                <a:cs typeface="Arial"/>
              </a:rPr>
              <a:t>ted</a:t>
            </a:r>
            <a:r>
              <a:rPr sz="2200" dirty="0">
                <a:solidFill>
                  <a:srgbClr val="323299"/>
                </a:solidFill>
                <a:latin typeface="Arial"/>
                <a:cs typeface="Arial"/>
              </a:rPr>
              <a:t>	</a:t>
            </a:r>
            <a:r>
              <a:rPr sz="2200" spc="-10" dirty="0">
                <a:solidFill>
                  <a:srgbClr val="323299"/>
                </a:solidFill>
                <a:latin typeface="Arial"/>
                <a:cs typeface="Arial"/>
              </a:rPr>
              <a:t>“</a:t>
            </a:r>
            <a:r>
              <a:rPr sz="2200" spc="-30" dirty="0">
                <a:solidFill>
                  <a:srgbClr val="323299"/>
                </a:solidFill>
                <a:latin typeface="Arial"/>
                <a:cs typeface="Arial"/>
              </a:rPr>
              <a:t>A</a:t>
            </a:r>
            <a:r>
              <a:rPr sz="2200" spc="-15" dirty="0">
                <a:solidFill>
                  <a:srgbClr val="323299"/>
                </a:solidFill>
                <a:latin typeface="Arial"/>
                <a:cs typeface="Arial"/>
              </a:rPr>
              <a:t>dd</a:t>
            </a:r>
            <a:r>
              <a:rPr sz="2200" dirty="0">
                <a:solidFill>
                  <a:srgbClr val="323299"/>
                </a:solidFill>
                <a:latin typeface="Arial"/>
                <a:cs typeface="Arial"/>
              </a:rPr>
              <a:t>	</a:t>
            </a:r>
            <a:r>
              <a:rPr sz="2200" spc="-15" dirty="0">
                <a:solidFill>
                  <a:srgbClr val="323299"/>
                </a:solidFill>
                <a:latin typeface="Arial"/>
                <a:cs typeface="Arial"/>
              </a:rPr>
              <a:t>a</a:t>
            </a:r>
            <a:r>
              <a:rPr sz="2200" dirty="0">
                <a:solidFill>
                  <a:srgbClr val="323299"/>
                </a:solidFill>
                <a:latin typeface="Arial"/>
                <a:cs typeface="Arial"/>
              </a:rPr>
              <a:t>	</a:t>
            </a:r>
            <a:r>
              <a:rPr sz="2200" spc="-25" dirty="0">
                <a:solidFill>
                  <a:srgbClr val="323299"/>
                </a:solidFill>
                <a:latin typeface="Arial"/>
                <a:cs typeface="Arial"/>
              </a:rPr>
              <a:t>U</a:t>
            </a:r>
            <a:r>
              <a:rPr sz="2200" spc="-10" dirty="0">
                <a:solidFill>
                  <a:srgbClr val="323299"/>
                </a:solidFill>
                <a:latin typeface="Arial"/>
                <a:cs typeface="Arial"/>
              </a:rPr>
              <a:t>ser</a:t>
            </a:r>
            <a:r>
              <a:rPr sz="2200" dirty="0">
                <a:solidFill>
                  <a:srgbClr val="323299"/>
                </a:solidFill>
                <a:latin typeface="Arial"/>
                <a:cs typeface="Arial"/>
              </a:rPr>
              <a:t>	</a:t>
            </a:r>
            <a:r>
              <a:rPr sz="2200" spc="-20" dirty="0">
                <a:solidFill>
                  <a:srgbClr val="323299"/>
                </a:solidFill>
                <a:latin typeface="Arial"/>
                <a:cs typeface="Arial"/>
              </a:rPr>
              <a:t>A</a:t>
            </a:r>
            <a:r>
              <a:rPr sz="2200" spc="-10" dirty="0">
                <a:solidFill>
                  <a:srgbClr val="323299"/>
                </a:solidFill>
                <a:latin typeface="Arial"/>
                <a:cs typeface="Arial"/>
              </a:rPr>
              <a:t>ccount”,</a:t>
            </a:r>
            <a:r>
              <a:rPr sz="2200" dirty="0">
                <a:solidFill>
                  <a:srgbClr val="323299"/>
                </a:solidFill>
                <a:latin typeface="Arial"/>
                <a:cs typeface="Arial"/>
              </a:rPr>
              <a:t>	</a:t>
            </a:r>
            <a:r>
              <a:rPr sz="2200" spc="-15" dirty="0">
                <a:solidFill>
                  <a:srgbClr val="323299"/>
                </a:solidFill>
                <a:latin typeface="Arial"/>
                <a:cs typeface="Arial"/>
              </a:rPr>
              <a:t>the</a:t>
            </a:r>
            <a:endParaRPr sz="2200">
              <a:latin typeface="Arial"/>
              <a:cs typeface="Arial"/>
            </a:endParaRPr>
          </a:p>
          <a:p>
            <a:pPr marL="1003300">
              <a:lnSpc>
                <a:spcPct val="100000"/>
              </a:lnSpc>
              <a:tabLst>
                <a:tab pos="3831590" algn="l"/>
              </a:tabLst>
            </a:pPr>
            <a:r>
              <a:rPr sz="2200" b="1" spc="-25" dirty="0">
                <a:solidFill>
                  <a:srgbClr val="323299"/>
                </a:solidFill>
                <a:latin typeface="Arial"/>
                <a:cs typeface="Arial"/>
              </a:rPr>
              <a:t>A</a:t>
            </a:r>
            <a:r>
              <a:rPr sz="2200" b="1" spc="-15" dirty="0">
                <a:solidFill>
                  <a:srgbClr val="323299"/>
                </a:solidFill>
                <a:latin typeface="Arial"/>
                <a:cs typeface="Arial"/>
              </a:rPr>
              <a:t>dd</a:t>
            </a:r>
            <a:r>
              <a:rPr sz="2200" b="1" dirty="0">
                <a:solidFill>
                  <a:srgbClr val="323299"/>
                </a:solidFill>
                <a:latin typeface="Arial"/>
                <a:cs typeface="Arial"/>
              </a:rPr>
              <a:t> </a:t>
            </a:r>
            <a:r>
              <a:rPr sz="2200" b="1" spc="-15" dirty="0">
                <a:solidFill>
                  <a:srgbClr val="323299"/>
                </a:solidFill>
                <a:latin typeface="Arial"/>
                <a:cs typeface="Arial"/>
              </a:rPr>
              <a:t>a</a:t>
            </a:r>
            <a:r>
              <a:rPr sz="2200" b="1" spc="15" dirty="0">
                <a:solidFill>
                  <a:srgbClr val="323299"/>
                </a:solidFill>
                <a:latin typeface="Arial"/>
                <a:cs typeface="Arial"/>
              </a:rPr>
              <a:t> </a:t>
            </a:r>
            <a:r>
              <a:rPr sz="2200" b="1" spc="-25" dirty="0">
                <a:solidFill>
                  <a:srgbClr val="323299"/>
                </a:solidFill>
                <a:latin typeface="Arial"/>
                <a:cs typeface="Arial"/>
              </a:rPr>
              <a:t>U</a:t>
            </a:r>
            <a:r>
              <a:rPr sz="2200" b="1" spc="-15" dirty="0">
                <a:solidFill>
                  <a:srgbClr val="323299"/>
                </a:solidFill>
                <a:latin typeface="Arial"/>
                <a:cs typeface="Arial"/>
              </a:rPr>
              <a:t>ser</a:t>
            </a:r>
            <a:r>
              <a:rPr sz="2200" b="1" spc="10" dirty="0">
                <a:solidFill>
                  <a:srgbClr val="323299"/>
                </a:solidFill>
                <a:latin typeface="Arial"/>
                <a:cs typeface="Arial"/>
              </a:rPr>
              <a:t> </a:t>
            </a:r>
            <a:r>
              <a:rPr sz="2200" b="1" spc="-25" dirty="0">
                <a:solidFill>
                  <a:srgbClr val="323299"/>
                </a:solidFill>
                <a:latin typeface="Arial"/>
                <a:cs typeface="Arial"/>
              </a:rPr>
              <a:t>A</a:t>
            </a:r>
            <a:r>
              <a:rPr sz="2200" b="1" spc="-15" dirty="0">
                <a:solidFill>
                  <a:srgbClr val="323299"/>
                </a:solidFill>
                <a:latin typeface="Arial"/>
                <a:cs typeface="Arial"/>
              </a:rPr>
              <a:t>cco</a:t>
            </a:r>
            <a:r>
              <a:rPr sz="2200" b="1" spc="-5" dirty="0">
                <a:solidFill>
                  <a:srgbClr val="323299"/>
                </a:solidFill>
                <a:latin typeface="Arial"/>
                <a:cs typeface="Arial"/>
              </a:rPr>
              <a:t>u</a:t>
            </a:r>
            <a:r>
              <a:rPr sz="2200" b="1" spc="-15" dirty="0">
                <a:solidFill>
                  <a:srgbClr val="323299"/>
                </a:solidFill>
                <a:latin typeface="Arial"/>
                <a:cs typeface="Arial"/>
              </a:rPr>
              <a:t>nt</a:t>
            </a:r>
            <a:r>
              <a:rPr sz="2200" b="1" dirty="0">
                <a:solidFill>
                  <a:srgbClr val="323299"/>
                </a:solidFill>
                <a:latin typeface="Arial"/>
                <a:cs typeface="Arial"/>
              </a:rPr>
              <a:t>	</a:t>
            </a:r>
            <a:r>
              <a:rPr sz="2200" dirty="0">
                <a:solidFill>
                  <a:srgbClr val="323299"/>
                </a:solidFill>
                <a:latin typeface="Arial"/>
                <a:cs typeface="Arial"/>
              </a:rPr>
              <a:t>s</a:t>
            </a:r>
            <a:r>
              <a:rPr sz="2200" spc="-15" dirty="0">
                <a:solidFill>
                  <a:srgbClr val="323299"/>
                </a:solidFill>
                <a:latin typeface="Arial"/>
                <a:cs typeface="Arial"/>
              </a:rPr>
              <a:t>ub</a:t>
            </a:r>
            <a:r>
              <a:rPr sz="2200" dirty="0">
                <a:solidFill>
                  <a:srgbClr val="323299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323299"/>
                </a:solidFill>
                <a:latin typeface="Arial"/>
                <a:cs typeface="Arial"/>
              </a:rPr>
              <a:t>flow</a:t>
            </a:r>
            <a:r>
              <a:rPr sz="2200" spc="-5" dirty="0">
                <a:solidFill>
                  <a:srgbClr val="323299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323299"/>
                </a:solidFill>
                <a:latin typeface="Arial"/>
                <a:cs typeface="Arial"/>
              </a:rPr>
              <a:t>is</a:t>
            </a:r>
            <a:r>
              <a:rPr sz="2200" spc="5" dirty="0">
                <a:solidFill>
                  <a:srgbClr val="323299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323299"/>
                </a:solidFill>
                <a:latin typeface="Arial"/>
                <a:cs typeface="Arial"/>
              </a:rPr>
              <a:t>e</a:t>
            </a:r>
            <a:r>
              <a:rPr sz="2200" spc="-25" dirty="0">
                <a:solidFill>
                  <a:srgbClr val="323299"/>
                </a:solidFill>
                <a:latin typeface="Arial"/>
                <a:cs typeface="Arial"/>
              </a:rPr>
              <a:t>x</a:t>
            </a:r>
            <a:r>
              <a:rPr sz="2200" spc="-15" dirty="0">
                <a:solidFill>
                  <a:srgbClr val="323299"/>
                </a:solidFill>
                <a:latin typeface="Arial"/>
                <a:cs typeface="Arial"/>
              </a:rPr>
              <a:t>e</a:t>
            </a:r>
            <a:r>
              <a:rPr sz="2200" spc="-10" dirty="0">
                <a:solidFill>
                  <a:srgbClr val="323299"/>
                </a:solidFill>
                <a:latin typeface="Arial"/>
                <a:cs typeface="Arial"/>
              </a:rPr>
              <a:t>cuted.</a:t>
            </a:r>
            <a:endParaRPr sz="2200">
              <a:latin typeface="Arial"/>
              <a:cs typeface="Arial"/>
            </a:endParaRPr>
          </a:p>
          <a:p>
            <a:pPr marL="917575" indent="-199390">
              <a:lnSpc>
                <a:spcPct val="100000"/>
              </a:lnSpc>
              <a:spcBef>
                <a:spcPts val="1320"/>
              </a:spcBef>
              <a:buClr>
                <a:srgbClr val="323299"/>
              </a:buClr>
              <a:buFont typeface="Arial"/>
              <a:buChar char="*"/>
              <a:tabLst>
                <a:tab pos="918210" algn="l"/>
              </a:tabLst>
            </a:pPr>
            <a:r>
              <a:rPr sz="2200" spc="-10" dirty="0">
                <a:solidFill>
                  <a:srgbClr val="009900"/>
                </a:solidFill>
                <a:latin typeface="Arial"/>
                <a:cs typeface="Arial"/>
              </a:rPr>
              <a:t>If</a:t>
            </a:r>
            <a:r>
              <a:rPr sz="2200" spc="110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009900"/>
                </a:solidFill>
                <a:latin typeface="Arial"/>
                <a:cs typeface="Arial"/>
              </a:rPr>
              <a:t>the</a:t>
            </a:r>
            <a:r>
              <a:rPr sz="2200" spc="120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2200" spc="-20" dirty="0">
                <a:solidFill>
                  <a:srgbClr val="009900"/>
                </a:solidFill>
                <a:latin typeface="Arial"/>
                <a:cs typeface="Arial"/>
              </a:rPr>
              <a:t>A</a:t>
            </a:r>
            <a:r>
              <a:rPr sz="2200" dirty="0">
                <a:solidFill>
                  <a:srgbClr val="009900"/>
                </a:solidFill>
                <a:latin typeface="Arial"/>
                <a:cs typeface="Arial"/>
              </a:rPr>
              <a:t>d</a:t>
            </a:r>
            <a:r>
              <a:rPr sz="2200" spc="-15" dirty="0">
                <a:solidFill>
                  <a:srgbClr val="009900"/>
                </a:solidFill>
                <a:latin typeface="Arial"/>
                <a:cs typeface="Arial"/>
              </a:rPr>
              <a:t>m</a:t>
            </a:r>
            <a:r>
              <a:rPr sz="2200" spc="-10" dirty="0">
                <a:solidFill>
                  <a:srgbClr val="009900"/>
                </a:solidFill>
                <a:latin typeface="Arial"/>
                <a:cs typeface="Arial"/>
              </a:rPr>
              <a:t>inistrator</a:t>
            </a:r>
            <a:r>
              <a:rPr sz="2200" spc="120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009900"/>
                </a:solidFill>
                <a:latin typeface="Arial"/>
                <a:cs typeface="Arial"/>
              </a:rPr>
              <a:t>selec</a:t>
            </a:r>
            <a:r>
              <a:rPr sz="2200" spc="-15" dirty="0">
                <a:solidFill>
                  <a:srgbClr val="009900"/>
                </a:solidFill>
                <a:latin typeface="Arial"/>
                <a:cs typeface="Arial"/>
              </a:rPr>
              <a:t>ted</a:t>
            </a:r>
            <a:r>
              <a:rPr sz="2200" spc="120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009900"/>
                </a:solidFill>
                <a:latin typeface="Arial"/>
                <a:cs typeface="Arial"/>
              </a:rPr>
              <a:t>“</a:t>
            </a:r>
            <a:r>
              <a:rPr sz="2200" spc="-25" dirty="0">
                <a:solidFill>
                  <a:srgbClr val="009900"/>
                </a:solidFill>
                <a:latin typeface="Arial"/>
                <a:cs typeface="Arial"/>
              </a:rPr>
              <a:t>U</a:t>
            </a:r>
            <a:r>
              <a:rPr sz="2200" spc="-15" dirty="0">
                <a:solidFill>
                  <a:srgbClr val="009900"/>
                </a:solidFill>
                <a:latin typeface="Arial"/>
                <a:cs typeface="Arial"/>
              </a:rPr>
              <a:t>pd</a:t>
            </a:r>
            <a:r>
              <a:rPr sz="2200" dirty="0">
                <a:solidFill>
                  <a:srgbClr val="009900"/>
                </a:solidFill>
                <a:latin typeface="Arial"/>
                <a:cs typeface="Arial"/>
              </a:rPr>
              <a:t>a</a:t>
            </a:r>
            <a:r>
              <a:rPr sz="2200" spc="-10" dirty="0">
                <a:solidFill>
                  <a:srgbClr val="009900"/>
                </a:solidFill>
                <a:latin typeface="Arial"/>
                <a:cs typeface="Arial"/>
              </a:rPr>
              <a:t>te</a:t>
            </a:r>
            <a:r>
              <a:rPr sz="2200" spc="120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009900"/>
                </a:solidFill>
                <a:latin typeface="Arial"/>
                <a:cs typeface="Arial"/>
              </a:rPr>
              <a:t>a</a:t>
            </a:r>
            <a:r>
              <a:rPr sz="2200" spc="120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2200" spc="-25" dirty="0">
                <a:solidFill>
                  <a:srgbClr val="009900"/>
                </a:solidFill>
                <a:latin typeface="Arial"/>
                <a:cs typeface="Arial"/>
              </a:rPr>
              <a:t>U</a:t>
            </a:r>
            <a:r>
              <a:rPr sz="2200" spc="-10" dirty="0">
                <a:solidFill>
                  <a:srgbClr val="009900"/>
                </a:solidFill>
                <a:latin typeface="Arial"/>
                <a:cs typeface="Arial"/>
              </a:rPr>
              <a:t>s</a:t>
            </a:r>
            <a:r>
              <a:rPr sz="2200" dirty="0">
                <a:solidFill>
                  <a:srgbClr val="009900"/>
                </a:solidFill>
                <a:latin typeface="Arial"/>
                <a:cs typeface="Arial"/>
              </a:rPr>
              <a:t>e</a:t>
            </a:r>
            <a:r>
              <a:rPr sz="2200" spc="-10" dirty="0">
                <a:solidFill>
                  <a:srgbClr val="009900"/>
                </a:solidFill>
                <a:latin typeface="Arial"/>
                <a:cs typeface="Arial"/>
              </a:rPr>
              <a:t>r</a:t>
            </a:r>
            <a:r>
              <a:rPr sz="2200" spc="120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2200" spc="-5" dirty="0">
                <a:solidFill>
                  <a:srgbClr val="009900"/>
                </a:solidFill>
                <a:latin typeface="Arial"/>
                <a:cs typeface="Arial"/>
              </a:rPr>
              <a:t>A</a:t>
            </a:r>
            <a:r>
              <a:rPr sz="2200" spc="-10" dirty="0">
                <a:solidFill>
                  <a:srgbClr val="009900"/>
                </a:solidFill>
                <a:latin typeface="Arial"/>
                <a:cs typeface="Arial"/>
              </a:rPr>
              <a:t>ccount”,</a:t>
            </a:r>
            <a:r>
              <a:rPr sz="2200" spc="120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009900"/>
                </a:solidFill>
                <a:latin typeface="Arial"/>
                <a:cs typeface="Arial"/>
              </a:rPr>
              <a:t>the</a:t>
            </a:r>
            <a:endParaRPr sz="2200">
              <a:latin typeface="Arial"/>
              <a:cs typeface="Arial"/>
            </a:endParaRPr>
          </a:p>
          <a:p>
            <a:pPr marL="1003300">
              <a:lnSpc>
                <a:spcPct val="100000"/>
              </a:lnSpc>
            </a:pPr>
            <a:r>
              <a:rPr sz="2200" b="1" spc="-25" dirty="0">
                <a:solidFill>
                  <a:srgbClr val="009900"/>
                </a:solidFill>
                <a:latin typeface="Arial"/>
                <a:cs typeface="Arial"/>
              </a:rPr>
              <a:t>U</a:t>
            </a:r>
            <a:r>
              <a:rPr sz="2200" b="1" spc="-15" dirty="0">
                <a:solidFill>
                  <a:srgbClr val="009900"/>
                </a:solidFill>
                <a:latin typeface="Arial"/>
                <a:cs typeface="Arial"/>
              </a:rPr>
              <a:t>pd</a:t>
            </a:r>
            <a:r>
              <a:rPr sz="2200" b="1" dirty="0">
                <a:solidFill>
                  <a:srgbClr val="009900"/>
                </a:solidFill>
                <a:latin typeface="Arial"/>
                <a:cs typeface="Arial"/>
              </a:rPr>
              <a:t>a</a:t>
            </a:r>
            <a:r>
              <a:rPr sz="2200" b="1" spc="-10" dirty="0">
                <a:solidFill>
                  <a:srgbClr val="009900"/>
                </a:solidFill>
                <a:latin typeface="Arial"/>
                <a:cs typeface="Arial"/>
              </a:rPr>
              <a:t>te</a:t>
            </a:r>
            <a:r>
              <a:rPr sz="2200" b="1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2200" b="1" spc="-15" dirty="0">
                <a:solidFill>
                  <a:srgbClr val="009900"/>
                </a:solidFill>
                <a:latin typeface="Arial"/>
                <a:cs typeface="Arial"/>
              </a:rPr>
              <a:t>a</a:t>
            </a:r>
            <a:r>
              <a:rPr sz="2200" b="1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2200" b="1" spc="-10" dirty="0">
                <a:solidFill>
                  <a:srgbClr val="009900"/>
                </a:solidFill>
                <a:latin typeface="Arial"/>
                <a:cs typeface="Arial"/>
              </a:rPr>
              <a:t>U</a:t>
            </a:r>
            <a:r>
              <a:rPr sz="2200" b="1" spc="-15" dirty="0">
                <a:solidFill>
                  <a:srgbClr val="009900"/>
                </a:solidFill>
                <a:latin typeface="Arial"/>
                <a:cs typeface="Arial"/>
              </a:rPr>
              <a:t>ser</a:t>
            </a:r>
            <a:r>
              <a:rPr sz="2200" b="1" spc="-5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2200" b="1" spc="-25" dirty="0">
                <a:solidFill>
                  <a:srgbClr val="009900"/>
                </a:solidFill>
                <a:latin typeface="Arial"/>
                <a:cs typeface="Arial"/>
              </a:rPr>
              <a:t>A</a:t>
            </a:r>
            <a:r>
              <a:rPr sz="2200" b="1" spc="-15" dirty="0">
                <a:solidFill>
                  <a:srgbClr val="009900"/>
                </a:solidFill>
                <a:latin typeface="Arial"/>
                <a:cs typeface="Arial"/>
              </a:rPr>
              <a:t>cco</a:t>
            </a:r>
            <a:r>
              <a:rPr sz="2200" b="1" spc="-5" dirty="0">
                <a:solidFill>
                  <a:srgbClr val="009900"/>
                </a:solidFill>
                <a:latin typeface="Arial"/>
                <a:cs typeface="Arial"/>
              </a:rPr>
              <a:t>un</a:t>
            </a:r>
            <a:r>
              <a:rPr sz="2200" b="1" spc="-10" dirty="0">
                <a:solidFill>
                  <a:srgbClr val="009900"/>
                </a:solidFill>
                <a:latin typeface="Arial"/>
                <a:cs typeface="Arial"/>
              </a:rPr>
              <a:t>t</a:t>
            </a:r>
            <a:r>
              <a:rPr sz="2200" b="1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009900"/>
                </a:solidFill>
                <a:latin typeface="Arial"/>
                <a:cs typeface="Arial"/>
              </a:rPr>
              <a:t>s</a:t>
            </a:r>
            <a:r>
              <a:rPr sz="2200" spc="-15" dirty="0">
                <a:solidFill>
                  <a:srgbClr val="009900"/>
                </a:solidFill>
                <a:latin typeface="Arial"/>
                <a:cs typeface="Arial"/>
              </a:rPr>
              <a:t>ub-flow</a:t>
            </a:r>
            <a:r>
              <a:rPr sz="2200" spc="-5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009900"/>
                </a:solidFill>
                <a:latin typeface="Arial"/>
                <a:cs typeface="Arial"/>
              </a:rPr>
              <a:t>is</a:t>
            </a:r>
            <a:r>
              <a:rPr sz="2200" spc="5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009900"/>
                </a:solidFill>
                <a:latin typeface="Arial"/>
                <a:cs typeface="Arial"/>
              </a:rPr>
              <a:t>e</a:t>
            </a:r>
            <a:r>
              <a:rPr sz="2200" spc="-25" dirty="0">
                <a:solidFill>
                  <a:srgbClr val="009900"/>
                </a:solidFill>
                <a:latin typeface="Arial"/>
                <a:cs typeface="Arial"/>
              </a:rPr>
              <a:t>x</a:t>
            </a:r>
            <a:r>
              <a:rPr sz="2200" spc="-15" dirty="0">
                <a:solidFill>
                  <a:srgbClr val="009900"/>
                </a:solidFill>
                <a:latin typeface="Arial"/>
                <a:cs typeface="Arial"/>
              </a:rPr>
              <a:t>e</a:t>
            </a:r>
            <a:r>
              <a:rPr sz="2200" spc="-10" dirty="0">
                <a:solidFill>
                  <a:srgbClr val="009900"/>
                </a:solidFill>
                <a:latin typeface="Arial"/>
                <a:cs typeface="Arial"/>
              </a:rPr>
              <a:t>cuted.</a:t>
            </a:r>
            <a:endParaRPr sz="2200">
              <a:latin typeface="Arial"/>
              <a:cs typeface="Arial"/>
            </a:endParaRPr>
          </a:p>
          <a:p>
            <a:pPr marL="946785" indent="-228600">
              <a:lnSpc>
                <a:spcPct val="100000"/>
              </a:lnSpc>
              <a:spcBef>
                <a:spcPts val="1320"/>
              </a:spcBef>
              <a:buClr>
                <a:srgbClr val="323299"/>
              </a:buClr>
              <a:buFont typeface="Arial"/>
              <a:buChar char="*"/>
              <a:tabLst>
                <a:tab pos="947419" algn="l"/>
              </a:tabLst>
            </a:pPr>
            <a:r>
              <a:rPr sz="2200" spc="-10" dirty="0">
                <a:solidFill>
                  <a:srgbClr val="CC0065"/>
                </a:solidFill>
                <a:latin typeface="Arial"/>
                <a:cs typeface="Arial"/>
              </a:rPr>
              <a:t>If</a:t>
            </a:r>
            <a:r>
              <a:rPr sz="2200" spc="190" dirty="0">
                <a:solidFill>
                  <a:srgbClr val="CC0065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CC0065"/>
                </a:solidFill>
                <a:latin typeface="Arial"/>
                <a:cs typeface="Arial"/>
              </a:rPr>
              <a:t>the</a:t>
            </a:r>
            <a:r>
              <a:rPr sz="2200" spc="195" dirty="0">
                <a:solidFill>
                  <a:srgbClr val="CC0065"/>
                </a:solidFill>
                <a:latin typeface="Arial"/>
                <a:cs typeface="Arial"/>
              </a:rPr>
              <a:t> </a:t>
            </a:r>
            <a:r>
              <a:rPr sz="2200" spc="-20" dirty="0">
                <a:solidFill>
                  <a:srgbClr val="CC0065"/>
                </a:solidFill>
                <a:latin typeface="Arial"/>
                <a:cs typeface="Arial"/>
              </a:rPr>
              <a:t>A</a:t>
            </a:r>
            <a:r>
              <a:rPr sz="2200" spc="-15" dirty="0">
                <a:solidFill>
                  <a:srgbClr val="CC0065"/>
                </a:solidFill>
                <a:latin typeface="Arial"/>
                <a:cs typeface="Arial"/>
              </a:rPr>
              <a:t>d</a:t>
            </a:r>
            <a:r>
              <a:rPr sz="2200" spc="-30" dirty="0">
                <a:solidFill>
                  <a:srgbClr val="CC0065"/>
                </a:solidFill>
                <a:latin typeface="Arial"/>
                <a:cs typeface="Arial"/>
              </a:rPr>
              <a:t>m</a:t>
            </a:r>
            <a:r>
              <a:rPr sz="2200" spc="-10" dirty="0">
                <a:solidFill>
                  <a:srgbClr val="CC0065"/>
                </a:solidFill>
                <a:latin typeface="Arial"/>
                <a:cs typeface="Arial"/>
              </a:rPr>
              <a:t>inistrator</a:t>
            </a:r>
            <a:r>
              <a:rPr sz="2200" spc="190" dirty="0">
                <a:solidFill>
                  <a:srgbClr val="CC0065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CC0065"/>
                </a:solidFill>
                <a:latin typeface="Arial"/>
                <a:cs typeface="Arial"/>
              </a:rPr>
              <a:t>selec</a:t>
            </a:r>
            <a:r>
              <a:rPr sz="2200" spc="-15" dirty="0">
                <a:solidFill>
                  <a:srgbClr val="CC0065"/>
                </a:solidFill>
                <a:latin typeface="Arial"/>
                <a:cs typeface="Arial"/>
              </a:rPr>
              <a:t>ted</a:t>
            </a:r>
            <a:r>
              <a:rPr sz="2200" spc="195" dirty="0">
                <a:solidFill>
                  <a:srgbClr val="CC0065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CC0065"/>
                </a:solidFill>
                <a:latin typeface="Arial"/>
                <a:cs typeface="Arial"/>
              </a:rPr>
              <a:t>“</a:t>
            </a:r>
            <a:r>
              <a:rPr sz="2200" spc="-25" dirty="0">
                <a:solidFill>
                  <a:srgbClr val="CC0065"/>
                </a:solidFill>
                <a:latin typeface="Arial"/>
                <a:cs typeface="Arial"/>
              </a:rPr>
              <a:t>D</a:t>
            </a:r>
            <a:r>
              <a:rPr sz="2200" spc="-10" dirty="0">
                <a:solidFill>
                  <a:srgbClr val="CC0065"/>
                </a:solidFill>
                <a:latin typeface="Arial"/>
                <a:cs typeface="Arial"/>
              </a:rPr>
              <a:t>elete</a:t>
            </a:r>
            <a:r>
              <a:rPr sz="2200" spc="195" dirty="0">
                <a:solidFill>
                  <a:srgbClr val="CC0065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CC0065"/>
                </a:solidFill>
                <a:latin typeface="Arial"/>
                <a:cs typeface="Arial"/>
              </a:rPr>
              <a:t>a</a:t>
            </a:r>
            <a:r>
              <a:rPr sz="2200" spc="195" dirty="0">
                <a:solidFill>
                  <a:srgbClr val="CC0065"/>
                </a:solidFill>
                <a:latin typeface="Arial"/>
                <a:cs typeface="Arial"/>
              </a:rPr>
              <a:t> </a:t>
            </a:r>
            <a:r>
              <a:rPr sz="2200" spc="-25" dirty="0">
                <a:solidFill>
                  <a:srgbClr val="CC0065"/>
                </a:solidFill>
                <a:latin typeface="Arial"/>
                <a:cs typeface="Arial"/>
              </a:rPr>
              <a:t>U</a:t>
            </a:r>
            <a:r>
              <a:rPr sz="2200" spc="-10" dirty="0">
                <a:solidFill>
                  <a:srgbClr val="CC0065"/>
                </a:solidFill>
                <a:latin typeface="Arial"/>
                <a:cs typeface="Arial"/>
              </a:rPr>
              <a:t>ser</a:t>
            </a:r>
            <a:r>
              <a:rPr sz="2200" spc="190" dirty="0">
                <a:solidFill>
                  <a:srgbClr val="CC0065"/>
                </a:solidFill>
                <a:latin typeface="Arial"/>
                <a:cs typeface="Arial"/>
              </a:rPr>
              <a:t> </a:t>
            </a:r>
            <a:r>
              <a:rPr sz="2200" spc="-20" dirty="0">
                <a:solidFill>
                  <a:srgbClr val="CC0065"/>
                </a:solidFill>
                <a:latin typeface="Arial"/>
                <a:cs typeface="Arial"/>
              </a:rPr>
              <a:t>A</a:t>
            </a:r>
            <a:r>
              <a:rPr sz="2200" spc="-10" dirty="0">
                <a:solidFill>
                  <a:srgbClr val="CC0065"/>
                </a:solidFill>
                <a:latin typeface="Arial"/>
                <a:cs typeface="Arial"/>
              </a:rPr>
              <a:t>c</a:t>
            </a:r>
            <a:r>
              <a:rPr sz="2200" spc="-25" dirty="0">
                <a:solidFill>
                  <a:srgbClr val="CC0065"/>
                </a:solidFill>
                <a:latin typeface="Arial"/>
                <a:cs typeface="Arial"/>
              </a:rPr>
              <a:t>c</a:t>
            </a:r>
            <a:r>
              <a:rPr sz="2200" spc="-10" dirty="0">
                <a:solidFill>
                  <a:srgbClr val="CC0065"/>
                </a:solidFill>
                <a:latin typeface="Arial"/>
                <a:cs typeface="Arial"/>
              </a:rPr>
              <a:t>ount”,</a:t>
            </a:r>
            <a:r>
              <a:rPr sz="2200" spc="190" dirty="0">
                <a:solidFill>
                  <a:srgbClr val="CC0065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CC0065"/>
                </a:solidFill>
                <a:latin typeface="Arial"/>
                <a:cs typeface="Arial"/>
              </a:rPr>
              <a:t>the</a:t>
            </a:r>
            <a:endParaRPr sz="2200">
              <a:latin typeface="Arial"/>
              <a:cs typeface="Arial"/>
            </a:endParaRPr>
          </a:p>
          <a:p>
            <a:pPr marL="1003300">
              <a:lnSpc>
                <a:spcPct val="100000"/>
              </a:lnSpc>
            </a:pPr>
            <a:r>
              <a:rPr sz="2200" b="1" spc="-25" dirty="0">
                <a:solidFill>
                  <a:srgbClr val="CC0065"/>
                </a:solidFill>
                <a:latin typeface="Arial"/>
                <a:cs typeface="Arial"/>
              </a:rPr>
              <a:t>D</a:t>
            </a:r>
            <a:r>
              <a:rPr sz="2200" b="1" spc="-10" dirty="0">
                <a:solidFill>
                  <a:srgbClr val="CC0065"/>
                </a:solidFill>
                <a:latin typeface="Arial"/>
                <a:cs typeface="Arial"/>
              </a:rPr>
              <a:t>elete</a:t>
            </a:r>
            <a:r>
              <a:rPr sz="2200" b="1" dirty="0">
                <a:solidFill>
                  <a:srgbClr val="CC0065"/>
                </a:solidFill>
                <a:latin typeface="Arial"/>
                <a:cs typeface="Arial"/>
              </a:rPr>
              <a:t> </a:t>
            </a:r>
            <a:r>
              <a:rPr sz="2200" b="1" spc="-15" dirty="0">
                <a:solidFill>
                  <a:srgbClr val="CC0065"/>
                </a:solidFill>
                <a:latin typeface="Arial"/>
                <a:cs typeface="Arial"/>
              </a:rPr>
              <a:t>a</a:t>
            </a:r>
            <a:r>
              <a:rPr sz="2200" b="1" dirty="0">
                <a:solidFill>
                  <a:srgbClr val="CC0065"/>
                </a:solidFill>
                <a:latin typeface="Arial"/>
                <a:cs typeface="Arial"/>
              </a:rPr>
              <a:t> </a:t>
            </a:r>
            <a:r>
              <a:rPr sz="2200" b="1" spc="-10" dirty="0">
                <a:solidFill>
                  <a:srgbClr val="CC0065"/>
                </a:solidFill>
                <a:latin typeface="Arial"/>
                <a:cs typeface="Arial"/>
              </a:rPr>
              <a:t>U</a:t>
            </a:r>
            <a:r>
              <a:rPr sz="2200" b="1" dirty="0">
                <a:solidFill>
                  <a:srgbClr val="CC0065"/>
                </a:solidFill>
                <a:latin typeface="Arial"/>
                <a:cs typeface="Arial"/>
              </a:rPr>
              <a:t>s</a:t>
            </a:r>
            <a:r>
              <a:rPr sz="2200" b="1" spc="-15" dirty="0">
                <a:solidFill>
                  <a:srgbClr val="CC0065"/>
                </a:solidFill>
                <a:latin typeface="Arial"/>
                <a:cs typeface="Arial"/>
              </a:rPr>
              <a:t>er</a:t>
            </a:r>
            <a:r>
              <a:rPr sz="2200" b="1" spc="-5" dirty="0">
                <a:solidFill>
                  <a:srgbClr val="CC0065"/>
                </a:solidFill>
                <a:latin typeface="Arial"/>
                <a:cs typeface="Arial"/>
              </a:rPr>
              <a:t> </a:t>
            </a:r>
            <a:r>
              <a:rPr sz="2200" b="1" spc="-25" dirty="0">
                <a:solidFill>
                  <a:srgbClr val="CC0065"/>
                </a:solidFill>
                <a:latin typeface="Arial"/>
                <a:cs typeface="Arial"/>
              </a:rPr>
              <a:t>A</a:t>
            </a:r>
            <a:r>
              <a:rPr sz="2200" b="1" spc="-15" dirty="0">
                <a:solidFill>
                  <a:srgbClr val="CC0065"/>
                </a:solidFill>
                <a:latin typeface="Arial"/>
                <a:cs typeface="Arial"/>
              </a:rPr>
              <a:t>cco</a:t>
            </a:r>
            <a:r>
              <a:rPr sz="2200" b="1" spc="-5" dirty="0">
                <a:solidFill>
                  <a:srgbClr val="CC0065"/>
                </a:solidFill>
                <a:latin typeface="Arial"/>
                <a:cs typeface="Arial"/>
              </a:rPr>
              <a:t>u</a:t>
            </a:r>
            <a:r>
              <a:rPr sz="2200" b="1" spc="-15" dirty="0">
                <a:solidFill>
                  <a:srgbClr val="CC0065"/>
                </a:solidFill>
                <a:latin typeface="Arial"/>
                <a:cs typeface="Arial"/>
              </a:rPr>
              <a:t>nt</a:t>
            </a:r>
            <a:r>
              <a:rPr sz="2200" b="1" spc="10" dirty="0">
                <a:solidFill>
                  <a:srgbClr val="CC0065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CC0065"/>
                </a:solidFill>
                <a:latin typeface="Arial"/>
                <a:cs typeface="Arial"/>
              </a:rPr>
              <a:t>s</a:t>
            </a:r>
            <a:r>
              <a:rPr sz="2200" spc="-15" dirty="0">
                <a:solidFill>
                  <a:srgbClr val="CC0065"/>
                </a:solidFill>
                <a:latin typeface="Arial"/>
                <a:cs typeface="Arial"/>
              </a:rPr>
              <a:t>ub-flow</a:t>
            </a:r>
            <a:r>
              <a:rPr sz="2200" spc="-5" dirty="0">
                <a:solidFill>
                  <a:srgbClr val="CC0065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CC0065"/>
                </a:solidFill>
                <a:latin typeface="Arial"/>
                <a:cs typeface="Arial"/>
              </a:rPr>
              <a:t>is</a:t>
            </a:r>
            <a:r>
              <a:rPr sz="2200" spc="5" dirty="0">
                <a:solidFill>
                  <a:srgbClr val="CC0065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CC0065"/>
                </a:solidFill>
                <a:latin typeface="Arial"/>
                <a:cs typeface="Arial"/>
              </a:rPr>
              <a:t>e</a:t>
            </a:r>
            <a:r>
              <a:rPr sz="2200" spc="-25" dirty="0">
                <a:solidFill>
                  <a:srgbClr val="CC0065"/>
                </a:solidFill>
                <a:latin typeface="Arial"/>
                <a:cs typeface="Arial"/>
              </a:rPr>
              <a:t>x</a:t>
            </a:r>
            <a:r>
              <a:rPr sz="2200" spc="-15" dirty="0">
                <a:solidFill>
                  <a:srgbClr val="CC0065"/>
                </a:solidFill>
                <a:latin typeface="Arial"/>
                <a:cs typeface="Arial"/>
              </a:rPr>
              <a:t>e</a:t>
            </a:r>
            <a:r>
              <a:rPr sz="2200" spc="-10" dirty="0">
                <a:solidFill>
                  <a:srgbClr val="CC0065"/>
                </a:solidFill>
                <a:latin typeface="Arial"/>
                <a:cs typeface="Arial"/>
              </a:rPr>
              <a:t>c</a:t>
            </a:r>
            <a:r>
              <a:rPr sz="2200" spc="-15" dirty="0">
                <a:solidFill>
                  <a:srgbClr val="CC0065"/>
                </a:solidFill>
                <a:latin typeface="Arial"/>
                <a:cs typeface="Arial"/>
              </a:rPr>
              <a:t>uted.22</a:t>
            </a:r>
            <a:endParaRPr sz="2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320"/>
              </a:spcBef>
            </a:pPr>
            <a:r>
              <a:rPr sz="2200" spc="-10" dirty="0">
                <a:latin typeface="Arial"/>
                <a:cs typeface="Arial"/>
              </a:rPr>
              <a:t>7.5.1 </a:t>
            </a:r>
            <a:r>
              <a:rPr sz="2200" spc="-20" dirty="0">
                <a:latin typeface="Arial"/>
                <a:cs typeface="Arial"/>
              </a:rPr>
              <a:t>A</a:t>
            </a:r>
            <a:r>
              <a:rPr sz="2200" spc="-15" dirty="0">
                <a:latin typeface="Arial"/>
                <a:cs typeface="Arial"/>
              </a:rPr>
              <a:t>dd</a:t>
            </a:r>
            <a:r>
              <a:rPr sz="2200" dirty="0">
                <a:latin typeface="Arial"/>
                <a:cs typeface="Arial"/>
              </a:rPr>
              <a:t> </a:t>
            </a:r>
            <a:r>
              <a:rPr sz="2200" spc="-15" dirty="0">
                <a:latin typeface="Arial"/>
                <a:cs typeface="Arial"/>
              </a:rPr>
              <a:t>a</a:t>
            </a:r>
            <a:r>
              <a:rPr sz="2200" spc="15" dirty="0">
                <a:latin typeface="Arial"/>
                <a:cs typeface="Arial"/>
              </a:rPr>
              <a:t> </a:t>
            </a:r>
            <a:r>
              <a:rPr sz="2200" spc="-25" dirty="0">
                <a:latin typeface="Arial"/>
                <a:cs typeface="Arial"/>
              </a:rPr>
              <a:t>U</a:t>
            </a:r>
            <a:r>
              <a:rPr sz="2200" spc="-10" dirty="0">
                <a:latin typeface="Arial"/>
                <a:cs typeface="Arial"/>
              </a:rPr>
              <a:t>ser</a:t>
            </a:r>
            <a:r>
              <a:rPr sz="2200" dirty="0">
                <a:latin typeface="Arial"/>
                <a:cs typeface="Arial"/>
              </a:rPr>
              <a:t> </a:t>
            </a:r>
            <a:r>
              <a:rPr sz="2200" spc="-20" dirty="0">
                <a:latin typeface="Arial"/>
                <a:cs typeface="Arial"/>
              </a:rPr>
              <a:t>A</a:t>
            </a:r>
            <a:r>
              <a:rPr sz="2200" spc="-10" dirty="0">
                <a:latin typeface="Arial"/>
                <a:cs typeface="Arial"/>
              </a:rPr>
              <a:t>cc</a:t>
            </a:r>
            <a:r>
              <a:rPr sz="2200" spc="-15" dirty="0">
                <a:latin typeface="Arial"/>
                <a:cs typeface="Arial"/>
              </a:rPr>
              <a:t>ount</a:t>
            </a:r>
            <a:endParaRPr sz="22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1320"/>
              </a:spcBef>
              <a:buClr>
                <a:srgbClr val="3232FF"/>
              </a:buClr>
              <a:buFont typeface="Arial"/>
              <a:buAutoNum type="arabicPeriod"/>
              <a:tabLst>
                <a:tab pos="400050" algn="l"/>
                <a:tab pos="1035050" algn="l"/>
                <a:tab pos="2075814" algn="l"/>
                <a:tab pos="3303904" algn="l"/>
                <a:tab pos="3924300" algn="l"/>
                <a:tab pos="4467225" algn="l"/>
                <a:tab pos="6268085" algn="l"/>
                <a:tab pos="7199630" algn="l"/>
                <a:tab pos="7741920" algn="l"/>
              </a:tabLst>
            </a:pPr>
            <a:r>
              <a:rPr sz="2200" spc="-15" dirty="0">
                <a:solidFill>
                  <a:srgbClr val="3232FF"/>
                </a:solidFill>
                <a:latin typeface="Arial"/>
                <a:cs typeface="Arial"/>
              </a:rPr>
              <a:t>The	</a:t>
            </a:r>
            <a:r>
              <a:rPr sz="2200" spc="-10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2200" spc="-25" dirty="0">
                <a:solidFill>
                  <a:srgbClr val="3232FF"/>
                </a:solidFill>
                <a:latin typeface="Arial"/>
                <a:cs typeface="Arial"/>
              </a:rPr>
              <a:t>y</a:t>
            </a:r>
            <a:r>
              <a:rPr sz="2200" spc="-10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22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200" spc="-20" dirty="0">
                <a:solidFill>
                  <a:srgbClr val="3232FF"/>
                </a:solidFill>
                <a:latin typeface="Arial"/>
                <a:cs typeface="Arial"/>
              </a:rPr>
              <a:t>em</a:t>
            </a:r>
            <a:r>
              <a:rPr sz="2200" dirty="0">
                <a:solidFill>
                  <a:srgbClr val="3232FF"/>
                </a:solidFill>
                <a:latin typeface="Arial"/>
                <a:cs typeface="Arial"/>
              </a:rPr>
              <a:t>	</a:t>
            </a:r>
            <a:r>
              <a:rPr sz="2200" spc="-15" dirty="0">
                <a:solidFill>
                  <a:srgbClr val="3232FF"/>
                </a:solidFill>
                <a:latin typeface="Arial"/>
                <a:cs typeface="Arial"/>
              </a:rPr>
              <a:t>reque</a:t>
            </a:r>
            <a:r>
              <a:rPr sz="2200" spc="-10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22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200" spc="-15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2200" dirty="0">
                <a:solidFill>
                  <a:srgbClr val="3232FF"/>
                </a:solidFill>
                <a:latin typeface="Arial"/>
                <a:cs typeface="Arial"/>
              </a:rPr>
              <a:t>	</a:t>
            </a:r>
            <a:r>
              <a:rPr sz="2200" spc="-10" dirty="0">
                <a:solidFill>
                  <a:srgbClr val="3232FF"/>
                </a:solidFill>
                <a:latin typeface="Arial"/>
                <a:cs typeface="Arial"/>
              </a:rPr>
              <a:t>that</a:t>
            </a:r>
            <a:r>
              <a:rPr sz="2200" dirty="0">
                <a:solidFill>
                  <a:srgbClr val="3232FF"/>
                </a:solidFill>
                <a:latin typeface="Arial"/>
                <a:cs typeface="Arial"/>
              </a:rPr>
              <a:t>	</a:t>
            </a:r>
            <a:r>
              <a:rPr sz="2200" spc="-15" dirty="0">
                <a:solidFill>
                  <a:srgbClr val="3232FF"/>
                </a:solidFill>
                <a:latin typeface="Arial"/>
                <a:cs typeface="Arial"/>
              </a:rPr>
              <a:t>the</a:t>
            </a:r>
            <a:r>
              <a:rPr sz="2200" dirty="0">
                <a:solidFill>
                  <a:srgbClr val="3232FF"/>
                </a:solidFill>
                <a:latin typeface="Arial"/>
                <a:cs typeface="Arial"/>
              </a:rPr>
              <a:t>	</a:t>
            </a:r>
            <a:r>
              <a:rPr sz="2200" spc="-20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200" spc="-15" dirty="0">
                <a:solidFill>
                  <a:srgbClr val="3232FF"/>
                </a:solidFill>
                <a:latin typeface="Arial"/>
                <a:cs typeface="Arial"/>
              </a:rPr>
              <a:t>d</a:t>
            </a:r>
            <a:r>
              <a:rPr sz="2200" spc="-30" dirty="0">
                <a:solidFill>
                  <a:srgbClr val="3232FF"/>
                </a:solidFill>
                <a:latin typeface="Arial"/>
                <a:cs typeface="Arial"/>
              </a:rPr>
              <a:t>m</a:t>
            </a:r>
            <a:r>
              <a:rPr sz="2200" spc="-10" dirty="0">
                <a:solidFill>
                  <a:srgbClr val="3232FF"/>
                </a:solidFill>
                <a:latin typeface="Arial"/>
                <a:cs typeface="Arial"/>
              </a:rPr>
              <a:t>inistrat</a:t>
            </a:r>
            <a:r>
              <a:rPr sz="2200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200" spc="-1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2200" dirty="0">
                <a:solidFill>
                  <a:srgbClr val="3232FF"/>
                </a:solidFill>
                <a:latin typeface="Arial"/>
                <a:cs typeface="Arial"/>
              </a:rPr>
              <a:t>	</a:t>
            </a:r>
            <a:r>
              <a:rPr sz="2200" spc="-15" dirty="0">
                <a:solidFill>
                  <a:srgbClr val="3232FF"/>
                </a:solidFill>
                <a:latin typeface="Arial"/>
                <a:cs typeface="Arial"/>
              </a:rPr>
              <a:t>enters</a:t>
            </a:r>
            <a:r>
              <a:rPr sz="2200" dirty="0">
                <a:solidFill>
                  <a:srgbClr val="3232FF"/>
                </a:solidFill>
                <a:latin typeface="Arial"/>
                <a:cs typeface="Arial"/>
              </a:rPr>
              <a:t>	</a:t>
            </a:r>
            <a:r>
              <a:rPr sz="2200" spc="-1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200" dirty="0">
                <a:solidFill>
                  <a:srgbClr val="3232FF"/>
                </a:solidFill>
                <a:latin typeface="Arial"/>
                <a:cs typeface="Arial"/>
              </a:rPr>
              <a:t>h</a:t>
            </a:r>
            <a:r>
              <a:rPr sz="2200" spc="-1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200" dirty="0">
                <a:solidFill>
                  <a:srgbClr val="3232FF"/>
                </a:solidFill>
                <a:latin typeface="Arial"/>
                <a:cs typeface="Arial"/>
              </a:rPr>
              <a:t>	</a:t>
            </a:r>
            <a:r>
              <a:rPr sz="2200" spc="-15" dirty="0">
                <a:solidFill>
                  <a:srgbClr val="3232FF"/>
                </a:solidFill>
                <a:latin typeface="Arial"/>
                <a:cs typeface="Arial"/>
              </a:rPr>
              <a:t>u</a:t>
            </a:r>
            <a:r>
              <a:rPr sz="2200" spc="-10" dirty="0">
                <a:solidFill>
                  <a:srgbClr val="3232FF"/>
                </a:solidFill>
                <a:latin typeface="Arial"/>
                <a:cs typeface="Arial"/>
              </a:rPr>
              <a:t>ser infor</a:t>
            </a:r>
            <a:r>
              <a:rPr sz="2200" spc="-30" dirty="0">
                <a:solidFill>
                  <a:srgbClr val="3232FF"/>
                </a:solidFill>
                <a:latin typeface="Arial"/>
                <a:cs typeface="Arial"/>
              </a:rPr>
              <a:t>m</a:t>
            </a:r>
            <a:r>
              <a:rPr sz="2200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200" spc="-10" dirty="0">
                <a:solidFill>
                  <a:srgbClr val="3232FF"/>
                </a:solidFill>
                <a:latin typeface="Arial"/>
                <a:cs typeface="Arial"/>
              </a:rPr>
              <a:t>tion.</a:t>
            </a:r>
            <a:r>
              <a:rPr sz="220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3232FF"/>
                </a:solidFill>
                <a:latin typeface="Arial"/>
                <a:cs typeface="Arial"/>
              </a:rPr>
              <a:t>This</a:t>
            </a:r>
            <a:r>
              <a:rPr sz="2200" spc="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3232FF"/>
                </a:solidFill>
                <a:latin typeface="Arial"/>
                <a:cs typeface="Arial"/>
              </a:rPr>
              <a:t>includ</a:t>
            </a:r>
            <a:r>
              <a:rPr sz="2200" spc="-2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200" spc="-10" dirty="0">
                <a:solidFill>
                  <a:srgbClr val="3232FF"/>
                </a:solidFill>
                <a:latin typeface="Arial"/>
                <a:cs typeface="Arial"/>
              </a:rPr>
              <a:t>s:</a:t>
            </a:r>
            <a:endParaRPr sz="2200">
              <a:latin typeface="Arial"/>
              <a:cs typeface="Arial"/>
            </a:endParaRPr>
          </a:p>
          <a:p>
            <a:pPr marL="1346200" lvl="1" indent="-419100">
              <a:lnSpc>
                <a:spcPct val="100000"/>
              </a:lnSpc>
              <a:spcBef>
                <a:spcPts val="1320"/>
              </a:spcBef>
              <a:buClr>
                <a:srgbClr val="A50020"/>
              </a:buClr>
              <a:buFont typeface="Arial"/>
              <a:buAutoNum type="alphaLcParenBoth"/>
              <a:tabLst>
                <a:tab pos="1346200" algn="l"/>
              </a:tabLst>
            </a:pPr>
            <a:r>
              <a:rPr sz="2200" spc="-25" dirty="0">
                <a:solidFill>
                  <a:srgbClr val="A50020"/>
                </a:solidFill>
                <a:latin typeface="Arial"/>
                <a:cs typeface="Arial"/>
              </a:rPr>
              <a:t>U</a:t>
            </a:r>
            <a:r>
              <a:rPr sz="2200" spc="-10" dirty="0">
                <a:solidFill>
                  <a:srgbClr val="A50020"/>
                </a:solidFill>
                <a:latin typeface="Arial"/>
                <a:cs typeface="Arial"/>
              </a:rPr>
              <a:t>s</a:t>
            </a:r>
            <a:r>
              <a:rPr sz="2200" dirty="0">
                <a:solidFill>
                  <a:srgbClr val="A50020"/>
                </a:solidFill>
                <a:latin typeface="Arial"/>
                <a:cs typeface="Arial"/>
              </a:rPr>
              <a:t>e</a:t>
            </a:r>
            <a:r>
              <a:rPr sz="2200" spc="-10" dirty="0">
                <a:solidFill>
                  <a:srgbClr val="A50020"/>
                </a:solidFill>
                <a:latin typeface="Arial"/>
                <a:cs typeface="Arial"/>
              </a:rPr>
              <a:t>r</a:t>
            </a:r>
            <a:r>
              <a:rPr sz="2200" dirty="0">
                <a:solidFill>
                  <a:srgbClr val="A50020"/>
                </a:solidFill>
                <a:latin typeface="Arial"/>
                <a:cs typeface="Arial"/>
              </a:rPr>
              <a:t> </a:t>
            </a:r>
            <a:r>
              <a:rPr sz="2200" spc="-25" dirty="0">
                <a:solidFill>
                  <a:srgbClr val="A50020"/>
                </a:solidFill>
                <a:latin typeface="Arial"/>
                <a:cs typeface="Arial"/>
              </a:rPr>
              <a:t>N</a:t>
            </a:r>
            <a:r>
              <a:rPr sz="2200" dirty="0">
                <a:solidFill>
                  <a:srgbClr val="A50020"/>
                </a:solidFill>
                <a:latin typeface="Arial"/>
                <a:cs typeface="Arial"/>
              </a:rPr>
              <a:t>a</a:t>
            </a:r>
            <a:r>
              <a:rPr sz="2200" spc="-30" dirty="0">
                <a:solidFill>
                  <a:srgbClr val="A50020"/>
                </a:solidFill>
                <a:latin typeface="Arial"/>
                <a:cs typeface="Arial"/>
              </a:rPr>
              <a:t>m</a:t>
            </a:r>
            <a:r>
              <a:rPr sz="2200" spc="-15" dirty="0">
                <a:solidFill>
                  <a:srgbClr val="A50020"/>
                </a:solidFill>
                <a:latin typeface="Arial"/>
                <a:cs typeface="Arial"/>
              </a:rPr>
              <a:t>e</a:t>
            </a:r>
            <a:endParaRPr sz="2200">
              <a:latin typeface="Arial"/>
              <a:cs typeface="Arial"/>
            </a:endParaRPr>
          </a:p>
          <a:p>
            <a:pPr marL="1346200" lvl="1" indent="-419100">
              <a:lnSpc>
                <a:spcPct val="100000"/>
              </a:lnSpc>
              <a:spcBef>
                <a:spcPts val="1320"/>
              </a:spcBef>
              <a:buClr>
                <a:srgbClr val="A50020"/>
              </a:buClr>
              <a:buFont typeface="Arial"/>
              <a:buAutoNum type="alphaLcParenBoth"/>
              <a:tabLst>
                <a:tab pos="1346200" algn="l"/>
              </a:tabLst>
            </a:pPr>
            <a:r>
              <a:rPr sz="2200" spc="-25" dirty="0">
                <a:solidFill>
                  <a:srgbClr val="A50020"/>
                </a:solidFill>
                <a:latin typeface="Arial"/>
                <a:cs typeface="Arial"/>
              </a:rPr>
              <a:t>U</a:t>
            </a:r>
            <a:r>
              <a:rPr sz="2200" spc="-10" dirty="0">
                <a:solidFill>
                  <a:srgbClr val="A50020"/>
                </a:solidFill>
                <a:latin typeface="Arial"/>
                <a:cs typeface="Arial"/>
              </a:rPr>
              <a:t>s</a:t>
            </a:r>
            <a:r>
              <a:rPr sz="2200" dirty="0">
                <a:solidFill>
                  <a:srgbClr val="A50020"/>
                </a:solidFill>
                <a:latin typeface="Arial"/>
                <a:cs typeface="Arial"/>
              </a:rPr>
              <a:t>e</a:t>
            </a:r>
            <a:r>
              <a:rPr sz="2200" spc="-10" dirty="0">
                <a:solidFill>
                  <a:srgbClr val="A50020"/>
                </a:solidFill>
                <a:latin typeface="Arial"/>
                <a:cs typeface="Arial"/>
              </a:rPr>
              <a:t>r</a:t>
            </a:r>
            <a:r>
              <a:rPr sz="2200" dirty="0">
                <a:solidFill>
                  <a:srgbClr val="A50020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A50020"/>
                </a:solidFill>
                <a:latin typeface="Arial"/>
                <a:cs typeface="Arial"/>
              </a:rPr>
              <a:t>I</a:t>
            </a:r>
            <a:r>
              <a:rPr sz="2200" spc="-25" dirty="0">
                <a:solidFill>
                  <a:srgbClr val="A50020"/>
                </a:solidFill>
                <a:latin typeface="Arial"/>
                <a:cs typeface="Arial"/>
              </a:rPr>
              <a:t>D</a:t>
            </a:r>
            <a:r>
              <a:rPr sz="2200" dirty="0">
                <a:solidFill>
                  <a:srgbClr val="A50020"/>
                </a:solidFill>
                <a:latin typeface="Arial"/>
                <a:cs typeface="Arial"/>
              </a:rPr>
              <a:t>-</a:t>
            </a:r>
            <a:r>
              <a:rPr sz="2200" spc="-10" dirty="0">
                <a:solidFill>
                  <a:srgbClr val="A50020"/>
                </a:solidFill>
                <a:latin typeface="Arial"/>
                <a:cs typeface="Arial"/>
              </a:rPr>
              <a:t>s</a:t>
            </a:r>
            <a:r>
              <a:rPr sz="2200" spc="-15" dirty="0">
                <a:solidFill>
                  <a:srgbClr val="A50020"/>
                </a:solidFill>
                <a:latin typeface="Arial"/>
                <a:cs typeface="Arial"/>
              </a:rPr>
              <a:t>hould</a:t>
            </a:r>
            <a:r>
              <a:rPr sz="2200" dirty="0">
                <a:solidFill>
                  <a:srgbClr val="A50020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A50020"/>
                </a:solidFill>
                <a:latin typeface="Arial"/>
                <a:cs typeface="Arial"/>
              </a:rPr>
              <a:t>be</a:t>
            </a:r>
            <a:r>
              <a:rPr sz="2200" dirty="0">
                <a:solidFill>
                  <a:srgbClr val="A50020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A50020"/>
                </a:solidFill>
                <a:latin typeface="Arial"/>
                <a:cs typeface="Arial"/>
              </a:rPr>
              <a:t>unique</a:t>
            </a:r>
            <a:r>
              <a:rPr sz="2200" dirty="0">
                <a:solidFill>
                  <a:srgbClr val="A50020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A50020"/>
                </a:solidFill>
                <a:latin typeface="Arial"/>
                <a:cs typeface="Arial"/>
              </a:rPr>
              <a:t>for</a:t>
            </a:r>
            <a:r>
              <a:rPr sz="2200" dirty="0">
                <a:solidFill>
                  <a:srgbClr val="A50020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A50020"/>
                </a:solidFill>
                <a:latin typeface="Arial"/>
                <a:cs typeface="Arial"/>
              </a:rPr>
              <a:t>e</a:t>
            </a:r>
            <a:r>
              <a:rPr sz="2200" dirty="0">
                <a:solidFill>
                  <a:srgbClr val="A50020"/>
                </a:solidFill>
                <a:latin typeface="Arial"/>
                <a:cs typeface="Arial"/>
              </a:rPr>
              <a:t>a</a:t>
            </a:r>
            <a:r>
              <a:rPr sz="2200" spc="-10" dirty="0">
                <a:solidFill>
                  <a:srgbClr val="A50020"/>
                </a:solidFill>
                <a:latin typeface="Arial"/>
                <a:cs typeface="Arial"/>
              </a:rPr>
              <a:t>c</a:t>
            </a:r>
            <a:r>
              <a:rPr sz="2200" spc="-15" dirty="0">
                <a:solidFill>
                  <a:srgbClr val="A50020"/>
                </a:solidFill>
                <a:latin typeface="Arial"/>
                <a:cs typeface="Arial"/>
              </a:rPr>
              <a:t>h</a:t>
            </a:r>
            <a:r>
              <a:rPr sz="2200" dirty="0">
                <a:solidFill>
                  <a:srgbClr val="A50020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A50020"/>
                </a:solidFill>
                <a:latin typeface="Arial"/>
                <a:cs typeface="Arial"/>
              </a:rPr>
              <a:t>u</a:t>
            </a:r>
            <a:r>
              <a:rPr sz="2200" spc="-10" dirty="0">
                <a:solidFill>
                  <a:srgbClr val="A50020"/>
                </a:solidFill>
                <a:latin typeface="Arial"/>
                <a:cs typeface="Arial"/>
              </a:rPr>
              <a:t>ser</a:t>
            </a:r>
            <a:r>
              <a:rPr sz="2200" dirty="0">
                <a:solidFill>
                  <a:srgbClr val="A50020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A50020"/>
                </a:solidFill>
                <a:latin typeface="Arial"/>
                <a:cs typeface="Arial"/>
              </a:rPr>
              <a:t>a</a:t>
            </a:r>
            <a:r>
              <a:rPr sz="2200" spc="-10" dirty="0">
                <a:solidFill>
                  <a:srgbClr val="A50020"/>
                </a:solidFill>
                <a:latin typeface="Arial"/>
                <a:cs typeface="Arial"/>
              </a:rPr>
              <a:t>cc</a:t>
            </a:r>
            <a:r>
              <a:rPr sz="2200" spc="-15" dirty="0">
                <a:solidFill>
                  <a:srgbClr val="A50020"/>
                </a:solidFill>
                <a:latin typeface="Arial"/>
                <a:cs typeface="Arial"/>
              </a:rPr>
              <a:t>ount</a:t>
            </a:r>
            <a:endParaRPr sz="2200">
              <a:latin typeface="Arial"/>
              <a:cs typeface="Arial"/>
            </a:endParaRPr>
          </a:p>
          <a:p>
            <a:pPr marL="1330960" lvl="1" indent="-403860">
              <a:lnSpc>
                <a:spcPct val="100000"/>
              </a:lnSpc>
              <a:spcBef>
                <a:spcPts val="1330"/>
              </a:spcBef>
              <a:buClr>
                <a:srgbClr val="A50020"/>
              </a:buClr>
              <a:buFont typeface="Arial"/>
              <a:buAutoNum type="alphaLcParenBoth"/>
              <a:tabLst>
                <a:tab pos="1330960" algn="l"/>
              </a:tabLst>
            </a:pPr>
            <a:r>
              <a:rPr sz="2200" spc="-20" dirty="0">
                <a:solidFill>
                  <a:srgbClr val="A50020"/>
                </a:solidFill>
                <a:latin typeface="Arial"/>
                <a:cs typeface="Arial"/>
              </a:rPr>
              <a:t>P</a:t>
            </a:r>
            <a:r>
              <a:rPr sz="2200" spc="-15" dirty="0">
                <a:solidFill>
                  <a:srgbClr val="A50020"/>
                </a:solidFill>
                <a:latin typeface="Arial"/>
                <a:cs typeface="Arial"/>
              </a:rPr>
              <a:t>a</a:t>
            </a:r>
            <a:r>
              <a:rPr sz="2200" spc="-10" dirty="0">
                <a:solidFill>
                  <a:srgbClr val="A50020"/>
                </a:solidFill>
                <a:latin typeface="Arial"/>
                <a:cs typeface="Arial"/>
              </a:rPr>
              <a:t>ss</a:t>
            </a:r>
            <a:r>
              <a:rPr sz="2200" spc="-25" dirty="0">
                <a:solidFill>
                  <a:srgbClr val="A50020"/>
                </a:solidFill>
                <a:latin typeface="Arial"/>
                <a:cs typeface="Arial"/>
              </a:rPr>
              <a:t>w</a:t>
            </a:r>
            <a:r>
              <a:rPr sz="2200" spc="-15" dirty="0">
                <a:solidFill>
                  <a:srgbClr val="A50020"/>
                </a:solidFill>
                <a:latin typeface="Arial"/>
                <a:cs typeface="Arial"/>
              </a:rPr>
              <a:t>o</a:t>
            </a:r>
            <a:r>
              <a:rPr sz="2200" dirty="0">
                <a:solidFill>
                  <a:srgbClr val="A50020"/>
                </a:solidFill>
                <a:latin typeface="Arial"/>
                <a:cs typeface="Arial"/>
              </a:rPr>
              <a:t>r</a:t>
            </a:r>
            <a:r>
              <a:rPr sz="2200" spc="-15" dirty="0">
                <a:solidFill>
                  <a:srgbClr val="A50020"/>
                </a:solidFill>
                <a:latin typeface="Arial"/>
                <a:cs typeface="Arial"/>
              </a:rPr>
              <a:t>d</a:t>
            </a:r>
            <a:endParaRPr sz="2200">
              <a:latin typeface="Arial"/>
              <a:cs typeface="Arial"/>
            </a:endParaRPr>
          </a:p>
          <a:p>
            <a:pPr marL="1346200" lvl="1" indent="-419100">
              <a:lnSpc>
                <a:spcPct val="100000"/>
              </a:lnSpc>
              <a:spcBef>
                <a:spcPts val="1320"/>
              </a:spcBef>
              <a:buClr>
                <a:srgbClr val="A50020"/>
              </a:buClr>
              <a:buFont typeface="Arial"/>
              <a:buAutoNum type="alphaLcParenBoth"/>
              <a:tabLst>
                <a:tab pos="1346200" algn="l"/>
              </a:tabLst>
            </a:pPr>
            <a:r>
              <a:rPr sz="2200" spc="-25" dirty="0">
                <a:solidFill>
                  <a:srgbClr val="A50020"/>
                </a:solidFill>
                <a:latin typeface="Arial"/>
                <a:cs typeface="Arial"/>
              </a:rPr>
              <a:t>R</a:t>
            </a:r>
            <a:r>
              <a:rPr sz="2200" spc="-10" dirty="0">
                <a:solidFill>
                  <a:srgbClr val="A50020"/>
                </a:solidFill>
                <a:latin typeface="Arial"/>
                <a:cs typeface="Arial"/>
              </a:rPr>
              <a:t>ole</a:t>
            </a:r>
            <a:endParaRPr sz="22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93129" y="7100720"/>
            <a:ext cx="103505" cy="304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200" spc="-10" dirty="0">
                <a:solidFill>
                  <a:srgbClr val="3232FF"/>
                </a:solidFill>
                <a:latin typeface="Arial"/>
                <a:cs typeface="Arial"/>
              </a:rPr>
              <a:t>.</a:t>
            </a:r>
            <a:endParaRPr sz="2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3129" y="1307992"/>
            <a:ext cx="8224520" cy="48310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6350" indent="-342900" algn="just">
              <a:lnSpc>
                <a:spcPct val="100000"/>
              </a:lnSpc>
            </a:pPr>
            <a:r>
              <a:rPr sz="2200" spc="-10" dirty="0">
                <a:solidFill>
                  <a:srgbClr val="3232FF"/>
                </a:solidFill>
                <a:latin typeface="Arial"/>
                <a:cs typeface="Arial"/>
              </a:rPr>
              <a:t>2.</a:t>
            </a:r>
            <a:r>
              <a:rPr sz="2200" spc="8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200" spc="-2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200" spc="-15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2200" spc="-10" dirty="0">
                <a:solidFill>
                  <a:srgbClr val="3232FF"/>
                </a:solidFill>
                <a:latin typeface="Arial"/>
                <a:cs typeface="Arial"/>
              </a:rPr>
              <a:t>c</a:t>
            </a:r>
            <a:r>
              <a:rPr sz="2200" spc="-1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200" spc="8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200" dirty="0">
                <a:solidFill>
                  <a:srgbClr val="3232FF"/>
                </a:solidFill>
                <a:latin typeface="Arial"/>
                <a:cs typeface="Arial"/>
              </a:rPr>
              <a:t>h</a:t>
            </a:r>
            <a:r>
              <a:rPr sz="2200" spc="-1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200" spc="9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200" spc="-20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200" spc="-15" dirty="0">
                <a:solidFill>
                  <a:srgbClr val="3232FF"/>
                </a:solidFill>
                <a:latin typeface="Arial"/>
                <a:cs typeface="Arial"/>
              </a:rPr>
              <a:t>d</a:t>
            </a:r>
            <a:r>
              <a:rPr sz="2200" spc="-30" dirty="0">
                <a:solidFill>
                  <a:srgbClr val="3232FF"/>
                </a:solidFill>
                <a:latin typeface="Arial"/>
                <a:cs typeface="Arial"/>
              </a:rPr>
              <a:t>m</a:t>
            </a:r>
            <a:r>
              <a:rPr sz="2200" spc="-10" dirty="0">
                <a:solidFill>
                  <a:srgbClr val="3232FF"/>
                </a:solidFill>
                <a:latin typeface="Arial"/>
                <a:cs typeface="Arial"/>
              </a:rPr>
              <a:t>inistrat</a:t>
            </a:r>
            <a:r>
              <a:rPr sz="2200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200" spc="-1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2200" spc="8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3232FF"/>
                </a:solidFill>
                <a:latin typeface="Arial"/>
                <a:cs typeface="Arial"/>
              </a:rPr>
              <a:t>pr</a:t>
            </a:r>
            <a:r>
              <a:rPr sz="2200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200" spc="-25" dirty="0">
                <a:solidFill>
                  <a:srgbClr val="3232FF"/>
                </a:solidFill>
                <a:latin typeface="Arial"/>
                <a:cs typeface="Arial"/>
              </a:rPr>
              <a:t>v</a:t>
            </a:r>
            <a:r>
              <a:rPr sz="2200" spc="-10" dirty="0">
                <a:solidFill>
                  <a:srgbClr val="3232FF"/>
                </a:solidFill>
                <a:latin typeface="Arial"/>
                <a:cs typeface="Arial"/>
              </a:rPr>
              <a:t>ides</a:t>
            </a:r>
            <a:r>
              <a:rPr sz="2200" spc="10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200" spc="-15" dirty="0">
                <a:solidFill>
                  <a:srgbClr val="3232FF"/>
                </a:solidFill>
                <a:latin typeface="Arial"/>
                <a:cs typeface="Arial"/>
              </a:rPr>
              <a:t>he</a:t>
            </a:r>
            <a:r>
              <a:rPr sz="2200" spc="9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3232FF"/>
                </a:solidFill>
                <a:latin typeface="Arial"/>
                <a:cs typeface="Arial"/>
              </a:rPr>
              <a:t>reque</a:t>
            </a:r>
            <a:r>
              <a:rPr sz="2200" spc="-10" dirty="0">
                <a:solidFill>
                  <a:srgbClr val="3232FF"/>
                </a:solidFill>
                <a:latin typeface="Arial"/>
                <a:cs typeface="Arial"/>
              </a:rPr>
              <a:t>st</a:t>
            </a:r>
            <a:r>
              <a:rPr sz="2200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200" spc="-15" dirty="0">
                <a:solidFill>
                  <a:srgbClr val="3232FF"/>
                </a:solidFill>
                <a:latin typeface="Arial"/>
                <a:cs typeface="Arial"/>
              </a:rPr>
              <a:t>d</a:t>
            </a:r>
            <a:r>
              <a:rPr sz="2200" spc="9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3232FF"/>
                </a:solidFill>
                <a:latin typeface="Arial"/>
                <a:cs typeface="Arial"/>
              </a:rPr>
              <a:t>info</a:t>
            </a:r>
            <a:r>
              <a:rPr sz="22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2200" spc="-30" dirty="0">
                <a:solidFill>
                  <a:srgbClr val="3232FF"/>
                </a:solidFill>
                <a:latin typeface="Arial"/>
                <a:cs typeface="Arial"/>
              </a:rPr>
              <a:t>m</a:t>
            </a:r>
            <a:r>
              <a:rPr sz="2200" spc="-10" dirty="0">
                <a:solidFill>
                  <a:srgbClr val="3232FF"/>
                </a:solidFill>
                <a:latin typeface="Arial"/>
                <a:cs typeface="Arial"/>
              </a:rPr>
              <a:t>ati</a:t>
            </a:r>
            <a:r>
              <a:rPr sz="2200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200" spc="-10" dirty="0">
                <a:solidFill>
                  <a:srgbClr val="3232FF"/>
                </a:solidFill>
                <a:latin typeface="Arial"/>
                <a:cs typeface="Arial"/>
              </a:rPr>
              <a:t>n,</a:t>
            </a:r>
            <a:r>
              <a:rPr sz="2200" spc="9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3232FF"/>
                </a:solidFill>
                <a:latin typeface="Arial"/>
                <a:cs typeface="Arial"/>
              </a:rPr>
              <a:t>the</a:t>
            </a:r>
            <a:r>
              <a:rPr sz="2200" spc="-10" dirty="0">
                <a:solidFill>
                  <a:srgbClr val="3232FF"/>
                </a:solidFill>
                <a:latin typeface="Arial"/>
                <a:cs typeface="Arial"/>
              </a:rPr>
              <a:t> user</a:t>
            </a:r>
            <a:r>
              <a:rPr sz="220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200" spc="-10" dirty="0">
                <a:solidFill>
                  <a:srgbClr val="3232FF"/>
                </a:solidFill>
                <a:latin typeface="Arial"/>
                <a:cs typeface="Arial"/>
              </a:rPr>
              <a:t>cc</a:t>
            </a:r>
            <a:r>
              <a:rPr sz="2200" spc="-15" dirty="0">
                <a:solidFill>
                  <a:srgbClr val="3232FF"/>
                </a:solidFill>
                <a:latin typeface="Arial"/>
                <a:cs typeface="Arial"/>
              </a:rPr>
              <a:t>ount</a:t>
            </a:r>
            <a:r>
              <a:rPr sz="220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3232FF"/>
                </a:solidFill>
                <a:latin typeface="Arial"/>
                <a:cs typeface="Arial"/>
              </a:rPr>
              <a:t>infor</a:t>
            </a:r>
            <a:r>
              <a:rPr sz="2200" spc="-15" dirty="0">
                <a:solidFill>
                  <a:srgbClr val="3232FF"/>
                </a:solidFill>
                <a:latin typeface="Arial"/>
                <a:cs typeface="Arial"/>
              </a:rPr>
              <a:t>m</a:t>
            </a:r>
            <a:r>
              <a:rPr sz="2200" spc="-10" dirty="0">
                <a:solidFill>
                  <a:srgbClr val="3232FF"/>
                </a:solidFill>
                <a:latin typeface="Arial"/>
                <a:cs typeface="Arial"/>
              </a:rPr>
              <a:t>ation</a:t>
            </a:r>
            <a:r>
              <a:rPr sz="220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3232FF"/>
                </a:solidFill>
                <a:latin typeface="Arial"/>
                <a:cs typeface="Arial"/>
              </a:rPr>
              <a:t>is</a:t>
            </a:r>
            <a:r>
              <a:rPr sz="2200" spc="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3232FF"/>
                </a:solidFill>
                <a:latin typeface="Arial"/>
                <a:cs typeface="Arial"/>
              </a:rPr>
              <a:t>added.</a:t>
            </a:r>
            <a:endParaRPr sz="2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320"/>
              </a:spcBef>
            </a:pPr>
            <a:r>
              <a:rPr sz="2200" spc="-10" dirty="0">
                <a:latin typeface="Arial"/>
                <a:cs typeface="Arial"/>
              </a:rPr>
              <a:t>7.5.2 </a:t>
            </a:r>
            <a:r>
              <a:rPr sz="2200" spc="-25" dirty="0">
                <a:latin typeface="Arial"/>
                <a:cs typeface="Arial"/>
              </a:rPr>
              <a:t>U</a:t>
            </a:r>
            <a:r>
              <a:rPr sz="2200" spc="-15" dirty="0">
                <a:latin typeface="Arial"/>
                <a:cs typeface="Arial"/>
              </a:rPr>
              <a:t>pda</a:t>
            </a:r>
            <a:r>
              <a:rPr sz="2200" dirty="0">
                <a:latin typeface="Arial"/>
                <a:cs typeface="Arial"/>
              </a:rPr>
              <a:t>t</a:t>
            </a:r>
            <a:r>
              <a:rPr sz="2200" spc="-15" dirty="0">
                <a:latin typeface="Arial"/>
                <a:cs typeface="Arial"/>
              </a:rPr>
              <a:t>e</a:t>
            </a:r>
            <a:r>
              <a:rPr sz="2200" dirty="0">
                <a:latin typeface="Arial"/>
                <a:cs typeface="Arial"/>
              </a:rPr>
              <a:t> </a:t>
            </a:r>
            <a:r>
              <a:rPr sz="2200" spc="-15" dirty="0">
                <a:latin typeface="Arial"/>
                <a:cs typeface="Arial"/>
              </a:rPr>
              <a:t>a</a:t>
            </a:r>
            <a:r>
              <a:rPr sz="2200" dirty="0">
                <a:latin typeface="Arial"/>
                <a:cs typeface="Arial"/>
              </a:rPr>
              <a:t> </a:t>
            </a:r>
            <a:r>
              <a:rPr sz="2200" spc="-25" dirty="0">
                <a:latin typeface="Arial"/>
                <a:cs typeface="Arial"/>
              </a:rPr>
              <a:t>U</a:t>
            </a:r>
            <a:r>
              <a:rPr sz="2200" spc="-10" dirty="0">
                <a:latin typeface="Arial"/>
                <a:cs typeface="Arial"/>
              </a:rPr>
              <a:t>ser</a:t>
            </a:r>
            <a:r>
              <a:rPr sz="2200" dirty="0">
                <a:latin typeface="Arial"/>
                <a:cs typeface="Arial"/>
              </a:rPr>
              <a:t> </a:t>
            </a:r>
            <a:r>
              <a:rPr sz="2200" spc="-20" dirty="0">
                <a:latin typeface="Arial"/>
                <a:cs typeface="Arial"/>
              </a:rPr>
              <a:t>A</a:t>
            </a:r>
            <a:r>
              <a:rPr sz="2200" spc="-10" dirty="0">
                <a:latin typeface="Arial"/>
                <a:cs typeface="Arial"/>
              </a:rPr>
              <a:t>cc</a:t>
            </a:r>
            <a:r>
              <a:rPr sz="2200" spc="-15" dirty="0">
                <a:latin typeface="Arial"/>
                <a:cs typeface="Arial"/>
              </a:rPr>
              <a:t>ount</a:t>
            </a:r>
            <a:endParaRPr sz="2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320"/>
              </a:spcBef>
              <a:buClr>
                <a:srgbClr val="650032"/>
              </a:buClr>
              <a:buFont typeface="Arial"/>
              <a:buAutoNum type="arabicPeriod"/>
              <a:tabLst>
                <a:tab pos="355600" algn="l"/>
              </a:tabLst>
            </a:pPr>
            <a:r>
              <a:rPr sz="2200" spc="-15" dirty="0">
                <a:solidFill>
                  <a:srgbClr val="650032"/>
                </a:solidFill>
                <a:latin typeface="Arial"/>
                <a:cs typeface="Arial"/>
              </a:rPr>
              <a:t>The</a:t>
            </a:r>
            <a:r>
              <a:rPr sz="2200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650032"/>
                </a:solidFill>
                <a:latin typeface="Arial"/>
                <a:cs typeface="Arial"/>
              </a:rPr>
              <a:t>s</a:t>
            </a:r>
            <a:r>
              <a:rPr sz="2200" spc="-25" dirty="0">
                <a:solidFill>
                  <a:srgbClr val="650032"/>
                </a:solidFill>
                <a:latin typeface="Arial"/>
                <a:cs typeface="Arial"/>
              </a:rPr>
              <a:t>y</a:t>
            </a:r>
            <a:r>
              <a:rPr sz="2200" spc="-10" dirty="0">
                <a:solidFill>
                  <a:srgbClr val="650032"/>
                </a:solidFill>
                <a:latin typeface="Arial"/>
                <a:cs typeface="Arial"/>
              </a:rPr>
              <a:t>st</a:t>
            </a:r>
            <a:r>
              <a:rPr sz="2200" dirty="0">
                <a:solidFill>
                  <a:srgbClr val="650032"/>
                </a:solidFill>
                <a:latin typeface="Arial"/>
                <a:cs typeface="Arial"/>
              </a:rPr>
              <a:t>e</a:t>
            </a:r>
            <a:r>
              <a:rPr sz="2200" spc="-20" dirty="0">
                <a:solidFill>
                  <a:srgbClr val="650032"/>
                </a:solidFill>
                <a:latin typeface="Arial"/>
                <a:cs typeface="Arial"/>
              </a:rPr>
              <a:t>m</a:t>
            </a:r>
            <a:r>
              <a:rPr sz="2200" spc="5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650032"/>
                </a:solidFill>
                <a:latin typeface="Arial"/>
                <a:cs typeface="Arial"/>
              </a:rPr>
              <a:t>reque</a:t>
            </a:r>
            <a:r>
              <a:rPr sz="2200" spc="-10" dirty="0">
                <a:solidFill>
                  <a:srgbClr val="650032"/>
                </a:solidFill>
                <a:latin typeface="Arial"/>
                <a:cs typeface="Arial"/>
              </a:rPr>
              <a:t>sts</a:t>
            </a:r>
            <a:r>
              <a:rPr sz="2200" spc="5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650032"/>
                </a:solidFill>
                <a:latin typeface="Arial"/>
                <a:cs typeface="Arial"/>
              </a:rPr>
              <a:t>that</a:t>
            </a:r>
            <a:r>
              <a:rPr sz="2200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650032"/>
                </a:solidFill>
                <a:latin typeface="Arial"/>
                <a:cs typeface="Arial"/>
              </a:rPr>
              <a:t>the</a:t>
            </a:r>
            <a:r>
              <a:rPr sz="2200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200" spc="-20" dirty="0">
                <a:solidFill>
                  <a:srgbClr val="650032"/>
                </a:solidFill>
                <a:latin typeface="Arial"/>
                <a:cs typeface="Arial"/>
              </a:rPr>
              <a:t>A</a:t>
            </a:r>
            <a:r>
              <a:rPr sz="2200" spc="-15" dirty="0">
                <a:solidFill>
                  <a:srgbClr val="650032"/>
                </a:solidFill>
                <a:latin typeface="Arial"/>
                <a:cs typeface="Arial"/>
              </a:rPr>
              <a:t>d</a:t>
            </a:r>
            <a:r>
              <a:rPr sz="2200" spc="-30" dirty="0">
                <a:solidFill>
                  <a:srgbClr val="650032"/>
                </a:solidFill>
                <a:latin typeface="Arial"/>
                <a:cs typeface="Arial"/>
              </a:rPr>
              <a:t>m</a:t>
            </a:r>
            <a:r>
              <a:rPr sz="2200" spc="-10" dirty="0">
                <a:solidFill>
                  <a:srgbClr val="650032"/>
                </a:solidFill>
                <a:latin typeface="Arial"/>
                <a:cs typeface="Arial"/>
              </a:rPr>
              <a:t>in</a:t>
            </a:r>
            <a:r>
              <a:rPr sz="2200" spc="5" dirty="0">
                <a:solidFill>
                  <a:srgbClr val="650032"/>
                </a:solidFill>
                <a:latin typeface="Arial"/>
                <a:cs typeface="Arial"/>
              </a:rPr>
              <a:t>i</a:t>
            </a:r>
            <a:r>
              <a:rPr sz="2200" spc="-10" dirty="0">
                <a:solidFill>
                  <a:srgbClr val="650032"/>
                </a:solidFill>
                <a:latin typeface="Arial"/>
                <a:cs typeface="Arial"/>
              </a:rPr>
              <a:t>strator</a:t>
            </a:r>
            <a:r>
              <a:rPr sz="2200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650032"/>
                </a:solidFill>
                <a:latin typeface="Arial"/>
                <a:cs typeface="Arial"/>
              </a:rPr>
              <a:t>ent</a:t>
            </a:r>
            <a:r>
              <a:rPr sz="2200" dirty="0">
                <a:solidFill>
                  <a:srgbClr val="650032"/>
                </a:solidFill>
                <a:latin typeface="Arial"/>
                <a:cs typeface="Arial"/>
              </a:rPr>
              <a:t>er</a:t>
            </a:r>
            <a:r>
              <a:rPr sz="2200" spc="-15" dirty="0">
                <a:solidFill>
                  <a:srgbClr val="650032"/>
                </a:solidFill>
                <a:latin typeface="Arial"/>
                <a:cs typeface="Arial"/>
              </a:rPr>
              <a:t>s</a:t>
            </a:r>
            <a:r>
              <a:rPr sz="2200" spc="5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650032"/>
                </a:solidFill>
                <a:latin typeface="Arial"/>
                <a:cs typeface="Arial"/>
              </a:rPr>
              <a:t>the</a:t>
            </a:r>
            <a:r>
              <a:rPr sz="2200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200" spc="-25" dirty="0">
                <a:solidFill>
                  <a:srgbClr val="650032"/>
                </a:solidFill>
                <a:latin typeface="Arial"/>
                <a:cs typeface="Arial"/>
              </a:rPr>
              <a:t>U</a:t>
            </a:r>
            <a:r>
              <a:rPr sz="2200" spc="-10" dirty="0">
                <a:solidFill>
                  <a:srgbClr val="650032"/>
                </a:solidFill>
                <a:latin typeface="Arial"/>
                <a:cs typeface="Arial"/>
              </a:rPr>
              <a:t>ser</a:t>
            </a:r>
            <a:r>
              <a:rPr sz="2200" dirty="0">
                <a:solidFill>
                  <a:srgbClr val="650032"/>
                </a:solidFill>
                <a:latin typeface="Arial"/>
                <a:cs typeface="Arial"/>
              </a:rPr>
              <a:t> I</a:t>
            </a:r>
            <a:r>
              <a:rPr sz="2200" spc="-25" dirty="0">
                <a:solidFill>
                  <a:srgbClr val="650032"/>
                </a:solidFill>
                <a:latin typeface="Arial"/>
                <a:cs typeface="Arial"/>
              </a:rPr>
              <a:t>D</a:t>
            </a:r>
            <a:r>
              <a:rPr sz="2200" spc="-10" dirty="0">
                <a:solidFill>
                  <a:srgbClr val="650032"/>
                </a:solidFill>
                <a:latin typeface="Arial"/>
                <a:cs typeface="Arial"/>
              </a:rPr>
              <a:t>.</a:t>
            </a:r>
            <a:endParaRPr sz="2200">
              <a:latin typeface="Arial"/>
              <a:cs typeface="Arial"/>
            </a:endParaRPr>
          </a:p>
          <a:p>
            <a:pPr marL="355600" marR="6350" indent="-342900" algn="just">
              <a:lnSpc>
                <a:spcPct val="100000"/>
              </a:lnSpc>
              <a:spcBef>
                <a:spcPts val="1320"/>
              </a:spcBef>
              <a:buClr>
                <a:srgbClr val="650032"/>
              </a:buClr>
              <a:buFont typeface="Arial"/>
              <a:buAutoNum type="arabicPeriod"/>
              <a:tabLst>
                <a:tab pos="355600" algn="l"/>
              </a:tabLst>
            </a:pPr>
            <a:r>
              <a:rPr sz="2200" spc="-15" dirty="0">
                <a:solidFill>
                  <a:srgbClr val="650032"/>
                </a:solidFill>
                <a:latin typeface="Arial"/>
                <a:cs typeface="Arial"/>
              </a:rPr>
              <a:t>The</a:t>
            </a:r>
            <a:r>
              <a:rPr sz="2200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200" spc="-20" dirty="0">
                <a:solidFill>
                  <a:srgbClr val="650032"/>
                </a:solidFill>
                <a:latin typeface="Arial"/>
                <a:cs typeface="Arial"/>
              </a:rPr>
              <a:t>A</a:t>
            </a:r>
            <a:r>
              <a:rPr sz="2200" dirty="0">
                <a:solidFill>
                  <a:srgbClr val="650032"/>
                </a:solidFill>
                <a:latin typeface="Arial"/>
                <a:cs typeface="Arial"/>
              </a:rPr>
              <a:t>d</a:t>
            </a:r>
            <a:r>
              <a:rPr sz="2200" spc="-30" dirty="0">
                <a:solidFill>
                  <a:srgbClr val="650032"/>
                </a:solidFill>
                <a:latin typeface="Arial"/>
                <a:cs typeface="Arial"/>
              </a:rPr>
              <a:t>m</a:t>
            </a:r>
            <a:r>
              <a:rPr sz="2200" spc="-10" dirty="0">
                <a:solidFill>
                  <a:srgbClr val="650032"/>
                </a:solidFill>
                <a:latin typeface="Arial"/>
                <a:cs typeface="Arial"/>
              </a:rPr>
              <a:t>inistrator</a:t>
            </a:r>
            <a:r>
              <a:rPr sz="2200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650032"/>
                </a:solidFill>
                <a:latin typeface="Arial"/>
                <a:cs typeface="Arial"/>
              </a:rPr>
              <a:t>ent</a:t>
            </a:r>
            <a:r>
              <a:rPr sz="2200" dirty="0">
                <a:solidFill>
                  <a:srgbClr val="650032"/>
                </a:solidFill>
                <a:latin typeface="Arial"/>
                <a:cs typeface="Arial"/>
              </a:rPr>
              <a:t>e</a:t>
            </a:r>
            <a:r>
              <a:rPr sz="2200" spc="-10" dirty="0">
                <a:solidFill>
                  <a:srgbClr val="650032"/>
                </a:solidFill>
                <a:latin typeface="Arial"/>
                <a:cs typeface="Arial"/>
              </a:rPr>
              <a:t>rs</a:t>
            </a:r>
            <a:r>
              <a:rPr sz="2200" spc="15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650032"/>
                </a:solidFill>
                <a:latin typeface="Arial"/>
                <a:cs typeface="Arial"/>
              </a:rPr>
              <a:t>the</a:t>
            </a:r>
            <a:r>
              <a:rPr sz="2200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200" spc="-25" dirty="0">
                <a:solidFill>
                  <a:srgbClr val="650032"/>
                </a:solidFill>
                <a:latin typeface="Arial"/>
                <a:cs typeface="Arial"/>
              </a:rPr>
              <a:t>U</a:t>
            </a:r>
            <a:r>
              <a:rPr sz="2200" spc="-10" dirty="0">
                <a:solidFill>
                  <a:srgbClr val="650032"/>
                </a:solidFill>
                <a:latin typeface="Arial"/>
                <a:cs typeface="Arial"/>
              </a:rPr>
              <a:t>ser</a:t>
            </a:r>
            <a:r>
              <a:rPr sz="2200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650032"/>
                </a:solidFill>
                <a:latin typeface="Arial"/>
                <a:cs typeface="Arial"/>
              </a:rPr>
              <a:t>ID.</a:t>
            </a:r>
            <a:r>
              <a:rPr sz="2200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650032"/>
                </a:solidFill>
                <a:latin typeface="Arial"/>
                <a:cs typeface="Arial"/>
              </a:rPr>
              <a:t>The</a:t>
            </a:r>
            <a:r>
              <a:rPr sz="2200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650032"/>
                </a:solidFill>
                <a:latin typeface="Arial"/>
                <a:cs typeface="Arial"/>
              </a:rPr>
              <a:t>s</a:t>
            </a:r>
            <a:r>
              <a:rPr sz="2200" spc="-25" dirty="0">
                <a:solidFill>
                  <a:srgbClr val="650032"/>
                </a:solidFill>
                <a:latin typeface="Arial"/>
                <a:cs typeface="Arial"/>
              </a:rPr>
              <a:t>y</a:t>
            </a:r>
            <a:r>
              <a:rPr sz="2200" spc="-10" dirty="0">
                <a:solidFill>
                  <a:srgbClr val="650032"/>
                </a:solidFill>
                <a:latin typeface="Arial"/>
                <a:cs typeface="Arial"/>
              </a:rPr>
              <a:t>st</a:t>
            </a:r>
            <a:r>
              <a:rPr sz="2200" dirty="0">
                <a:solidFill>
                  <a:srgbClr val="650032"/>
                </a:solidFill>
                <a:latin typeface="Arial"/>
                <a:cs typeface="Arial"/>
              </a:rPr>
              <a:t>e</a:t>
            </a:r>
            <a:r>
              <a:rPr sz="2200" spc="-20" dirty="0">
                <a:solidFill>
                  <a:srgbClr val="650032"/>
                </a:solidFill>
                <a:latin typeface="Arial"/>
                <a:cs typeface="Arial"/>
              </a:rPr>
              <a:t>m</a:t>
            </a:r>
            <a:r>
              <a:rPr sz="2200" spc="5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650032"/>
                </a:solidFill>
                <a:latin typeface="Arial"/>
                <a:cs typeface="Arial"/>
              </a:rPr>
              <a:t>retri</a:t>
            </a:r>
            <a:r>
              <a:rPr sz="2200" dirty="0">
                <a:solidFill>
                  <a:srgbClr val="650032"/>
                </a:solidFill>
                <a:latin typeface="Arial"/>
                <a:cs typeface="Arial"/>
              </a:rPr>
              <a:t>e</a:t>
            </a:r>
            <a:r>
              <a:rPr sz="2200" spc="-25" dirty="0">
                <a:solidFill>
                  <a:srgbClr val="650032"/>
                </a:solidFill>
                <a:latin typeface="Arial"/>
                <a:cs typeface="Arial"/>
              </a:rPr>
              <a:t>v</a:t>
            </a:r>
            <a:r>
              <a:rPr sz="2200" spc="-15" dirty="0">
                <a:solidFill>
                  <a:srgbClr val="650032"/>
                </a:solidFill>
                <a:latin typeface="Arial"/>
                <a:cs typeface="Arial"/>
              </a:rPr>
              <a:t>es</a:t>
            </a:r>
            <a:r>
              <a:rPr sz="2200" spc="15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650032"/>
                </a:solidFill>
                <a:latin typeface="Arial"/>
                <a:cs typeface="Arial"/>
              </a:rPr>
              <a:t>and</a:t>
            </a:r>
            <a:r>
              <a:rPr sz="2200" spc="-10" dirty="0">
                <a:solidFill>
                  <a:srgbClr val="650032"/>
                </a:solidFill>
                <a:latin typeface="Arial"/>
                <a:cs typeface="Arial"/>
              </a:rPr>
              <a:t> displa</a:t>
            </a:r>
            <a:r>
              <a:rPr sz="2200" spc="-25" dirty="0">
                <a:solidFill>
                  <a:srgbClr val="650032"/>
                </a:solidFill>
                <a:latin typeface="Arial"/>
                <a:cs typeface="Arial"/>
              </a:rPr>
              <a:t>y</a:t>
            </a:r>
            <a:r>
              <a:rPr sz="2200" spc="-15" dirty="0">
                <a:solidFill>
                  <a:srgbClr val="650032"/>
                </a:solidFill>
                <a:latin typeface="Arial"/>
                <a:cs typeface="Arial"/>
              </a:rPr>
              <a:t>s</a:t>
            </a:r>
            <a:r>
              <a:rPr sz="2200" spc="5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650032"/>
                </a:solidFill>
                <a:latin typeface="Arial"/>
                <a:cs typeface="Arial"/>
              </a:rPr>
              <a:t>the</a:t>
            </a:r>
            <a:r>
              <a:rPr sz="2200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650032"/>
                </a:solidFill>
                <a:latin typeface="Arial"/>
                <a:cs typeface="Arial"/>
              </a:rPr>
              <a:t>u</a:t>
            </a:r>
            <a:r>
              <a:rPr sz="2200" spc="-10" dirty="0">
                <a:solidFill>
                  <a:srgbClr val="650032"/>
                </a:solidFill>
                <a:latin typeface="Arial"/>
                <a:cs typeface="Arial"/>
              </a:rPr>
              <a:t>ser</a:t>
            </a:r>
            <a:r>
              <a:rPr sz="2200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650032"/>
                </a:solidFill>
                <a:latin typeface="Arial"/>
                <a:cs typeface="Arial"/>
              </a:rPr>
              <a:t>a</a:t>
            </a:r>
            <a:r>
              <a:rPr sz="2200" spc="-10" dirty="0">
                <a:solidFill>
                  <a:srgbClr val="650032"/>
                </a:solidFill>
                <a:latin typeface="Arial"/>
                <a:cs typeface="Arial"/>
              </a:rPr>
              <a:t>cc</a:t>
            </a:r>
            <a:r>
              <a:rPr sz="2200" spc="-15" dirty="0">
                <a:solidFill>
                  <a:srgbClr val="650032"/>
                </a:solidFill>
                <a:latin typeface="Arial"/>
                <a:cs typeface="Arial"/>
              </a:rPr>
              <a:t>ount</a:t>
            </a:r>
            <a:r>
              <a:rPr sz="2200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650032"/>
                </a:solidFill>
                <a:latin typeface="Arial"/>
                <a:cs typeface="Arial"/>
              </a:rPr>
              <a:t>infor</a:t>
            </a:r>
            <a:r>
              <a:rPr sz="2200" spc="-15" dirty="0">
                <a:solidFill>
                  <a:srgbClr val="650032"/>
                </a:solidFill>
                <a:latin typeface="Arial"/>
                <a:cs typeface="Arial"/>
              </a:rPr>
              <a:t>m</a:t>
            </a:r>
            <a:r>
              <a:rPr sz="2200" spc="-10" dirty="0">
                <a:solidFill>
                  <a:srgbClr val="650032"/>
                </a:solidFill>
                <a:latin typeface="Arial"/>
                <a:cs typeface="Arial"/>
              </a:rPr>
              <a:t>ation.</a:t>
            </a:r>
            <a:endParaRPr sz="2200">
              <a:latin typeface="Arial"/>
              <a:cs typeface="Arial"/>
            </a:endParaRPr>
          </a:p>
          <a:p>
            <a:pPr marL="355600" marR="5715" indent="-342900" algn="just">
              <a:lnSpc>
                <a:spcPct val="100000"/>
              </a:lnSpc>
              <a:spcBef>
                <a:spcPts val="1320"/>
              </a:spcBef>
              <a:buClr>
                <a:srgbClr val="650032"/>
              </a:buClr>
              <a:buFont typeface="Arial"/>
              <a:buAutoNum type="arabicPeriod"/>
              <a:tabLst>
                <a:tab pos="355600" algn="l"/>
              </a:tabLst>
            </a:pPr>
            <a:r>
              <a:rPr sz="2200" spc="-15" dirty="0">
                <a:solidFill>
                  <a:srgbClr val="650032"/>
                </a:solidFill>
                <a:latin typeface="Arial"/>
                <a:cs typeface="Arial"/>
              </a:rPr>
              <a:t>The</a:t>
            </a:r>
            <a:r>
              <a:rPr sz="2200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200" spc="120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200" spc="-20" dirty="0">
                <a:solidFill>
                  <a:srgbClr val="650032"/>
                </a:solidFill>
                <a:latin typeface="Arial"/>
                <a:cs typeface="Arial"/>
              </a:rPr>
              <a:t>A</a:t>
            </a:r>
            <a:r>
              <a:rPr sz="2200" dirty="0">
                <a:solidFill>
                  <a:srgbClr val="650032"/>
                </a:solidFill>
                <a:latin typeface="Arial"/>
                <a:cs typeface="Arial"/>
              </a:rPr>
              <a:t>d</a:t>
            </a:r>
            <a:r>
              <a:rPr sz="2200" spc="-30" dirty="0">
                <a:solidFill>
                  <a:srgbClr val="650032"/>
                </a:solidFill>
                <a:latin typeface="Arial"/>
                <a:cs typeface="Arial"/>
              </a:rPr>
              <a:t>m</a:t>
            </a:r>
            <a:r>
              <a:rPr sz="2200" spc="-10" dirty="0">
                <a:solidFill>
                  <a:srgbClr val="650032"/>
                </a:solidFill>
                <a:latin typeface="Arial"/>
                <a:cs typeface="Arial"/>
              </a:rPr>
              <a:t>in</a:t>
            </a:r>
            <a:r>
              <a:rPr sz="2200" spc="5" dirty="0">
                <a:solidFill>
                  <a:srgbClr val="650032"/>
                </a:solidFill>
                <a:latin typeface="Arial"/>
                <a:cs typeface="Arial"/>
              </a:rPr>
              <a:t>i</a:t>
            </a:r>
            <a:r>
              <a:rPr sz="2200" spc="-10" dirty="0">
                <a:solidFill>
                  <a:srgbClr val="650032"/>
                </a:solidFill>
                <a:latin typeface="Arial"/>
                <a:cs typeface="Arial"/>
              </a:rPr>
              <a:t>strator</a:t>
            </a:r>
            <a:r>
              <a:rPr sz="2200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200" spc="130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650032"/>
                </a:solidFill>
                <a:latin typeface="Arial"/>
                <a:cs typeface="Arial"/>
              </a:rPr>
              <a:t>ma</a:t>
            </a:r>
            <a:r>
              <a:rPr sz="2200" spc="-10" dirty="0">
                <a:solidFill>
                  <a:srgbClr val="650032"/>
                </a:solidFill>
                <a:latin typeface="Arial"/>
                <a:cs typeface="Arial"/>
              </a:rPr>
              <a:t>k</a:t>
            </a:r>
            <a:r>
              <a:rPr sz="2200" spc="-15" dirty="0">
                <a:solidFill>
                  <a:srgbClr val="650032"/>
                </a:solidFill>
                <a:latin typeface="Arial"/>
                <a:cs typeface="Arial"/>
              </a:rPr>
              <a:t>es</a:t>
            </a:r>
            <a:r>
              <a:rPr sz="2200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200" spc="125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650032"/>
                </a:solidFill>
                <a:latin typeface="Arial"/>
                <a:cs typeface="Arial"/>
              </a:rPr>
              <a:t>the</a:t>
            </a:r>
            <a:r>
              <a:rPr sz="2200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200" spc="120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650032"/>
                </a:solidFill>
                <a:latin typeface="Arial"/>
                <a:cs typeface="Arial"/>
              </a:rPr>
              <a:t>de</a:t>
            </a:r>
            <a:r>
              <a:rPr sz="2200" spc="-10" dirty="0">
                <a:solidFill>
                  <a:srgbClr val="650032"/>
                </a:solidFill>
                <a:latin typeface="Arial"/>
                <a:cs typeface="Arial"/>
              </a:rPr>
              <a:t>sired</a:t>
            </a:r>
            <a:r>
              <a:rPr sz="2200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200" spc="120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650032"/>
                </a:solidFill>
                <a:latin typeface="Arial"/>
                <a:cs typeface="Arial"/>
              </a:rPr>
              <a:t>c</a:t>
            </a:r>
            <a:r>
              <a:rPr sz="2200" spc="-15" dirty="0">
                <a:solidFill>
                  <a:srgbClr val="650032"/>
                </a:solidFill>
                <a:latin typeface="Arial"/>
                <a:cs typeface="Arial"/>
              </a:rPr>
              <a:t>hang</a:t>
            </a:r>
            <a:r>
              <a:rPr sz="2200" dirty="0">
                <a:solidFill>
                  <a:srgbClr val="650032"/>
                </a:solidFill>
                <a:latin typeface="Arial"/>
                <a:cs typeface="Arial"/>
              </a:rPr>
              <a:t>e</a:t>
            </a:r>
            <a:r>
              <a:rPr sz="2200" spc="-15" dirty="0">
                <a:solidFill>
                  <a:srgbClr val="650032"/>
                </a:solidFill>
                <a:latin typeface="Arial"/>
                <a:cs typeface="Arial"/>
              </a:rPr>
              <a:t>s</a:t>
            </a:r>
            <a:r>
              <a:rPr sz="2200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200" spc="125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650032"/>
                </a:solidFill>
                <a:latin typeface="Arial"/>
                <a:cs typeface="Arial"/>
              </a:rPr>
              <a:t>to</a:t>
            </a:r>
            <a:r>
              <a:rPr sz="2200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200" spc="120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650032"/>
                </a:solidFill>
                <a:latin typeface="Arial"/>
                <a:cs typeface="Arial"/>
              </a:rPr>
              <a:t>the</a:t>
            </a:r>
            <a:r>
              <a:rPr sz="2200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200" spc="120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650032"/>
                </a:solidFill>
                <a:latin typeface="Arial"/>
                <a:cs typeface="Arial"/>
              </a:rPr>
              <a:t>u</a:t>
            </a:r>
            <a:r>
              <a:rPr sz="2200" spc="-10" dirty="0">
                <a:solidFill>
                  <a:srgbClr val="650032"/>
                </a:solidFill>
                <a:latin typeface="Arial"/>
                <a:cs typeface="Arial"/>
              </a:rPr>
              <a:t>ser acc</a:t>
            </a:r>
            <a:r>
              <a:rPr sz="2200" spc="-15" dirty="0">
                <a:solidFill>
                  <a:srgbClr val="650032"/>
                </a:solidFill>
                <a:latin typeface="Arial"/>
                <a:cs typeface="Arial"/>
              </a:rPr>
              <a:t>ount</a:t>
            </a:r>
            <a:r>
              <a:rPr sz="2200" dirty="0">
                <a:solidFill>
                  <a:srgbClr val="650032"/>
                </a:solidFill>
                <a:latin typeface="Arial"/>
                <a:cs typeface="Arial"/>
              </a:rPr>
              <a:t>  </a:t>
            </a:r>
            <a:r>
              <a:rPr sz="2200" spc="-250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650032"/>
                </a:solidFill>
                <a:latin typeface="Arial"/>
                <a:cs typeface="Arial"/>
              </a:rPr>
              <a:t>info</a:t>
            </a:r>
            <a:r>
              <a:rPr sz="2200" dirty="0">
                <a:solidFill>
                  <a:srgbClr val="650032"/>
                </a:solidFill>
                <a:latin typeface="Arial"/>
                <a:cs typeface="Arial"/>
              </a:rPr>
              <a:t>r</a:t>
            </a:r>
            <a:r>
              <a:rPr sz="2200" spc="-30" dirty="0">
                <a:solidFill>
                  <a:srgbClr val="650032"/>
                </a:solidFill>
                <a:latin typeface="Arial"/>
                <a:cs typeface="Arial"/>
              </a:rPr>
              <a:t>m</a:t>
            </a:r>
            <a:r>
              <a:rPr sz="2200" spc="-10" dirty="0">
                <a:solidFill>
                  <a:srgbClr val="650032"/>
                </a:solidFill>
                <a:latin typeface="Arial"/>
                <a:cs typeface="Arial"/>
              </a:rPr>
              <a:t>ation.</a:t>
            </a:r>
            <a:r>
              <a:rPr sz="2200" dirty="0">
                <a:solidFill>
                  <a:srgbClr val="650032"/>
                </a:solidFill>
                <a:latin typeface="Arial"/>
                <a:cs typeface="Arial"/>
              </a:rPr>
              <a:t>  </a:t>
            </a:r>
            <a:r>
              <a:rPr sz="2200" spc="-265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200" spc="-5" dirty="0">
                <a:solidFill>
                  <a:srgbClr val="650032"/>
                </a:solidFill>
                <a:latin typeface="Arial"/>
                <a:cs typeface="Arial"/>
              </a:rPr>
              <a:t>T</a:t>
            </a:r>
            <a:r>
              <a:rPr sz="2200" spc="-10" dirty="0">
                <a:solidFill>
                  <a:srgbClr val="650032"/>
                </a:solidFill>
                <a:latin typeface="Arial"/>
                <a:cs typeface="Arial"/>
              </a:rPr>
              <a:t>his</a:t>
            </a:r>
            <a:r>
              <a:rPr sz="2200" dirty="0">
                <a:solidFill>
                  <a:srgbClr val="650032"/>
                </a:solidFill>
                <a:latin typeface="Arial"/>
                <a:cs typeface="Arial"/>
              </a:rPr>
              <a:t>  </a:t>
            </a:r>
            <a:r>
              <a:rPr sz="2200" spc="-260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650032"/>
                </a:solidFill>
                <a:latin typeface="Arial"/>
                <a:cs typeface="Arial"/>
              </a:rPr>
              <a:t>includ</a:t>
            </a:r>
            <a:r>
              <a:rPr sz="2200" spc="-25" dirty="0">
                <a:solidFill>
                  <a:srgbClr val="650032"/>
                </a:solidFill>
                <a:latin typeface="Arial"/>
                <a:cs typeface="Arial"/>
              </a:rPr>
              <a:t>e</a:t>
            </a:r>
            <a:r>
              <a:rPr sz="2200" spc="-15" dirty="0">
                <a:solidFill>
                  <a:srgbClr val="650032"/>
                </a:solidFill>
                <a:latin typeface="Arial"/>
                <a:cs typeface="Arial"/>
              </a:rPr>
              <a:t>s</a:t>
            </a:r>
            <a:r>
              <a:rPr sz="2200" dirty="0">
                <a:solidFill>
                  <a:srgbClr val="650032"/>
                </a:solidFill>
                <a:latin typeface="Arial"/>
                <a:cs typeface="Arial"/>
              </a:rPr>
              <a:t>  </a:t>
            </a:r>
            <a:r>
              <a:rPr sz="2200" spc="-260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650032"/>
                </a:solidFill>
                <a:latin typeface="Arial"/>
                <a:cs typeface="Arial"/>
              </a:rPr>
              <a:t>any</a:t>
            </a:r>
            <a:r>
              <a:rPr sz="2200" dirty="0">
                <a:solidFill>
                  <a:srgbClr val="650032"/>
                </a:solidFill>
                <a:latin typeface="Arial"/>
                <a:cs typeface="Arial"/>
              </a:rPr>
              <a:t>  </a:t>
            </a:r>
            <a:r>
              <a:rPr sz="2200" spc="-270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650032"/>
                </a:solidFill>
                <a:latin typeface="Arial"/>
                <a:cs typeface="Arial"/>
              </a:rPr>
              <a:t>of</a:t>
            </a:r>
            <a:r>
              <a:rPr sz="2200" dirty="0">
                <a:solidFill>
                  <a:srgbClr val="650032"/>
                </a:solidFill>
                <a:latin typeface="Arial"/>
                <a:cs typeface="Arial"/>
              </a:rPr>
              <a:t>  </a:t>
            </a:r>
            <a:r>
              <a:rPr sz="2200" spc="-265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650032"/>
                </a:solidFill>
                <a:latin typeface="Arial"/>
                <a:cs typeface="Arial"/>
              </a:rPr>
              <a:t>t</a:t>
            </a:r>
            <a:r>
              <a:rPr sz="2200" spc="-15" dirty="0">
                <a:solidFill>
                  <a:srgbClr val="650032"/>
                </a:solidFill>
                <a:latin typeface="Arial"/>
                <a:cs typeface="Arial"/>
              </a:rPr>
              <a:t>he</a:t>
            </a:r>
            <a:r>
              <a:rPr sz="2200" dirty="0">
                <a:solidFill>
                  <a:srgbClr val="650032"/>
                </a:solidFill>
                <a:latin typeface="Arial"/>
                <a:cs typeface="Arial"/>
              </a:rPr>
              <a:t>  </a:t>
            </a:r>
            <a:r>
              <a:rPr sz="2200" spc="-260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650032"/>
                </a:solidFill>
                <a:latin typeface="Arial"/>
                <a:cs typeface="Arial"/>
              </a:rPr>
              <a:t>info</a:t>
            </a:r>
            <a:r>
              <a:rPr sz="2200" dirty="0">
                <a:solidFill>
                  <a:srgbClr val="650032"/>
                </a:solidFill>
                <a:latin typeface="Arial"/>
                <a:cs typeface="Arial"/>
              </a:rPr>
              <a:t>r</a:t>
            </a:r>
            <a:r>
              <a:rPr sz="2200" spc="-30" dirty="0">
                <a:solidFill>
                  <a:srgbClr val="650032"/>
                </a:solidFill>
                <a:latin typeface="Arial"/>
                <a:cs typeface="Arial"/>
              </a:rPr>
              <a:t>m</a:t>
            </a:r>
            <a:r>
              <a:rPr sz="2200" spc="-15" dirty="0">
                <a:solidFill>
                  <a:srgbClr val="650032"/>
                </a:solidFill>
                <a:latin typeface="Arial"/>
                <a:cs typeface="Arial"/>
              </a:rPr>
              <a:t>a</a:t>
            </a:r>
            <a:r>
              <a:rPr sz="2200" dirty="0">
                <a:solidFill>
                  <a:srgbClr val="650032"/>
                </a:solidFill>
                <a:latin typeface="Arial"/>
                <a:cs typeface="Arial"/>
              </a:rPr>
              <a:t>t</a:t>
            </a:r>
            <a:r>
              <a:rPr sz="2200" spc="-10" dirty="0">
                <a:solidFill>
                  <a:srgbClr val="650032"/>
                </a:solidFill>
                <a:latin typeface="Arial"/>
                <a:cs typeface="Arial"/>
              </a:rPr>
              <a:t>ion s</a:t>
            </a:r>
            <a:r>
              <a:rPr sz="2200" spc="-15" dirty="0">
                <a:solidFill>
                  <a:srgbClr val="650032"/>
                </a:solidFill>
                <a:latin typeface="Arial"/>
                <a:cs typeface="Arial"/>
              </a:rPr>
              <a:t>pe</a:t>
            </a:r>
            <a:r>
              <a:rPr sz="2200" spc="-10" dirty="0">
                <a:solidFill>
                  <a:srgbClr val="650032"/>
                </a:solidFill>
                <a:latin typeface="Arial"/>
                <a:cs typeface="Arial"/>
              </a:rPr>
              <a:t>cified</a:t>
            </a:r>
            <a:r>
              <a:rPr sz="2200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650032"/>
                </a:solidFill>
                <a:latin typeface="Arial"/>
                <a:cs typeface="Arial"/>
              </a:rPr>
              <a:t>in</a:t>
            </a:r>
            <a:r>
              <a:rPr sz="2200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200" spc="-25" dirty="0">
                <a:solidFill>
                  <a:srgbClr val="650032"/>
                </a:solidFill>
                <a:latin typeface="Arial"/>
                <a:cs typeface="Arial"/>
              </a:rPr>
              <a:t>t</a:t>
            </a:r>
            <a:r>
              <a:rPr sz="2200" spc="-15" dirty="0">
                <a:solidFill>
                  <a:srgbClr val="650032"/>
                </a:solidFill>
                <a:latin typeface="Arial"/>
                <a:cs typeface="Arial"/>
              </a:rPr>
              <a:t>he</a:t>
            </a:r>
            <a:r>
              <a:rPr sz="2200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200" b="1" spc="-25" dirty="0">
                <a:solidFill>
                  <a:srgbClr val="650032"/>
                </a:solidFill>
                <a:latin typeface="Arial"/>
                <a:cs typeface="Arial"/>
              </a:rPr>
              <a:t>A</a:t>
            </a:r>
            <a:r>
              <a:rPr sz="2200" b="1" spc="-15" dirty="0">
                <a:solidFill>
                  <a:srgbClr val="650032"/>
                </a:solidFill>
                <a:latin typeface="Arial"/>
                <a:cs typeface="Arial"/>
              </a:rPr>
              <a:t>dd</a:t>
            </a:r>
            <a:r>
              <a:rPr sz="2200" b="1" spc="10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200" b="1" spc="-15" dirty="0">
                <a:solidFill>
                  <a:srgbClr val="650032"/>
                </a:solidFill>
                <a:latin typeface="Arial"/>
                <a:cs typeface="Arial"/>
              </a:rPr>
              <a:t>a</a:t>
            </a:r>
            <a:r>
              <a:rPr sz="2200" b="1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200" b="1" spc="-10" dirty="0">
                <a:solidFill>
                  <a:srgbClr val="650032"/>
                </a:solidFill>
                <a:latin typeface="Arial"/>
                <a:cs typeface="Arial"/>
              </a:rPr>
              <a:t>U</a:t>
            </a:r>
            <a:r>
              <a:rPr sz="2200" b="1" spc="-15" dirty="0">
                <a:solidFill>
                  <a:srgbClr val="650032"/>
                </a:solidFill>
                <a:latin typeface="Arial"/>
                <a:cs typeface="Arial"/>
              </a:rPr>
              <a:t>ser</a:t>
            </a:r>
            <a:r>
              <a:rPr sz="2200" b="1" spc="-5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200" b="1" spc="-25" dirty="0">
                <a:solidFill>
                  <a:srgbClr val="650032"/>
                </a:solidFill>
                <a:latin typeface="Arial"/>
                <a:cs typeface="Arial"/>
              </a:rPr>
              <a:t>A</a:t>
            </a:r>
            <a:r>
              <a:rPr sz="2200" b="1" spc="-15" dirty="0">
                <a:solidFill>
                  <a:srgbClr val="650032"/>
                </a:solidFill>
                <a:latin typeface="Arial"/>
                <a:cs typeface="Arial"/>
              </a:rPr>
              <a:t>cco</a:t>
            </a:r>
            <a:r>
              <a:rPr sz="2200" b="1" spc="-5" dirty="0">
                <a:solidFill>
                  <a:srgbClr val="650032"/>
                </a:solidFill>
                <a:latin typeface="Arial"/>
                <a:cs typeface="Arial"/>
              </a:rPr>
              <a:t>un</a:t>
            </a:r>
            <a:r>
              <a:rPr sz="2200" b="1" spc="-10" dirty="0">
                <a:solidFill>
                  <a:srgbClr val="650032"/>
                </a:solidFill>
                <a:latin typeface="Arial"/>
                <a:cs typeface="Arial"/>
              </a:rPr>
              <a:t>t</a:t>
            </a:r>
            <a:r>
              <a:rPr sz="2200" b="1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650032"/>
                </a:solidFill>
                <a:latin typeface="Arial"/>
                <a:cs typeface="Arial"/>
              </a:rPr>
              <a:t>sub-flo</a:t>
            </a:r>
            <a:r>
              <a:rPr sz="2200" spc="-25" dirty="0">
                <a:solidFill>
                  <a:srgbClr val="650032"/>
                </a:solidFill>
                <a:latin typeface="Arial"/>
                <a:cs typeface="Arial"/>
              </a:rPr>
              <a:t>w</a:t>
            </a:r>
            <a:r>
              <a:rPr sz="2200" spc="-10" dirty="0">
                <a:solidFill>
                  <a:srgbClr val="650032"/>
                </a:solidFill>
                <a:latin typeface="Arial"/>
                <a:cs typeface="Arial"/>
              </a:rPr>
              <a:t>.</a:t>
            </a:r>
            <a:endParaRPr sz="2200">
              <a:latin typeface="Arial"/>
              <a:cs typeface="Arial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1320"/>
              </a:spcBef>
              <a:buClr>
                <a:srgbClr val="650032"/>
              </a:buClr>
              <a:buFont typeface="Arial"/>
              <a:buAutoNum type="arabicPeriod"/>
              <a:tabLst>
                <a:tab pos="355600" algn="l"/>
              </a:tabLst>
            </a:pPr>
            <a:r>
              <a:rPr sz="2200" spc="-25" dirty="0">
                <a:solidFill>
                  <a:srgbClr val="650032"/>
                </a:solidFill>
                <a:latin typeface="Arial"/>
                <a:cs typeface="Arial"/>
              </a:rPr>
              <a:t>O</a:t>
            </a:r>
            <a:r>
              <a:rPr sz="2200" spc="-15" dirty="0">
                <a:solidFill>
                  <a:srgbClr val="650032"/>
                </a:solidFill>
                <a:latin typeface="Arial"/>
                <a:cs typeface="Arial"/>
              </a:rPr>
              <a:t>n</a:t>
            </a:r>
            <a:r>
              <a:rPr sz="2200" spc="-10" dirty="0">
                <a:solidFill>
                  <a:srgbClr val="650032"/>
                </a:solidFill>
                <a:latin typeface="Arial"/>
                <a:cs typeface="Arial"/>
              </a:rPr>
              <a:t>c</a:t>
            </a:r>
            <a:r>
              <a:rPr sz="2200" spc="-15" dirty="0">
                <a:solidFill>
                  <a:srgbClr val="650032"/>
                </a:solidFill>
                <a:latin typeface="Arial"/>
                <a:cs typeface="Arial"/>
              </a:rPr>
              <a:t>e</a:t>
            </a:r>
            <a:r>
              <a:rPr sz="2200" spc="95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650032"/>
                </a:solidFill>
                <a:latin typeface="Arial"/>
                <a:cs typeface="Arial"/>
              </a:rPr>
              <a:t>the</a:t>
            </a:r>
            <a:r>
              <a:rPr sz="2200" spc="95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200" spc="-5" dirty="0">
                <a:solidFill>
                  <a:srgbClr val="650032"/>
                </a:solidFill>
                <a:latin typeface="Arial"/>
                <a:cs typeface="Arial"/>
              </a:rPr>
              <a:t>A</a:t>
            </a:r>
            <a:r>
              <a:rPr sz="2200" spc="-15" dirty="0">
                <a:solidFill>
                  <a:srgbClr val="650032"/>
                </a:solidFill>
                <a:latin typeface="Arial"/>
                <a:cs typeface="Arial"/>
              </a:rPr>
              <a:t>d</a:t>
            </a:r>
            <a:r>
              <a:rPr sz="2200" spc="-30" dirty="0">
                <a:solidFill>
                  <a:srgbClr val="650032"/>
                </a:solidFill>
                <a:latin typeface="Arial"/>
                <a:cs typeface="Arial"/>
              </a:rPr>
              <a:t>m</a:t>
            </a:r>
            <a:r>
              <a:rPr sz="2200" spc="-10" dirty="0">
                <a:solidFill>
                  <a:srgbClr val="650032"/>
                </a:solidFill>
                <a:latin typeface="Arial"/>
                <a:cs typeface="Arial"/>
              </a:rPr>
              <a:t>inistrator</a:t>
            </a:r>
            <a:r>
              <a:rPr sz="2200" spc="120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650032"/>
                </a:solidFill>
                <a:latin typeface="Arial"/>
                <a:cs typeface="Arial"/>
              </a:rPr>
              <a:t>updates</a:t>
            </a:r>
            <a:r>
              <a:rPr sz="2200" spc="110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650032"/>
                </a:solidFill>
                <a:latin typeface="Arial"/>
                <a:cs typeface="Arial"/>
              </a:rPr>
              <a:t>the</a:t>
            </a:r>
            <a:r>
              <a:rPr sz="2200" spc="120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650032"/>
                </a:solidFill>
                <a:latin typeface="Arial"/>
                <a:cs typeface="Arial"/>
              </a:rPr>
              <a:t>ne</a:t>
            </a:r>
            <a:r>
              <a:rPr sz="2200" spc="-10" dirty="0">
                <a:solidFill>
                  <a:srgbClr val="650032"/>
                </a:solidFill>
                <a:latin typeface="Arial"/>
                <a:cs typeface="Arial"/>
              </a:rPr>
              <a:t>c</a:t>
            </a:r>
            <a:r>
              <a:rPr sz="2200" spc="-15" dirty="0">
                <a:solidFill>
                  <a:srgbClr val="650032"/>
                </a:solidFill>
                <a:latin typeface="Arial"/>
                <a:cs typeface="Arial"/>
              </a:rPr>
              <a:t>e</a:t>
            </a:r>
            <a:r>
              <a:rPr sz="2200" spc="-10" dirty="0">
                <a:solidFill>
                  <a:srgbClr val="650032"/>
                </a:solidFill>
                <a:latin typeface="Arial"/>
                <a:cs typeface="Arial"/>
              </a:rPr>
              <a:t>ss</a:t>
            </a:r>
            <a:r>
              <a:rPr sz="2200" spc="-15" dirty="0">
                <a:solidFill>
                  <a:srgbClr val="650032"/>
                </a:solidFill>
                <a:latin typeface="Arial"/>
                <a:cs typeface="Arial"/>
              </a:rPr>
              <a:t>ary</a:t>
            </a:r>
            <a:r>
              <a:rPr sz="2200" spc="100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200" spc="5" dirty="0">
                <a:solidFill>
                  <a:srgbClr val="650032"/>
                </a:solidFill>
                <a:latin typeface="Arial"/>
                <a:cs typeface="Arial"/>
              </a:rPr>
              <a:t>i</a:t>
            </a:r>
            <a:r>
              <a:rPr sz="2200" spc="-15" dirty="0">
                <a:solidFill>
                  <a:srgbClr val="650032"/>
                </a:solidFill>
                <a:latin typeface="Arial"/>
                <a:cs typeface="Arial"/>
              </a:rPr>
              <a:t>nfo</a:t>
            </a:r>
            <a:r>
              <a:rPr sz="2200" dirty="0">
                <a:solidFill>
                  <a:srgbClr val="650032"/>
                </a:solidFill>
                <a:latin typeface="Arial"/>
                <a:cs typeface="Arial"/>
              </a:rPr>
              <a:t>r</a:t>
            </a:r>
            <a:r>
              <a:rPr sz="2200" spc="-30" dirty="0">
                <a:solidFill>
                  <a:srgbClr val="650032"/>
                </a:solidFill>
                <a:latin typeface="Arial"/>
                <a:cs typeface="Arial"/>
              </a:rPr>
              <a:t>m</a:t>
            </a:r>
            <a:r>
              <a:rPr sz="2200" spc="-10" dirty="0">
                <a:solidFill>
                  <a:srgbClr val="650032"/>
                </a:solidFill>
                <a:latin typeface="Arial"/>
                <a:cs typeface="Arial"/>
              </a:rPr>
              <a:t>ation,</a:t>
            </a:r>
            <a:r>
              <a:rPr sz="2200" spc="120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650032"/>
                </a:solidFill>
                <a:latin typeface="Arial"/>
                <a:cs typeface="Arial"/>
              </a:rPr>
              <a:t>the</a:t>
            </a:r>
            <a:r>
              <a:rPr sz="2200" spc="-10" dirty="0">
                <a:solidFill>
                  <a:srgbClr val="650032"/>
                </a:solidFill>
                <a:latin typeface="Arial"/>
                <a:cs typeface="Arial"/>
              </a:rPr>
              <a:t> s</a:t>
            </a:r>
            <a:r>
              <a:rPr sz="2200" spc="-25" dirty="0">
                <a:solidFill>
                  <a:srgbClr val="650032"/>
                </a:solidFill>
                <a:latin typeface="Arial"/>
                <a:cs typeface="Arial"/>
              </a:rPr>
              <a:t>y</a:t>
            </a:r>
            <a:r>
              <a:rPr sz="2200" spc="-10" dirty="0">
                <a:solidFill>
                  <a:srgbClr val="650032"/>
                </a:solidFill>
                <a:latin typeface="Arial"/>
                <a:cs typeface="Arial"/>
              </a:rPr>
              <a:t>s</a:t>
            </a:r>
            <a:r>
              <a:rPr sz="2200" spc="-15" dirty="0">
                <a:solidFill>
                  <a:srgbClr val="650032"/>
                </a:solidFill>
                <a:latin typeface="Arial"/>
                <a:cs typeface="Arial"/>
              </a:rPr>
              <a:t>tem</a:t>
            </a:r>
            <a:r>
              <a:rPr sz="2200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200" spc="125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650032"/>
                </a:solidFill>
                <a:latin typeface="Arial"/>
                <a:cs typeface="Arial"/>
              </a:rPr>
              <a:t>up</a:t>
            </a:r>
            <a:r>
              <a:rPr sz="2200" dirty="0">
                <a:solidFill>
                  <a:srgbClr val="650032"/>
                </a:solidFill>
                <a:latin typeface="Arial"/>
                <a:cs typeface="Arial"/>
              </a:rPr>
              <a:t>d</a:t>
            </a:r>
            <a:r>
              <a:rPr sz="2200" spc="-15" dirty="0">
                <a:solidFill>
                  <a:srgbClr val="650032"/>
                </a:solidFill>
                <a:latin typeface="Arial"/>
                <a:cs typeface="Arial"/>
              </a:rPr>
              <a:t>ates</a:t>
            </a:r>
            <a:r>
              <a:rPr sz="2200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200" spc="125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650032"/>
                </a:solidFill>
                <a:latin typeface="Arial"/>
                <a:cs typeface="Arial"/>
              </a:rPr>
              <a:t>the</a:t>
            </a:r>
            <a:r>
              <a:rPr sz="2200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200" spc="120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650032"/>
                </a:solidFill>
                <a:latin typeface="Arial"/>
                <a:cs typeface="Arial"/>
              </a:rPr>
              <a:t>u</a:t>
            </a:r>
            <a:r>
              <a:rPr sz="2200" dirty="0">
                <a:solidFill>
                  <a:srgbClr val="650032"/>
                </a:solidFill>
                <a:latin typeface="Arial"/>
                <a:cs typeface="Arial"/>
              </a:rPr>
              <a:t>s</a:t>
            </a:r>
            <a:r>
              <a:rPr sz="2200" spc="-10" dirty="0">
                <a:solidFill>
                  <a:srgbClr val="650032"/>
                </a:solidFill>
                <a:latin typeface="Arial"/>
                <a:cs typeface="Arial"/>
              </a:rPr>
              <a:t>er</a:t>
            </a:r>
            <a:r>
              <a:rPr sz="2200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200" spc="120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650032"/>
                </a:solidFill>
                <a:latin typeface="Arial"/>
                <a:cs typeface="Arial"/>
              </a:rPr>
              <a:t>a</a:t>
            </a:r>
            <a:r>
              <a:rPr sz="2200" spc="-10" dirty="0">
                <a:solidFill>
                  <a:srgbClr val="650032"/>
                </a:solidFill>
                <a:latin typeface="Arial"/>
                <a:cs typeface="Arial"/>
              </a:rPr>
              <a:t>cc</a:t>
            </a:r>
            <a:r>
              <a:rPr sz="2200" spc="-15" dirty="0">
                <a:solidFill>
                  <a:srgbClr val="650032"/>
                </a:solidFill>
                <a:latin typeface="Arial"/>
                <a:cs typeface="Arial"/>
              </a:rPr>
              <a:t>ount</a:t>
            </a:r>
            <a:r>
              <a:rPr sz="2200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200" spc="130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650032"/>
                </a:solidFill>
                <a:latin typeface="Arial"/>
                <a:cs typeface="Arial"/>
              </a:rPr>
              <a:t>rec</a:t>
            </a:r>
            <a:r>
              <a:rPr sz="2200" spc="-15" dirty="0">
                <a:solidFill>
                  <a:srgbClr val="650032"/>
                </a:solidFill>
                <a:latin typeface="Arial"/>
                <a:cs typeface="Arial"/>
              </a:rPr>
              <a:t>ord</a:t>
            </a:r>
            <a:r>
              <a:rPr sz="2200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200" spc="135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200" spc="-25" dirty="0">
                <a:solidFill>
                  <a:srgbClr val="650032"/>
                </a:solidFill>
                <a:latin typeface="Arial"/>
                <a:cs typeface="Arial"/>
              </a:rPr>
              <a:t>w</a:t>
            </a:r>
            <a:r>
              <a:rPr sz="2200" spc="-5" dirty="0">
                <a:solidFill>
                  <a:srgbClr val="650032"/>
                </a:solidFill>
                <a:latin typeface="Arial"/>
                <a:cs typeface="Arial"/>
              </a:rPr>
              <a:t>i</a:t>
            </a:r>
            <a:r>
              <a:rPr sz="2200" dirty="0">
                <a:solidFill>
                  <a:srgbClr val="650032"/>
                </a:solidFill>
                <a:latin typeface="Arial"/>
                <a:cs typeface="Arial"/>
              </a:rPr>
              <a:t>t</a:t>
            </a:r>
            <a:r>
              <a:rPr sz="2200" spc="-15" dirty="0">
                <a:solidFill>
                  <a:srgbClr val="650032"/>
                </a:solidFill>
                <a:latin typeface="Arial"/>
                <a:cs typeface="Arial"/>
              </a:rPr>
              <a:t>h</a:t>
            </a:r>
            <a:r>
              <a:rPr sz="2200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200" spc="120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650032"/>
                </a:solidFill>
                <a:latin typeface="Arial"/>
                <a:cs typeface="Arial"/>
              </a:rPr>
              <a:t>the</a:t>
            </a:r>
            <a:r>
              <a:rPr sz="2200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200" spc="110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650032"/>
                </a:solidFill>
                <a:latin typeface="Arial"/>
                <a:cs typeface="Arial"/>
              </a:rPr>
              <a:t>up</a:t>
            </a:r>
            <a:r>
              <a:rPr sz="2200" dirty="0">
                <a:solidFill>
                  <a:srgbClr val="650032"/>
                </a:solidFill>
                <a:latin typeface="Arial"/>
                <a:cs typeface="Arial"/>
              </a:rPr>
              <a:t>da</a:t>
            </a:r>
            <a:r>
              <a:rPr sz="2200" spc="-15" dirty="0">
                <a:solidFill>
                  <a:srgbClr val="650032"/>
                </a:solidFill>
                <a:latin typeface="Arial"/>
                <a:cs typeface="Arial"/>
              </a:rPr>
              <a:t>ted</a:t>
            </a:r>
            <a:r>
              <a:rPr sz="2200" spc="-10" dirty="0">
                <a:solidFill>
                  <a:srgbClr val="650032"/>
                </a:solidFill>
                <a:latin typeface="Arial"/>
                <a:cs typeface="Arial"/>
              </a:rPr>
              <a:t> infor</a:t>
            </a:r>
            <a:r>
              <a:rPr sz="2200" spc="-30" dirty="0">
                <a:solidFill>
                  <a:srgbClr val="650032"/>
                </a:solidFill>
                <a:latin typeface="Arial"/>
                <a:cs typeface="Arial"/>
              </a:rPr>
              <a:t>m</a:t>
            </a:r>
            <a:r>
              <a:rPr sz="2200" dirty="0">
                <a:solidFill>
                  <a:srgbClr val="650032"/>
                </a:solidFill>
                <a:latin typeface="Arial"/>
                <a:cs typeface="Arial"/>
              </a:rPr>
              <a:t>a</a:t>
            </a:r>
            <a:r>
              <a:rPr sz="2200" spc="-10" dirty="0">
                <a:solidFill>
                  <a:srgbClr val="650032"/>
                </a:solidFill>
                <a:latin typeface="Arial"/>
                <a:cs typeface="Arial"/>
              </a:rPr>
              <a:t>tion.</a:t>
            </a:r>
            <a:endParaRPr sz="2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50241" y="455316"/>
            <a:ext cx="1643380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166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10" dirty="0">
                <a:solidFill>
                  <a:srgbClr val="3232FF"/>
                </a:solidFill>
                <a:latin typeface="Times New Roman"/>
                <a:cs typeface="Times New Roman"/>
              </a:rPr>
              <a:t> </a:t>
            </a:r>
            <a:r>
              <a:rPr sz="3600" spc="86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09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04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endParaRPr sz="36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61987" y="990600"/>
            <a:ext cx="8610600" cy="0"/>
          </a:xfrm>
          <a:custGeom>
            <a:avLst/>
            <a:gdLst/>
            <a:ahLst/>
            <a:cxnLst/>
            <a:rect l="l" t="t" r="r" b="b"/>
            <a:pathLst>
              <a:path w="8610600">
                <a:moveTo>
                  <a:pt x="0" y="0"/>
                </a:moveTo>
                <a:lnTo>
                  <a:pt x="8610611" y="0"/>
                </a:lnTo>
              </a:path>
            </a:pathLst>
          </a:custGeom>
          <a:ln w="571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2555">
              <a:lnSpc>
                <a:spcPct val="100000"/>
              </a:lnSpc>
            </a:pPr>
            <a:fld id="{81D60167-4931-47E6-BA6A-407CBD079E47}" type="slidenum">
              <a:rPr dirty="0"/>
              <a:pPr marL="122555">
                <a:lnSpc>
                  <a:spcPct val="100000"/>
                </a:lnSpc>
              </a:pPr>
              <a:t>74</a:t>
            </a:fld>
            <a:endParaRPr dirty="0"/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S</a:t>
            </a:r>
            <a:r>
              <a:rPr spc="-10" dirty="0"/>
              <a:t>o</a:t>
            </a:r>
            <a:r>
              <a:rPr spc="-5" dirty="0"/>
              <a:t>f</a:t>
            </a:r>
            <a:r>
              <a:rPr dirty="0"/>
              <a:t>t</a:t>
            </a:r>
            <a:r>
              <a:rPr spc="-20" dirty="0"/>
              <a:t>w</a:t>
            </a:r>
            <a:r>
              <a:rPr dirty="0"/>
              <a:t>a</a:t>
            </a:r>
            <a:r>
              <a:rPr spc="-5" dirty="0"/>
              <a:t>r</a:t>
            </a:r>
            <a:r>
              <a:rPr dirty="0"/>
              <a:t>e</a:t>
            </a:r>
            <a:r>
              <a:rPr spc="-5" dirty="0"/>
              <a:t> </a:t>
            </a:r>
            <a:r>
              <a:rPr dirty="0"/>
              <a:t>E</a:t>
            </a:r>
            <a:r>
              <a:rPr spc="5" dirty="0"/>
              <a:t>n</a:t>
            </a:r>
            <a:r>
              <a:rPr spc="-10" dirty="0"/>
              <a:t>g</a:t>
            </a:r>
            <a:r>
              <a:rPr dirty="0"/>
              <a:t>i</a:t>
            </a:r>
            <a:r>
              <a:rPr spc="5" dirty="0"/>
              <a:t>n</a:t>
            </a:r>
            <a:r>
              <a:rPr spc="-10" dirty="0"/>
              <a:t>ee</a:t>
            </a:r>
            <a:r>
              <a:rPr spc="-5" dirty="0"/>
              <a:t>r</a:t>
            </a:r>
            <a:r>
              <a:rPr spc="-10" dirty="0"/>
              <a:t>i</a:t>
            </a:r>
            <a:r>
              <a:rPr spc="5" dirty="0"/>
              <a:t>n</a:t>
            </a:r>
            <a:r>
              <a:rPr dirty="0"/>
              <a:t>g</a:t>
            </a:r>
            <a:r>
              <a:rPr spc="-5" dirty="0"/>
              <a:t> </a:t>
            </a:r>
            <a:r>
              <a:rPr spc="-20" dirty="0"/>
              <a:t>(</a:t>
            </a:r>
            <a:r>
              <a:rPr spc="-10" dirty="0"/>
              <a:t>3</a:t>
            </a:r>
            <a:r>
              <a:rPr sz="750" baseline="22222" dirty="0"/>
              <a:t>rd </a:t>
            </a:r>
            <a:r>
              <a:rPr sz="750" spc="-75" baseline="22222" dirty="0"/>
              <a:t> </a:t>
            </a:r>
            <a:r>
              <a:rPr sz="800" spc="-10" dirty="0"/>
              <a:t>ed</a:t>
            </a:r>
            <a:r>
              <a:rPr sz="800" dirty="0"/>
              <a:t>.</a:t>
            </a:r>
            <a:r>
              <a:rPr sz="800" spc="-5" dirty="0"/>
              <a:t>)</a:t>
            </a:r>
            <a:r>
              <a:rPr sz="800" dirty="0"/>
              <a:t>,</a:t>
            </a:r>
            <a:r>
              <a:rPr sz="800" spc="-5" dirty="0"/>
              <a:t> </a:t>
            </a:r>
            <a:r>
              <a:rPr sz="800" dirty="0"/>
              <a:t>By</a:t>
            </a:r>
            <a:r>
              <a:rPr sz="800" spc="-15" dirty="0"/>
              <a:t> </a:t>
            </a:r>
            <a:r>
              <a:rPr sz="800" spc="-20" dirty="0"/>
              <a:t>K</a:t>
            </a:r>
            <a:r>
              <a:rPr sz="800" spc="15" dirty="0"/>
              <a:t>.</a:t>
            </a:r>
            <a:r>
              <a:rPr sz="800" dirty="0"/>
              <a:t>K</a:t>
            </a:r>
            <a:r>
              <a:rPr sz="800" spc="-15" dirty="0"/>
              <a:t> </a:t>
            </a:r>
            <a:r>
              <a:rPr sz="800" spc="-5" dirty="0"/>
              <a:t>A</a:t>
            </a:r>
            <a:r>
              <a:rPr sz="800" spc="-10" dirty="0"/>
              <a:t>gg</a:t>
            </a:r>
            <a:r>
              <a:rPr sz="800" dirty="0"/>
              <a:t>a</a:t>
            </a:r>
            <a:r>
              <a:rPr sz="800" spc="-5" dirty="0"/>
              <a:t>r</a:t>
            </a:r>
            <a:r>
              <a:rPr sz="800" spc="-20" dirty="0"/>
              <a:t>w</a:t>
            </a:r>
            <a:r>
              <a:rPr sz="800" dirty="0"/>
              <a:t>al</a:t>
            </a:r>
            <a:r>
              <a:rPr sz="800" spc="5" dirty="0"/>
              <a:t> </a:t>
            </a:r>
            <a:r>
              <a:rPr sz="800" dirty="0"/>
              <a:t>&amp;</a:t>
            </a:r>
            <a:r>
              <a:rPr sz="800" spc="-10" dirty="0"/>
              <a:t> </a:t>
            </a:r>
            <a:r>
              <a:rPr sz="800" spc="-5" dirty="0"/>
              <a:t>Y</a:t>
            </a:r>
            <a:r>
              <a:rPr sz="800" spc="-10" dirty="0"/>
              <a:t>oge</a:t>
            </a:r>
            <a:r>
              <a:rPr sz="800" spc="-5" dirty="0"/>
              <a:t>s</a:t>
            </a:r>
            <a:r>
              <a:rPr sz="800" dirty="0"/>
              <a:t>h</a:t>
            </a:r>
            <a:r>
              <a:rPr sz="800" spc="10" dirty="0"/>
              <a:t> </a:t>
            </a:r>
            <a:r>
              <a:rPr sz="800" spc="-5" dirty="0"/>
              <a:t>S</a:t>
            </a:r>
            <a:r>
              <a:rPr sz="800" dirty="0"/>
              <a:t>i</a:t>
            </a:r>
            <a:r>
              <a:rPr sz="800" spc="5" dirty="0"/>
              <a:t>n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dirty="0"/>
              <a:t>C</a:t>
            </a:r>
            <a:r>
              <a:rPr sz="800" spc="-20" dirty="0"/>
              <a:t>o</a:t>
            </a:r>
            <a:r>
              <a:rPr sz="800" spc="5" dirty="0"/>
              <a:t>p</a:t>
            </a:r>
            <a:r>
              <a:rPr sz="800" spc="-20" dirty="0"/>
              <a:t>y</a:t>
            </a:r>
            <a:r>
              <a:rPr sz="800" spc="-5" dirty="0"/>
              <a:t>r</a:t>
            </a:r>
            <a:r>
              <a:rPr sz="800" dirty="0"/>
              <a:t>i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t</a:t>
            </a:r>
            <a:r>
              <a:rPr sz="800" spc="5" dirty="0"/>
              <a:t> </a:t>
            </a:r>
            <a:r>
              <a:rPr sz="800" dirty="0"/>
              <a:t>©</a:t>
            </a:r>
            <a:r>
              <a:rPr sz="800" spc="5" dirty="0"/>
              <a:t> </a:t>
            </a:r>
            <a:r>
              <a:rPr sz="800" spc="-5" dirty="0"/>
              <a:t>N</a:t>
            </a:r>
            <a:r>
              <a:rPr sz="800" spc="-10" dirty="0"/>
              <a:t>e</a:t>
            </a:r>
            <a:r>
              <a:rPr sz="800" dirty="0"/>
              <a:t>w</a:t>
            </a:r>
            <a:r>
              <a:rPr sz="800" spc="-15" dirty="0"/>
              <a:t> </a:t>
            </a:r>
            <a:r>
              <a:rPr sz="800" spc="-20" dirty="0"/>
              <a:t>A</a:t>
            </a:r>
            <a:r>
              <a:rPr sz="800" spc="-10" dirty="0"/>
              <a:t>g</a:t>
            </a:r>
            <a:r>
              <a:rPr sz="800" dirty="0"/>
              <a:t>e</a:t>
            </a:r>
            <a:r>
              <a:rPr sz="800" spc="5" dirty="0"/>
              <a:t> </a:t>
            </a:r>
            <a:r>
              <a:rPr sz="800" spc="-30" dirty="0"/>
              <a:t>I</a:t>
            </a:r>
            <a:r>
              <a:rPr sz="800" spc="5" dirty="0"/>
              <a:t>n</a:t>
            </a:r>
            <a:r>
              <a:rPr sz="800" dirty="0"/>
              <a:t>t</a:t>
            </a:r>
            <a:r>
              <a:rPr sz="800" spc="-10" dirty="0"/>
              <a:t>e</a:t>
            </a:r>
            <a:r>
              <a:rPr sz="800" spc="-5" dirty="0"/>
              <a:t>r</a:t>
            </a:r>
            <a:r>
              <a:rPr sz="800" spc="5" dirty="0"/>
              <a:t>n</a:t>
            </a:r>
            <a:r>
              <a:rPr sz="800" dirty="0"/>
              <a:t>ati</a:t>
            </a:r>
            <a:r>
              <a:rPr sz="800" spc="-20" dirty="0"/>
              <a:t>o</a:t>
            </a:r>
            <a:r>
              <a:rPr sz="800" spc="-10" dirty="0"/>
              <a:t>n</a:t>
            </a:r>
            <a:r>
              <a:rPr sz="800" dirty="0"/>
              <a:t>al</a:t>
            </a:r>
            <a:r>
              <a:rPr sz="800" spc="-5" dirty="0"/>
              <a:t> P</a:t>
            </a:r>
            <a:r>
              <a:rPr sz="800" spc="5" dirty="0"/>
              <a:t>ub</a:t>
            </a:r>
            <a:r>
              <a:rPr sz="800" spc="-10" dirty="0"/>
              <a:t>l</a:t>
            </a:r>
            <a:r>
              <a:rPr sz="800" dirty="0"/>
              <a:t>i</a:t>
            </a:r>
            <a:r>
              <a:rPr sz="800" spc="-5" dirty="0"/>
              <a:t>s</a:t>
            </a:r>
            <a:r>
              <a:rPr sz="800" spc="-10" dirty="0"/>
              <a:t>he</a:t>
            </a:r>
            <a:r>
              <a:rPr sz="800" spc="-5" dirty="0"/>
              <a:t>rs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spc="-10" dirty="0"/>
              <a:t>20</a:t>
            </a:r>
            <a:r>
              <a:rPr sz="800" spc="5" dirty="0"/>
              <a:t>0</a:t>
            </a:r>
            <a:r>
              <a:rPr sz="800" dirty="0"/>
              <a:t>7</a:t>
            </a:r>
            <a:endParaRPr sz="800"/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50241" y="455316"/>
            <a:ext cx="1643380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166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10" dirty="0">
                <a:solidFill>
                  <a:srgbClr val="3232FF"/>
                </a:solidFill>
                <a:latin typeface="Times New Roman"/>
                <a:cs typeface="Times New Roman"/>
              </a:rPr>
              <a:t> </a:t>
            </a:r>
            <a:r>
              <a:rPr sz="3600" spc="86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09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04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61987" y="990600"/>
            <a:ext cx="8610600" cy="0"/>
          </a:xfrm>
          <a:custGeom>
            <a:avLst/>
            <a:gdLst/>
            <a:ahLst/>
            <a:cxnLst/>
            <a:rect l="l" t="t" r="r" b="b"/>
            <a:pathLst>
              <a:path w="8610600">
                <a:moveTo>
                  <a:pt x="0" y="0"/>
                </a:moveTo>
                <a:lnTo>
                  <a:pt x="8610611" y="0"/>
                </a:lnTo>
              </a:path>
            </a:pathLst>
          </a:custGeom>
          <a:ln w="571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90424" rIns="0" bIns="0" rtlCol="0">
            <a:spAutoFit/>
          </a:bodyPr>
          <a:lstStyle/>
          <a:p>
            <a:pPr marL="279400">
              <a:lnSpc>
                <a:spcPct val="100000"/>
              </a:lnSpc>
            </a:pPr>
            <a:r>
              <a:rPr spc="-5" dirty="0"/>
              <a:t>7</a:t>
            </a:r>
            <a:r>
              <a:rPr dirty="0"/>
              <a:t>.</a:t>
            </a:r>
            <a:r>
              <a:rPr spc="-5" dirty="0"/>
              <a:t>5</a:t>
            </a:r>
            <a:r>
              <a:rPr dirty="0"/>
              <a:t>.3 </a:t>
            </a:r>
            <a:r>
              <a:rPr spc="-5" dirty="0"/>
              <a:t>Dele</a:t>
            </a:r>
            <a:r>
              <a:rPr spc="15" dirty="0"/>
              <a:t>t</a:t>
            </a:r>
            <a:r>
              <a:rPr dirty="0"/>
              <a:t>e a </a:t>
            </a:r>
            <a:r>
              <a:rPr spc="-5" dirty="0"/>
              <a:t>U</a:t>
            </a:r>
            <a:r>
              <a:rPr dirty="0"/>
              <a:t>s</a:t>
            </a:r>
            <a:r>
              <a:rPr spc="-5" dirty="0"/>
              <a:t>e</a:t>
            </a:r>
            <a:r>
              <a:rPr dirty="0"/>
              <a:t>r</a:t>
            </a:r>
            <a:r>
              <a:rPr spc="5" dirty="0"/>
              <a:t> </a:t>
            </a:r>
            <a:r>
              <a:rPr spc="-5" dirty="0"/>
              <a:t>A</a:t>
            </a:r>
            <a:r>
              <a:rPr dirty="0"/>
              <a:t>cc</a:t>
            </a:r>
            <a:r>
              <a:rPr spc="-5" dirty="0"/>
              <a:t>oun</a:t>
            </a:r>
            <a:r>
              <a:rPr dirty="0"/>
              <a:t>t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2555">
              <a:lnSpc>
                <a:spcPct val="100000"/>
              </a:lnSpc>
            </a:pPr>
            <a:fld id="{81D60167-4931-47E6-BA6A-407CBD079E47}" type="slidenum">
              <a:rPr dirty="0"/>
              <a:pPr marL="122555">
                <a:lnSpc>
                  <a:spcPct val="100000"/>
                </a:lnSpc>
              </a:pPr>
              <a:t>75</a:t>
            </a:fld>
            <a:endParaRPr dirty="0"/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S</a:t>
            </a:r>
            <a:r>
              <a:rPr spc="-10" dirty="0"/>
              <a:t>o</a:t>
            </a:r>
            <a:r>
              <a:rPr spc="-5" dirty="0"/>
              <a:t>f</a:t>
            </a:r>
            <a:r>
              <a:rPr dirty="0"/>
              <a:t>t</a:t>
            </a:r>
            <a:r>
              <a:rPr spc="-20" dirty="0"/>
              <a:t>w</a:t>
            </a:r>
            <a:r>
              <a:rPr dirty="0"/>
              <a:t>a</a:t>
            </a:r>
            <a:r>
              <a:rPr spc="-5" dirty="0"/>
              <a:t>r</a:t>
            </a:r>
            <a:r>
              <a:rPr dirty="0"/>
              <a:t>e</a:t>
            </a:r>
            <a:r>
              <a:rPr spc="-5" dirty="0"/>
              <a:t> </a:t>
            </a:r>
            <a:r>
              <a:rPr dirty="0"/>
              <a:t>E</a:t>
            </a:r>
            <a:r>
              <a:rPr spc="5" dirty="0"/>
              <a:t>n</a:t>
            </a:r>
            <a:r>
              <a:rPr spc="-10" dirty="0"/>
              <a:t>g</a:t>
            </a:r>
            <a:r>
              <a:rPr dirty="0"/>
              <a:t>i</a:t>
            </a:r>
            <a:r>
              <a:rPr spc="5" dirty="0"/>
              <a:t>n</a:t>
            </a:r>
            <a:r>
              <a:rPr spc="-10" dirty="0"/>
              <a:t>ee</a:t>
            </a:r>
            <a:r>
              <a:rPr spc="-5" dirty="0"/>
              <a:t>r</a:t>
            </a:r>
            <a:r>
              <a:rPr spc="-10" dirty="0"/>
              <a:t>i</a:t>
            </a:r>
            <a:r>
              <a:rPr spc="5" dirty="0"/>
              <a:t>n</a:t>
            </a:r>
            <a:r>
              <a:rPr dirty="0"/>
              <a:t>g</a:t>
            </a:r>
            <a:r>
              <a:rPr spc="-5" dirty="0"/>
              <a:t> </a:t>
            </a:r>
            <a:r>
              <a:rPr spc="-20" dirty="0"/>
              <a:t>(</a:t>
            </a:r>
            <a:r>
              <a:rPr spc="-10" dirty="0"/>
              <a:t>3</a:t>
            </a:r>
            <a:r>
              <a:rPr sz="750" baseline="22222" dirty="0"/>
              <a:t>rd </a:t>
            </a:r>
            <a:r>
              <a:rPr sz="750" spc="-75" baseline="22222" dirty="0"/>
              <a:t> </a:t>
            </a:r>
            <a:r>
              <a:rPr sz="800" spc="-10" dirty="0"/>
              <a:t>ed</a:t>
            </a:r>
            <a:r>
              <a:rPr sz="800" dirty="0"/>
              <a:t>.</a:t>
            </a:r>
            <a:r>
              <a:rPr sz="800" spc="-5" dirty="0"/>
              <a:t>)</a:t>
            </a:r>
            <a:r>
              <a:rPr sz="800" dirty="0"/>
              <a:t>,</a:t>
            </a:r>
            <a:r>
              <a:rPr sz="800" spc="-5" dirty="0"/>
              <a:t> </a:t>
            </a:r>
            <a:r>
              <a:rPr sz="800" dirty="0"/>
              <a:t>By</a:t>
            </a:r>
            <a:r>
              <a:rPr sz="800" spc="-15" dirty="0"/>
              <a:t> </a:t>
            </a:r>
            <a:r>
              <a:rPr sz="800" spc="-20" dirty="0"/>
              <a:t>K</a:t>
            </a:r>
            <a:r>
              <a:rPr sz="800" spc="15" dirty="0"/>
              <a:t>.</a:t>
            </a:r>
            <a:r>
              <a:rPr sz="800" dirty="0"/>
              <a:t>K</a:t>
            </a:r>
            <a:r>
              <a:rPr sz="800" spc="-15" dirty="0"/>
              <a:t> </a:t>
            </a:r>
            <a:r>
              <a:rPr sz="800" spc="-5" dirty="0"/>
              <a:t>A</a:t>
            </a:r>
            <a:r>
              <a:rPr sz="800" spc="-10" dirty="0"/>
              <a:t>gg</a:t>
            </a:r>
            <a:r>
              <a:rPr sz="800" dirty="0"/>
              <a:t>a</a:t>
            </a:r>
            <a:r>
              <a:rPr sz="800" spc="-5" dirty="0"/>
              <a:t>r</a:t>
            </a:r>
            <a:r>
              <a:rPr sz="800" spc="-20" dirty="0"/>
              <a:t>w</a:t>
            </a:r>
            <a:r>
              <a:rPr sz="800" dirty="0"/>
              <a:t>al</a:t>
            </a:r>
            <a:r>
              <a:rPr sz="800" spc="5" dirty="0"/>
              <a:t> </a:t>
            </a:r>
            <a:r>
              <a:rPr sz="800" dirty="0"/>
              <a:t>&amp;</a:t>
            </a:r>
            <a:r>
              <a:rPr sz="800" spc="-10" dirty="0"/>
              <a:t> </a:t>
            </a:r>
            <a:r>
              <a:rPr sz="800" spc="-5" dirty="0"/>
              <a:t>Y</a:t>
            </a:r>
            <a:r>
              <a:rPr sz="800" spc="-10" dirty="0"/>
              <a:t>oge</a:t>
            </a:r>
            <a:r>
              <a:rPr sz="800" spc="-5" dirty="0"/>
              <a:t>s</a:t>
            </a:r>
            <a:r>
              <a:rPr sz="800" dirty="0"/>
              <a:t>h</a:t>
            </a:r>
            <a:r>
              <a:rPr sz="800" spc="10" dirty="0"/>
              <a:t> </a:t>
            </a:r>
            <a:r>
              <a:rPr sz="800" spc="-5" dirty="0"/>
              <a:t>S</a:t>
            </a:r>
            <a:r>
              <a:rPr sz="800" dirty="0"/>
              <a:t>i</a:t>
            </a:r>
            <a:r>
              <a:rPr sz="800" spc="5" dirty="0"/>
              <a:t>n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dirty="0"/>
              <a:t>C</a:t>
            </a:r>
            <a:r>
              <a:rPr sz="800" spc="-20" dirty="0"/>
              <a:t>o</a:t>
            </a:r>
            <a:r>
              <a:rPr sz="800" spc="5" dirty="0"/>
              <a:t>p</a:t>
            </a:r>
            <a:r>
              <a:rPr sz="800" spc="-20" dirty="0"/>
              <a:t>y</a:t>
            </a:r>
            <a:r>
              <a:rPr sz="800" spc="-5" dirty="0"/>
              <a:t>r</a:t>
            </a:r>
            <a:r>
              <a:rPr sz="800" dirty="0"/>
              <a:t>i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t</a:t>
            </a:r>
            <a:r>
              <a:rPr sz="800" spc="5" dirty="0"/>
              <a:t> </a:t>
            </a:r>
            <a:r>
              <a:rPr sz="800" dirty="0"/>
              <a:t>©</a:t>
            </a:r>
            <a:r>
              <a:rPr sz="800" spc="5" dirty="0"/>
              <a:t> </a:t>
            </a:r>
            <a:r>
              <a:rPr sz="800" spc="-5" dirty="0"/>
              <a:t>N</a:t>
            </a:r>
            <a:r>
              <a:rPr sz="800" spc="-10" dirty="0"/>
              <a:t>e</a:t>
            </a:r>
            <a:r>
              <a:rPr sz="800" dirty="0"/>
              <a:t>w</a:t>
            </a:r>
            <a:r>
              <a:rPr sz="800" spc="-15" dirty="0"/>
              <a:t> </a:t>
            </a:r>
            <a:r>
              <a:rPr sz="800" spc="-20" dirty="0"/>
              <a:t>A</a:t>
            </a:r>
            <a:r>
              <a:rPr sz="800" spc="-10" dirty="0"/>
              <a:t>g</a:t>
            </a:r>
            <a:r>
              <a:rPr sz="800" dirty="0"/>
              <a:t>e</a:t>
            </a:r>
            <a:r>
              <a:rPr sz="800" spc="5" dirty="0"/>
              <a:t> </a:t>
            </a:r>
            <a:r>
              <a:rPr sz="800" spc="-30" dirty="0"/>
              <a:t>I</a:t>
            </a:r>
            <a:r>
              <a:rPr sz="800" spc="5" dirty="0"/>
              <a:t>n</a:t>
            </a:r>
            <a:r>
              <a:rPr sz="800" dirty="0"/>
              <a:t>t</a:t>
            </a:r>
            <a:r>
              <a:rPr sz="800" spc="-10" dirty="0"/>
              <a:t>e</a:t>
            </a:r>
            <a:r>
              <a:rPr sz="800" spc="-5" dirty="0"/>
              <a:t>r</a:t>
            </a:r>
            <a:r>
              <a:rPr sz="800" spc="5" dirty="0"/>
              <a:t>n</a:t>
            </a:r>
            <a:r>
              <a:rPr sz="800" dirty="0"/>
              <a:t>ati</a:t>
            </a:r>
            <a:r>
              <a:rPr sz="800" spc="-20" dirty="0"/>
              <a:t>o</a:t>
            </a:r>
            <a:r>
              <a:rPr sz="800" spc="-10" dirty="0"/>
              <a:t>n</a:t>
            </a:r>
            <a:r>
              <a:rPr sz="800" dirty="0"/>
              <a:t>al</a:t>
            </a:r>
            <a:r>
              <a:rPr sz="800" spc="-5" dirty="0"/>
              <a:t> P</a:t>
            </a:r>
            <a:r>
              <a:rPr sz="800" spc="5" dirty="0"/>
              <a:t>ub</a:t>
            </a:r>
            <a:r>
              <a:rPr sz="800" spc="-10" dirty="0"/>
              <a:t>l</a:t>
            </a:r>
            <a:r>
              <a:rPr sz="800" dirty="0"/>
              <a:t>i</a:t>
            </a:r>
            <a:r>
              <a:rPr sz="800" spc="-5" dirty="0"/>
              <a:t>s</a:t>
            </a:r>
            <a:r>
              <a:rPr sz="800" spc="-10" dirty="0"/>
              <a:t>he</a:t>
            </a:r>
            <a:r>
              <a:rPr sz="800" spc="-5" dirty="0"/>
              <a:t>rs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spc="-10" dirty="0"/>
              <a:t>20</a:t>
            </a:r>
            <a:r>
              <a:rPr sz="800" spc="5" dirty="0"/>
              <a:t>0</a:t>
            </a:r>
            <a:r>
              <a:rPr sz="800" dirty="0"/>
              <a:t>7</a:t>
            </a:r>
            <a:endParaRPr sz="800"/>
          </a:p>
        </p:txBody>
      </p:sp>
      <p:sp>
        <p:nvSpPr>
          <p:cNvPr id="5" name="object 5"/>
          <p:cNvSpPr txBox="1"/>
          <p:nvPr/>
        </p:nvSpPr>
        <p:spPr>
          <a:xfrm>
            <a:off x="1660653" y="1873698"/>
            <a:ext cx="7480300" cy="35909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11480" marR="5715" indent="-398780">
              <a:lnSpc>
                <a:spcPct val="100000"/>
              </a:lnSpc>
              <a:buClr>
                <a:srgbClr val="650032"/>
              </a:buClr>
              <a:buFont typeface="Arial"/>
              <a:buAutoNum type="arabicPeriod"/>
              <a:tabLst>
                <a:tab pos="404495" algn="l"/>
                <a:tab pos="1065530" algn="l"/>
                <a:tab pos="2170430" algn="l"/>
                <a:tab pos="3476625" algn="l"/>
                <a:tab pos="4122420" algn="l"/>
                <a:tab pos="4683125" algn="l"/>
                <a:tab pos="6620509" algn="l"/>
              </a:tabLst>
            </a:pP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Th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e	syst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m	r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eque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sts	t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ha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t	t</a:t>
            </a:r>
            <a:r>
              <a:rPr sz="2400" spc="-15" dirty="0">
                <a:solidFill>
                  <a:srgbClr val="650032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e	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Ad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m</a:t>
            </a:r>
            <a:r>
              <a:rPr sz="2400" spc="5" dirty="0">
                <a:solidFill>
                  <a:srgbClr val="650032"/>
                </a:solidFill>
                <a:latin typeface="Arial"/>
                <a:cs typeface="Arial"/>
              </a:rPr>
              <a:t>in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str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r	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en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e</a:t>
            </a:r>
            <a:r>
              <a:rPr sz="2400" spc="-10" dirty="0">
                <a:solidFill>
                  <a:srgbClr val="650032"/>
                </a:solidFill>
                <a:latin typeface="Arial"/>
                <a:cs typeface="Arial"/>
              </a:rPr>
              <a:t>r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s t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e 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s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r</a:t>
            </a:r>
            <a:r>
              <a:rPr sz="2400" spc="5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I</a:t>
            </a:r>
            <a:r>
              <a:rPr sz="2400" spc="-20" dirty="0">
                <a:solidFill>
                  <a:srgbClr val="650032"/>
                </a:solidFill>
                <a:latin typeface="Arial"/>
                <a:cs typeface="Arial"/>
              </a:rPr>
              <a:t>D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 marL="411480" marR="6350" indent="-398780">
              <a:lnSpc>
                <a:spcPct val="100000"/>
              </a:lnSpc>
              <a:spcBef>
                <a:spcPts val="1425"/>
              </a:spcBef>
              <a:buClr>
                <a:srgbClr val="650032"/>
              </a:buClr>
              <a:buFont typeface="Arial"/>
              <a:buAutoNum type="arabicPeriod"/>
              <a:tabLst>
                <a:tab pos="403225" algn="l"/>
                <a:tab pos="1062355" algn="l"/>
                <a:tab pos="2993390" algn="l"/>
                <a:tab pos="3976370" algn="l"/>
                <a:tab pos="4533900" algn="l"/>
                <a:tab pos="5313045" algn="l"/>
                <a:tab pos="5840095" algn="l"/>
                <a:tab pos="6499860" algn="l"/>
              </a:tabLst>
            </a:pP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Th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e	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Ad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i</a:t>
            </a:r>
            <a:r>
              <a:rPr sz="2400" spc="5" dirty="0">
                <a:solidFill>
                  <a:srgbClr val="650032"/>
                </a:solidFill>
                <a:latin typeface="Arial"/>
                <a:cs typeface="Arial"/>
              </a:rPr>
              <a:t>n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str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r	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en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rs	t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e	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s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r	I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D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.	</a:t>
            </a:r>
            <a:r>
              <a:rPr sz="2400" spc="-15" dirty="0">
                <a:solidFill>
                  <a:srgbClr val="650032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e	syst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m r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tr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ie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v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s 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an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d 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di</a:t>
            </a:r>
            <a:r>
              <a:rPr sz="2400" spc="10" dirty="0">
                <a:solidFill>
                  <a:srgbClr val="650032"/>
                </a:solidFill>
                <a:latin typeface="Arial"/>
                <a:cs typeface="Arial"/>
              </a:rPr>
              <a:t>s</a:t>
            </a:r>
            <a:r>
              <a:rPr sz="2400" spc="5" dirty="0">
                <a:solidFill>
                  <a:srgbClr val="650032"/>
                </a:solidFill>
                <a:latin typeface="Arial"/>
                <a:cs typeface="Arial"/>
              </a:rPr>
              <a:t>p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la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ys t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e 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s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r</a:t>
            </a:r>
            <a:r>
              <a:rPr sz="2400" spc="5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cc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oun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t</a:t>
            </a:r>
            <a:r>
              <a:rPr sz="2400" spc="5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in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f</a:t>
            </a:r>
            <a:r>
              <a:rPr sz="2400" spc="5" dirty="0">
                <a:solidFill>
                  <a:srgbClr val="650032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rm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ion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 marL="411480" marR="5080" indent="-398780">
              <a:lnSpc>
                <a:spcPct val="100000"/>
              </a:lnSpc>
              <a:spcBef>
                <a:spcPts val="1425"/>
              </a:spcBef>
              <a:buClr>
                <a:srgbClr val="650032"/>
              </a:buClr>
              <a:buFont typeface="Arial"/>
              <a:buAutoNum type="arabicPeriod"/>
              <a:tabLst>
                <a:tab pos="430530" algn="l"/>
                <a:tab pos="1116965" algn="l"/>
                <a:tab pos="2244725" algn="l"/>
                <a:tab pos="3507104" algn="l"/>
                <a:tab pos="4093845" algn="l"/>
                <a:tab pos="6050280" algn="l"/>
                <a:tab pos="6468110" algn="l"/>
              </a:tabLst>
            </a:pP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Th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e	s</a:t>
            </a:r>
            <a:r>
              <a:rPr sz="2400" spc="-15" dirty="0">
                <a:solidFill>
                  <a:srgbClr val="650032"/>
                </a:solidFill>
                <a:latin typeface="Arial"/>
                <a:cs typeface="Arial"/>
              </a:rPr>
              <a:t>y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st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m	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p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o</a:t>
            </a:r>
            <a:r>
              <a:rPr sz="2400" spc="-10" dirty="0">
                <a:solidFill>
                  <a:srgbClr val="650032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p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ts	t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e	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Ad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i</a:t>
            </a:r>
            <a:r>
              <a:rPr sz="2400" spc="5" dirty="0">
                <a:solidFill>
                  <a:srgbClr val="650032"/>
                </a:solidFill>
                <a:latin typeface="Arial"/>
                <a:cs typeface="Arial"/>
              </a:rPr>
              <a:t>n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str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r	to	c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on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f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rm t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e 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dele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t</a:t>
            </a:r>
            <a:r>
              <a:rPr sz="2400" spc="5" dirty="0">
                <a:solidFill>
                  <a:srgbClr val="650032"/>
                </a:solidFill>
                <a:latin typeface="Arial"/>
                <a:cs typeface="Arial"/>
              </a:rPr>
              <a:t>io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n 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f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e 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u</a:t>
            </a:r>
            <a:r>
              <a:rPr sz="2400" spc="-15" dirty="0">
                <a:solidFill>
                  <a:srgbClr val="650032"/>
                </a:solidFill>
                <a:latin typeface="Arial"/>
                <a:cs typeface="Arial"/>
              </a:rPr>
              <a:t>s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r</a:t>
            </a:r>
            <a:r>
              <a:rPr sz="2400" spc="5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cc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oun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t.</a:t>
            </a:r>
            <a:endParaRPr sz="2400">
              <a:latin typeface="Arial"/>
              <a:cs typeface="Arial"/>
            </a:endParaRPr>
          </a:p>
          <a:p>
            <a:pPr marL="352425" indent="-339725">
              <a:lnSpc>
                <a:spcPct val="100000"/>
              </a:lnSpc>
              <a:spcBef>
                <a:spcPts val="1425"/>
              </a:spcBef>
              <a:buClr>
                <a:srgbClr val="650032"/>
              </a:buClr>
              <a:buFont typeface="Arial"/>
              <a:buAutoNum type="arabicPeriod"/>
              <a:tabLst>
                <a:tab pos="353060" algn="l"/>
              </a:tabLst>
            </a:pP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Th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e 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Ad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i</a:t>
            </a:r>
            <a:r>
              <a:rPr sz="2400" spc="5" dirty="0">
                <a:solidFill>
                  <a:srgbClr val="650032"/>
                </a:solidFill>
                <a:latin typeface="Arial"/>
                <a:cs typeface="Arial"/>
              </a:rPr>
              <a:t>n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str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on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f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rms t</a:t>
            </a:r>
            <a:r>
              <a:rPr sz="2400" spc="-15" dirty="0">
                <a:solidFill>
                  <a:srgbClr val="650032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e 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de</a:t>
            </a:r>
            <a:r>
              <a:rPr sz="2400" spc="5" dirty="0">
                <a:solidFill>
                  <a:srgbClr val="650032"/>
                </a:solidFill>
                <a:latin typeface="Arial"/>
                <a:cs typeface="Arial"/>
              </a:rPr>
              <a:t>l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i</a:t>
            </a:r>
            <a:r>
              <a:rPr sz="2400" spc="5" dirty="0">
                <a:solidFill>
                  <a:srgbClr val="650032"/>
                </a:solidFill>
                <a:latin typeface="Arial"/>
                <a:cs typeface="Arial"/>
              </a:rPr>
              <a:t>o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 marL="352425" indent="-339725">
              <a:lnSpc>
                <a:spcPct val="100000"/>
              </a:lnSpc>
              <a:spcBef>
                <a:spcPts val="1425"/>
              </a:spcBef>
              <a:buClr>
                <a:srgbClr val="650032"/>
              </a:buClr>
              <a:buFont typeface="Arial"/>
              <a:buAutoNum type="arabicPeriod"/>
              <a:tabLst>
                <a:tab pos="353060" algn="l"/>
              </a:tabLst>
            </a:pP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Th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e sy</a:t>
            </a:r>
            <a:r>
              <a:rPr sz="2400" spc="-15" dirty="0">
                <a:solidFill>
                  <a:srgbClr val="650032"/>
                </a:solidFill>
                <a:latin typeface="Arial"/>
                <a:cs typeface="Arial"/>
              </a:rPr>
              <a:t>s</a:t>
            </a:r>
            <a:r>
              <a:rPr sz="2400" spc="-10" dirty="0">
                <a:solidFill>
                  <a:srgbClr val="650032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m</a:t>
            </a:r>
            <a:r>
              <a:rPr sz="2400" spc="5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dele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s t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e 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s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r</a:t>
            </a:r>
            <a:r>
              <a:rPr sz="2400" spc="5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cc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oun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t</a:t>
            </a:r>
            <a:r>
              <a:rPr sz="2400" spc="5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d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50241" y="455316"/>
            <a:ext cx="1643380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166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10" dirty="0">
                <a:solidFill>
                  <a:srgbClr val="3232FF"/>
                </a:solidFill>
                <a:latin typeface="Times New Roman"/>
                <a:cs typeface="Times New Roman"/>
              </a:rPr>
              <a:t> </a:t>
            </a:r>
            <a:r>
              <a:rPr sz="3600" spc="86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09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04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61987" y="990600"/>
            <a:ext cx="8610600" cy="0"/>
          </a:xfrm>
          <a:custGeom>
            <a:avLst/>
            <a:gdLst/>
            <a:ahLst/>
            <a:cxnLst/>
            <a:rect l="l" t="t" r="r" b="b"/>
            <a:pathLst>
              <a:path w="8610600">
                <a:moveTo>
                  <a:pt x="0" y="0"/>
                </a:moveTo>
                <a:lnTo>
                  <a:pt x="8610611" y="0"/>
                </a:lnTo>
              </a:path>
            </a:pathLst>
          </a:custGeom>
          <a:ln w="571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916929" y="1314088"/>
            <a:ext cx="414020" cy="304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200" spc="-15" dirty="0">
                <a:solidFill>
                  <a:srgbClr val="FF6500"/>
                </a:solidFill>
                <a:latin typeface="Arial"/>
                <a:cs typeface="Arial"/>
              </a:rPr>
              <a:t>7.6</a:t>
            </a:r>
            <a:endParaRPr sz="2200">
              <a:latin typeface="Arial"/>
              <a:cs typeface="Arial"/>
            </a:endParaRPr>
          </a:p>
        </p:txBody>
      </p:sp>
      <p:sp>
        <p:nvSpPr>
          <p:cNvPr id="18" name="object 1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2555">
              <a:lnSpc>
                <a:spcPct val="100000"/>
              </a:lnSpc>
            </a:pPr>
            <a:fld id="{81D60167-4931-47E6-BA6A-407CBD079E47}" type="slidenum">
              <a:rPr dirty="0"/>
              <a:pPr marL="122555">
                <a:lnSpc>
                  <a:spcPct val="100000"/>
                </a:lnSpc>
              </a:pPr>
              <a:t>76</a:t>
            </a:fld>
            <a:endParaRPr dirty="0"/>
          </a:p>
        </p:txBody>
      </p:sp>
      <p:sp>
        <p:nvSpPr>
          <p:cNvPr id="19" name="object 1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S</a:t>
            </a:r>
            <a:r>
              <a:rPr spc="-10" dirty="0"/>
              <a:t>o</a:t>
            </a:r>
            <a:r>
              <a:rPr spc="-5" dirty="0"/>
              <a:t>f</a:t>
            </a:r>
            <a:r>
              <a:rPr dirty="0"/>
              <a:t>t</a:t>
            </a:r>
            <a:r>
              <a:rPr spc="-20" dirty="0"/>
              <a:t>w</a:t>
            </a:r>
            <a:r>
              <a:rPr dirty="0"/>
              <a:t>a</a:t>
            </a:r>
            <a:r>
              <a:rPr spc="-5" dirty="0"/>
              <a:t>r</a:t>
            </a:r>
            <a:r>
              <a:rPr dirty="0"/>
              <a:t>e</a:t>
            </a:r>
            <a:r>
              <a:rPr spc="-5" dirty="0"/>
              <a:t> </a:t>
            </a:r>
            <a:r>
              <a:rPr dirty="0"/>
              <a:t>E</a:t>
            </a:r>
            <a:r>
              <a:rPr spc="5" dirty="0"/>
              <a:t>n</a:t>
            </a:r>
            <a:r>
              <a:rPr spc="-10" dirty="0"/>
              <a:t>g</a:t>
            </a:r>
            <a:r>
              <a:rPr dirty="0"/>
              <a:t>i</a:t>
            </a:r>
            <a:r>
              <a:rPr spc="5" dirty="0"/>
              <a:t>n</a:t>
            </a:r>
            <a:r>
              <a:rPr spc="-10" dirty="0"/>
              <a:t>ee</a:t>
            </a:r>
            <a:r>
              <a:rPr spc="-5" dirty="0"/>
              <a:t>r</a:t>
            </a:r>
            <a:r>
              <a:rPr spc="-10" dirty="0"/>
              <a:t>i</a:t>
            </a:r>
            <a:r>
              <a:rPr spc="5" dirty="0"/>
              <a:t>n</a:t>
            </a:r>
            <a:r>
              <a:rPr dirty="0"/>
              <a:t>g</a:t>
            </a:r>
            <a:r>
              <a:rPr spc="-5" dirty="0"/>
              <a:t> </a:t>
            </a:r>
            <a:r>
              <a:rPr spc="-20" dirty="0"/>
              <a:t>(</a:t>
            </a:r>
            <a:r>
              <a:rPr spc="-10" dirty="0"/>
              <a:t>3</a:t>
            </a:r>
            <a:r>
              <a:rPr sz="750" baseline="22222" dirty="0"/>
              <a:t>rd </a:t>
            </a:r>
            <a:r>
              <a:rPr sz="750" spc="-75" baseline="22222" dirty="0"/>
              <a:t> </a:t>
            </a:r>
            <a:r>
              <a:rPr sz="800" spc="-10" dirty="0"/>
              <a:t>ed</a:t>
            </a:r>
            <a:r>
              <a:rPr sz="800" dirty="0"/>
              <a:t>.</a:t>
            </a:r>
            <a:r>
              <a:rPr sz="800" spc="-5" dirty="0"/>
              <a:t>)</a:t>
            </a:r>
            <a:r>
              <a:rPr sz="800" dirty="0"/>
              <a:t>,</a:t>
            </a:r>
            <a:r>
              <a:rPr sz="800" spc="-5" dirty="0"/>
              <a:t> </a:t>
            </a:r>
            <a:r>
              <a:rPr sz="800" dirty="0"/>
              <a:t>By</a:t>
            </a:r>
            <a:r>
              <a:rPr sz="800" spc="-15" dirty="0"/>
              <a:t> </a:t>
            </a:r>
            <a:r>
              <a:rPr sz="800" spc="-20" dirty="0"/>
              <a:t>K</a:t>
            </a:r>
            <a:r>
              <a:rPr sz="800" spc="15" dirty="0"/>
              <a:t>.</a:t>
            </a:r>
            <a:r>
              <a:rPr sz="800" dirty="0"/>
              <a:t>K</a:t>
            </a:r>
            <a:r>
              <a:rPr sz="800" spc="-15" dirty="0"/>
              <a:t> </a:t>
            </a:r>
            <a:r>
              <a:rPr sz="800" spc="-5" dirty="0"/>
              <a:t>A</a:t>
            </a:r>
            <a:r>
              <a:rPr sz="800" spc="-10" dirty="0"/>
              <a:t>gg</a:t>
            </a:r>
            <a:r>
              <a:rPr sz="800" dirty="0"/>
              <a:t>a</a:t>
            </a:r>
            <a:r>
              <a:rPr sz="800" spc="-5" dirty="0"/>
              <a:t>r</a:t>
            </a:r>
            <a:r>
              <a:rPr sz="800" spc="-20" dirty="0"/>
              <a:t>w</a:t>
            </a:r>
            <a:r>
              <a:rPr sz="800" dirty="0"/>
              <a:t>al</a:t>
            </a:r>
            <a:r>
              <a:rPr sz="800" spc="5" dirty="0"/>
              <a:t> </a:t>
            </a:r>
            <a:r>
              <a:rPr sz="800" dirty="0"/>
              <a:t>&amp;</a:t>
            </a:r>
            <a:r>
              <a:rPr sz="800" spc="-10" dirty="0"/>
              <a:t> </a:t>
            </a:r>
            <a:r>
              <a:rPr sz="800" spc="-5" dirty="0"/>
              <a:t>Y</a:t>
            </a:r>
            <a:r>
              <a:rPr sz="800" spc="-10" dirty="0"/>
              <a:t>oge</a:t>
            </a:r>
            <a:r>
              <a:rPr sz="800" spc="-5" dirty="0"/>
              <a:t>s</a:t>
            </a:r>
            <a:r>
              <a:rPr sz="800" dirty="0"/>
              <a:t>h</a:t>
            </a:r>
            <a:r>
              <a:rPr sz="800" spc="10" dirty="0"/>
              <a:t> </a:t>
            </a:r>
            <a:r>
              <a:rPr sz="800" spc="-5" dirty="0"/>
              <a:t>S</a:t>
            </a:r>
            <a:r>
              <a:rPr sz="800" dirty="0"/>
              <a:t>i</a:t>
            </a:r>
            <a:r>
              <a:rPr sz="800" spc="5" dirty="0"/>
              <a:t>n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dirty="0"/>
              <a:t>C</a:t>
            </a:r>
            <a:r>
              <a:rPr sz="800" spc="-20" dirty="0"/>
              <a:t>o</a:t>
            </a:r>
            <a:r>
              <a:rPr sz="800" spc="5" dirty="0"/>
              <a:t>p</a:t>
            </a:r>
            <a:r>
              <a:rPr sz="800" spc="-20" dirty="0"/>
              <a:t>y</a:t>
            </a:r>
            <a:r>
              <a:rPr sz="800" spc="-5" dirty="0"/>
              <a:t>r</a:t>
            </a:r>
            <a:r>
              <a:rPr sz="800" dirty="0"/>
              <a:t>i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t</a:t>
            </a:r>
            <a:r>
              <a:rPr sz="800" spc="5" dirty="0"/>
              <a:t> </a:t>
            </a:r>
            <a:r>
              <a:rPr sz="800" dirty="0"/>
              <a:t>©</a:t>
            </a:r>
            <a:r>
              <a:rPr sz="800" spc="5" dirty="0"/>
              <a:t> </a:t>
            </a:r>
            <a:r>
              <a:rPr sz="800" spc="-5" dirty="0"/>
              <a:t>N</a:t>
            </a:r>
            <a:r>
              <a:rPr sz="800" spc="-10" dirty="0"/>
              <a:t>e</a:t>
            </a:r>
            <a:r>
              <a:rPr sz="800" dirty="0"/>
              <a:t>w</a:t>
            </a:r>
            <a:r>
              <a:rPr sz="800" spc="-15" dirty="0"/>
              <a:t> </a:t>
            </a:r>
            <a:r>
              <a:rPr sz="800" spc="-20" dirty="0"/>
              <a:t>A</a:t>
            </a:r>
            <a:r>
              <a:rPr sz="800" spc="-10" dirty="0"/>
              <a:t>g</a:t>
            </a:r>
            <a:r>
              <a:rPr sz="800" dirty="0"/>
              <a:t>e</a:t>
            </a:r>
            <a:r>
              <a:rPr sz="800" spc="5" dirty="0"/>
              <a:t> </a:t>
            </a:r>
            <a:r>
              <a:rPr sz="800" spc="-30" dirty="0"/>
              <a:t>I</a:t>
            </a:r>
            <a:r>
              <a:rPr sz="800" spc="5" dirty="0"/>
              <a:t>n</a:t>
            </a:r>
            <a:r>
              <a:rPr sz="800" dirty="0"/>
              <a:t>t</a:t>
            </a:r>
            <a:r>
              <a:rPr sz="800" spc="-10" dirty="0"/>
              <a:t>e</a:t>
            </a:r>
            <a:r>
              <a:rPr sz="800" spc="-5" dirty="0"/>
              <a:t>r</a:t>
            </a:r>
            <a:r>
              <a:rPr sz="800" spc="5" dirty="0"/>
              <a:t>n</a:t>
            </a:r>
            <a:r>
              <a:rPr sz="800" dirty="0"/>
              <a:t>ati</a:t>
            </a:r>
            <a:r>
              <a:rPr sz="800" spc="-20" dirty="0"/>
              <a:t>o</a:t>
            </a:r>
            <a:r>
              <a:rPr sz="800" spc="-10" dirty="0"/>
              <a:t>n</a:t>
            </a:r>
            <a:r>
              <a:rPr sz="800" dirty="0"/>
              <a:t>al</a:t>
            </a:r>
            <a:r>
              <a:rPr sz="800" spc="-5" dirty="0"/>
              <a:t> P</a:t>
            </a:r>
            <a:r>
              <a:rPr sz="800" spc="5" dirty="0"/>
              <a:t>ub</a:t>
            </a:r>
            <a:r>
              <a:rPr sz="800" spc="-10" dirty="0"/>
              <a:t>l</a:t>
            </a:r>
            <a:r>
              <a:rPr sz="800" dirty="0"/>
              <a:t>i</a:t>
            </a:r>
            <a:r>
              <a:rPr sz="800" spc="-5" dirty="0"/>
              <a:t>s</a:t>
            </a:r>
            <a:r>
              <a:rPr sz="800" spc="-10" dirty="0"/>
              <a:t>he</a:t>
            </a:r>
            <a:r>
              <a:rPr sz="800" spc="-5" dirty="0"/>
              <a:t>rs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spc="-10" dirty="0"/>
              <a:t>20</a:t>
            </a:r>
            <a:r>
              <a:rPr sz="800" spc="5" dirty="0"/>
              <a:t>0</a:t>
            </a:r>
            <a:r>
              <a:rPr sz="800" dirty="0"/>
              <a:t>7</a:t>
            </a:r>
            <a:endParaRPr sz="800"/>
          </a:p>
        </p:txBody>
      </p:sp>
      <p:sp>
        <p:nvSpPr>
          <p:cNvPr id="5" name="object 5"/>
          <p:cNvSpPr txBox="1"/>
          <p:nvPr/>
        </p:nvSpPr>
        <p:spPr>
          <a:xfrm>
            <a:off x="1831331" y="1314088"/>
            <a:ext cx="2698115" cy="6565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200" spc="-20" dirty="0">
                <a:solidFill>
                  <a:srgbClr val="FF6500"/>
                </a:solidFill>
                <a:latin typeface="Arial"/>
                <a:cs typeface="Arial"/>
              </a:rPr>
              <a:t>A</a:t>
            </a:r>
            <a:r>
              <a:rPr sz="2200" spc="-10" dirty="0">
                <a:solidFill>
                  <a:srgbClr val="FF6500"/>
                </a:solidFill>
                <a:latin typeface="Arial"/>
                <a:cs typeface="Arial"/>
              </a:rPr>
              <a:t>lternati</a:t>
            </a:r>
            <a:r>
              <a:rPr sz="2200" spc="-25" dirty="0">
                <a:solidFill>
                  <a:srgbClr val="FF6500"/>
                </a:solidFill>
                <a:latin typeface="Arial"/>
                <a:cs typeface="Arial"/>
              </a:rPr>
              <a:t>v</a:t>
            </a:r>
            <a:r>
              <a:rPr sz="2200" spc="-15" dirty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sz="2200" spc="1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FF6500"/>
                </a:solidFill>
                <a:latin typeface="Arial"/>
                <a:cs typeface="Arial"/>
              </a:rPr>
              <a:t>Flo</a:t>
            </a:r>
            <a:r>
              <a:rPr sz="2200" spc="-25" dirty="0">
                <a:solidFill>
                  <a:srgbClr val="FF6500"/>
                </a:solidFill>
                <a:latin typeface="Arial"/>
                <a:cs typeface="Arial"/>
              </a:rPr>
              <a:t>w</a:t>
            </a:r>
            <a:r>
              <a:rPr sz="2200" spc="-15" dirty="0">
                <a:solidFill>
                  <a:srgbClr val="FF6500"/>
                </a:solidFill>
                <a:latin typeface="Arial"/>
                <a:cs typeface="Arial"/>
              </a:rPr>
              <a:t>s</a:t>
            </a:r>
            <a:endParaRPr sz="2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200" spc="-10" dirty="0">
                <a:solidFill>
                  <a:srgbClr val="CC0065"/>
                </a:solidFill>
                <a:latin typeface="Arial"/>
                <a:cs typeface="Arial"/>
              </a:rPr>
              <a:t>7.6.1 </a:t>
            </a:r>
            <a:r>
              <a:rPr sz="2200" spc="-25" dirty="0">
                <a:solidFill>
                  <a:srgbClr val="CC0065"/>
                </a:solidFill>
                <a:latin typeface="Arial"/>
                <a:cs typeface="Arial"/>
              </a:rPr>
              <a:t>U</a:t>
            </a:r>
            <a:r>
              <a:rPr sz="2200" spc="-10" dirty="0">
                <a:solidFill>
                  <a:srgbClr val="CC0065"/>
                </a:solidFill>
                <a:latin typeface="Arial"/>
                <a:cs typeface="Arial"/>
              </a:rPr>
              <a:t>ser</a:t>
            </a:r>
            <a:r>
              <a:rPr sz="2200" spc="10" dirty="0">
                <a:solidFill>
                  <a:srgbClr val="CC0065"/>
                </a:solidFill>
                <a:latin typeface="Arial"/>
                <a:cs typeface="Arial"/>
              </a:rPr>
              <a:t> </a:t>
            </a:r>
            <a:r>
              <a:rPr sz="2200" spc="-25" dirty="0">
                <a:solidFill>
                  <a:srgbClr val="CC0065"/>
                </a:solidFill>
                <a:latin typeface="Arial"/>
                <a:cs typeface="Arial"/>
              </a:rPr>
              <a:t>N</a:t>
            </a:r>
            <a:r>
              <a:rPr sz="2200" spc="-10" dirty="0">
                <a:solidFill>
                  <a:srgbClr val="CC0065"/>
                </a:solidFill>
                <a:latin typeface="Arial"/>
                <a:cs typeface="Arial"/>
              </a:rPr>
              <a:t>ot</a:t>
            </a:r>
            <a:r>
              <a:rPr sz="2200" dirty="0">
                <a:solidFill>
                  <a:srgbClr val="CC0065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CC0065"/>
                </a:solidFill>
                <a:latin typeface="Arial"/>
                <a:cs typeface="Arial"/>
              </a:rPr>
              <a:t>Found</a:t>
            </a:r>
            <a:endParaRPr sz="2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831341" y="2336693"/>
            <a:ext cx="3398520" cy="6400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  <a:tabLst>
                <a:tab pos="346075" algn="l"/>
                <a:tab pos="742315" algn="l"/>
                <a:tab pos="1303020" algn="l"/>
                <a:tab pos="2432685" algn="l"/>
                <a:tab pos="2734310" algn="l"/>
              </a:tabLst>
            </a:pPr>
            <a:r>
              <a:rPr sz="2200" spc="-10" dirty="0">
                <a:solidFill>
                  <a:srgbClr val="3232FF"/>
                </a:solidFill>
                <a:latin typeface="Arial"/>
                <a:cs typeface="Arial"/>
              </a:rPr>
              <a:t>If	in	</a:t>
            </a:r>
            <a:r>
              <a:rPr sz="2200" spc="-15" dirty="0">
                <a:solidFill>
                  <a:srgbClr val="3232FF"/>
                </a:solidFill>
                <a:latin typeface="Arial"/>
                <a:cs typeface="Arial"/>
              </a:rPr>
              <a:t>the	</a:t>
            </a:r>
            <a:r>
              <a:rPr sz="2200" spc="-56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200" b="1" spc="-35" dirty="0">
                <a:solidFill>
                  <a:srgbClr val="3232FF"/>
                </a:solidFill>
                <a:latin typeface="Arial"/>
                <a:cs typeface="Arial"/>
              </a:rPr>
              <a:t>U</a:t>
            </a:r>
            <a:r>
              <a:rPr sz="2200" b="1" spc="-15" dirty="0">
                <a:solidFill>
                  <a:srgbClr val="3232FF"/>
                </a:solidFill>
                <a:latin typeface="Arial"/>
                <a:cs typeface="Arial"/>
              </a:rPr>
              <a:t>pd</a:t>
            </a:r>
            <a:r>
              <a:rPr sz="2200" b="1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200" b="1" spc="-10" dirty="0">
                <a:solidFill>
                  <a:srgbClr val="3232FF"/>
                </a:solidFill>
                <a:latin typeface="Arial"/>
                <a:cs typeface="Arial"/>
              </a:rPr>
              <a:t>te</a:t>
            </a:r>
            <a:r>
              <a:rPr sz="2200" b="1" dirty="0">
                <a:solidFill>
                  <a:srgbClr val="3232FF"/>
                </a:solidFill>
                <a:latin typeface="Arial"/>
                <a:cs typeface="Arial"/>
              </a:rPr>
              <a:t>	</a:t>
            </a:r>
            <a:r>
              <a:rPr sz="2200" b="1" spc="-1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200" b="1" dirty="0">
                <a:solidFill>
                  <a:srgbClr val="3232FF"/>
                </a:solidFill>
                <a:latin typeface="Arial"/>
                <a:cs typeface="Arial"/>
              </a:rPr>
              <a:t>	</a:t>
            </a:r>
            <a:r>
              <a:rPr sz="2200" b="1" spc="-37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200" b="1" spc="-25" dirty="0">
                <a:solidFill>
                  <a:srgbClr val="3232FF"/>
                </a:solidFill>
                <a:latin typeface="Arial"/>
                <a:cs typeface="Arial"/>
              </a:rPr>
              <a:t>U</a:t>
            </a:r>
            <a:r>
              <a:rPr sz="2200" b="1" spc="-15" dirty="0">
                <a:solidFill>
                  <a:srgbClr val="3232FF"/>
                </a:solidFill>
                <a:latin typeface="Arial"/>
                <a:cs typeface="Arial"/>
              </a:rPr>
              <a:t>ser</a:t>
            </a:r>
            <a:r>
              <a:rPr sz="2200" b="1" spc="-1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200" b="1" spc="-2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200" b="1" spc="-15" dirty="0">
                <a:solidFill>
                  <a:srgbClr val="3232FF"/>
                </a:solidFill>
                <a:latin typeface="Arial"/>
                <a:cs typeface="Arial"/>
              </a:rPr>
              <a:t>cco</a:t>
            </a:r>
            <a:r>
              <a:rPr sz="2200" b="1" spc="-5" dirty="0">
                <a:solidFill>
                  <a:srgbClr val="3232FF"/>
                </a:solidFill>
                <a:latin typeface="Arial"/>
                <a:cs typeface="Arial"/>
              </a:rPr>
              <a:t>u</a:t>
            </a:r>
            <a:r>
              <a:rPr sz="2200" b="1" spc="-15" dirty="0">
                <a:solidFill>
                  <a:srgbClr val="3232FF"/>
                </a:solidFill>
                <a:latin typeface="Arial"/>
                <a:cs typeface="Arial"/>
              </a:rPr>
              <a:t>nt</a:t>
            </a:r>
            <a:r>
              <a:rPr sz="2200" b="1" dirty="0">
                <a:solidFill>
                  <a:srgbClr val="3232FF"/>
                </a:solidFill>
                <a:latin typeface="Arial"/>
                <a:cs typeface="Arial"/>
              </a:rPr>
              <a:t>	</a:t>
            </a:r>
            <a:r>
              <a:rPr sz="2200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2200" spc="-10" dirty="0">
                <a:solidFill>
                  <a:srgbClr val="3232FF"/>
                </a:solidFill>
                <a:latin typeface="Arial"/>
                <a:cs typeface="Arial"/>
              </a:rPr>
              <a:t>ub-flo</a:t>
            </a:r>
            <a:r>
              <a:rPr sz="2200" spc="-25" dirty="0">
                <a:solidFill>
                  <a:srgbClr val="3232FF"/>
                </a:solidFill>
                <a:latin typeface="Arial"/>
                <a:cs typeface="Arial"/>
              </a:rPr>
              <a:t>w</a:t>
            </a:r>
            <a:r>
              <a:rPr sz="2200" spc="-10" dirty="0">
                <a:solidFill>
                  <a:srgbClr val="3232FF"/>
                </a:solidFill>
                <a:latin typeface="Arial"/>
                <a:cs typeface="Arial"/>
              </a:rPr>
              <a:t>s,</a:t>
            </a:r>
            <a:r>
              <a:rPr sz="2200" dirty="0">
                <a:solidFill>
                  <a:srgbClr val="3232FF"/>
                </a:solidFill>
                <a:latin typeface="Arial"/>
                <a:cs typeface="Arial"/>
              </a:rPr>
              <a:t>	</a:t>
            </a:r>
            <a:r>
              <a:rPr sz="2200" spc="-1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endParaRPr sz="22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80740" y="2336693"/>
            <a:ext cx="2586990" cy="304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307465" algn="l"/>
                <a:tab pos="1732914" algn="l"/>
              </a:tabLst>
            </a:pPr>
            <a:r>
              <a:rPr sz="2200" b="1" spc="-2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200" b="1" spc="-15" dirty="0">
                <a:solidFill>
                  <a:srgbClr val="3232FF"/>
                </a:solidFill>
                <a:latin typeface="Arial"/>
                <a:cs typeface="Arial"/>
              </a:rPr>
              <a:t>cco</a:t>
            </a:r>
            <a:r>
              <a:rPr sz="2200" b="1" spc="-5" dirty="0">
                <a:solidFill>
                  <a:srgbClr val="3232FF"/>
                </a:solidFill>
                <a:latin typeface="Arial"/>
                <a:cs typeface="Arial"/>
              </a:rPr>
              <a:t>u</a:t>
            </a:r>
            <a:r>
              <a:rPr sz="2200" b="1" spc="-15" dirty="0">
                <a:solidFill>
                  <a:srgbClr val="3232FF"/>
                </a:solidFill>
                <a:latin typeface="Arial"/>
                <a:cs typeface="Arial"/>
              </a:rPr>
              <a:t>nt</a:t>
            </a:r>
            <a:r>
              <a:rPr sz="2200" b="1" dirty="0">
                <a:solidFill>
                  <a:srgbClr val="3232FF"/>
                </a:solidFill>
                <a:latin typeface="Arial"/>
                <a:cs typeface="Arial"/>
              </a:rPr>
              <a:t>	</a:t>
            </a:r>
            <a:r>
              <a:rPr sz="2200" spc="-10" dirty="0">
                <a:solidFill>
                  <a:srgbClr val="3232FF"/>
                </a:solidFill>
                <a:latin typeface="Arial"/>
                <a:cs typeface="Arial"/>
              </a:rPr>
              <a:t>or</a:t>
            </a:r>
            <a:r>
              <a:rPr sz="2200" dirty="0">
                <a:solidFill>
                  <a:srgbClr val="3232FF"/>
                </a:solidFill>
                <a:latin typeface="Arial"/>
                <a:cs typeface="Arial"/>
              </a:rPr>
              <a:t>	</a:t>
            </a:r>
            <a:r>
              <a:rPr sz="2200" b="1" spc="-25" dirty="0">
                <a:solidFill>
                  <a:srgbClr val="3232FF"/>
                </a:solidFill>
                <a:latin typeface="Arial"/>
                <a:cs typeface="Arial"/>
              </a:rPr>
              <a:t>D</a:t>
            </a:r>
            <a:r>
              <a:rPr sz="2200" b="1" spc="-10" dirty="0">
                <a:solidFill>
                  <a:srgbClr val="3232FF"/>
                </a:solidFill>
                <a:latin typeface="Arial"/>
                <a:cs typeface="Arial"/>
              </a:rPr>
              <a:t>el</a:t>
            </a:r>
            <a:r>
              <a:rPr sz="2200" b="1" dirty="0">
                <a:solidFill>
                  <a:srgbClr val="3232FF"/>
                </a:solidFill>
                <a:latin typeface="Arial"/>
                <a:cs typeface="Arial"/>
              </a:rPr>
              <a:t>et</a:t>
            </a:r>
            <a:r>
              <a:rPr sz="2200" b="1" spc="-1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endParaRPr sz="22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968493" y="2336719"/>
            <a:ext cx="1130300" cy="975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150495" algn="just">
              <a:lnSpc>
                <a:spcPct val="100000"/>
              </a:lnSpc>
            </a:pPr>
            <a:r>
              <a:rPr sz="2200" b="1" spc="-15" dirty="0">
                <a:solidFill>
                  <a:srgbClr val="3232FF"/>
                </a:solidFill>
                <a:latin typeface="Arial"/>
                <a:cs typeface="Arial"/>
              </a:rPr>
              <a:t>a </a:t>
            </a:r>
            <a:r>
              <a:rPr sz="2200" b="1" spc="17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200" b="1" spc="-25" dirty="0">
                <a:solidFill>
                  <a:srgbClr val="3232FF"/>
                </a:solidFill>
                <a:latin typeface="Arial"/>
                <a:cs typeface="Arial"/>
              </a:rPr>
              <a:t>U</a:t>
            </a:r>
            <a:r>
              <a:rPr sz="2200" b="1" spc="-15" dirty="0">
                <a:solidFill>
                  <a:srgbClr val="3232FF"/>
                </a:solidFill>
                <a:latin typeface="Arial"/>
                <a:cs typeface="Arial"/>
              </a:rPr>
              <a:t>ser</a:t>
            </a:r>
            <a:r>
              <a:rPr sz="2200" b="1" spc="-1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2200" spc="-15" dirty="0">
                <a:solidFill>
                  <a:srgbClr val="3232FF"/>
                </a:solidFill>
                <a:latin typeface="Arial"/>
                <a:cs typeface="Arial"/>
              </a:rPr>
              <a:t>pe</a:t>
            </a:r>
            <a:r>
              <a:rPr sz="2200" spc="-10" dirty="0">
                <a:solidFill>
                  <a:srgbClr val="3232FF"/>
                </a:solidFill>
                <a:latin typeface="Arial"/>
                <a:cs typeface="Arial"/>
              </a:rPr>
              <a:t>cified</a:t>
            </a:r>
            <a:r>
              <a:rPr sz="2200" spc="-15" dirty="0">
                <a:solidFill>
                  <a:srgbClr val="3232FF"/>
                </a:solidFill>
                <a:latin typeface="Arial"/>
                <a:cs typeface="Arial"/>
              </a:rPr>
              <a:t> an</a:t>
            </a:r>
            <a:r>
              <a:rPr sz="220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200" spc="11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200" spc="-10" dirty="0">
                <a:solidFill>
                  <a:srgbClr val="3232FF"/>
                </a:solidFill>
                <a:latin typeface="Arial"/>
                <a:cs typeface="Arial"/>
              </a:rPr>
              <a:t>rr</a:t>
            </a:r>
            <a:r>
              <a:rPr sz="2200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200" spc="-1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endParaRPr sz="22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879343" y="2671973"/>
            <a:ext cx="2945130" cy="304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725805" algn="l"/>
                <a:tab pos="1876425" algn="l"/>
                <a:tab pos="2541905" algn="l"/>
              </a:tabLst>
            </a:pPr>
            <a:r>
              <a:rPr sz="2200" spc="-15" dirty="0">
                <a:solidFill>
                  <a:srgbClr val="3232FF"/>
                </a:solidFill>
                <a:latin typeface="Arial"/>
                <a:cs typeface="Arial"/>
              </a:rPr>
              <a:t>u</a:t>
            </a:r>
            <a:r>
              <a:rPr sz="2200" spc="-10" dirty="0">
                <a:solidFill>
                  <a:srgbClr val="3232FF"/>
                </a:solidFill>
                <a:latin typeface="Arial"/>
                <a:cs typeface="Arial"/>
              </a:rPr>
              <a:t>ser</a:t>
            </a:r>
            <a:r>
              <a:rPr sz="2200" dirty="0">
                <a:solidFill>
                  <a:srgbClr val="3232FF"/>
                </a:solidFill>
                <a:latin typeface="Arial"/>
                <a:cs typeface="Arial"/>
              </a:rPr>
              <a:t>	</a:t>
            </a:r>
            <a:r>
              <a:rPr sz="2200" spc="-1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200" spc="-10" dirty="0">
                <a:solidFill>
                  <a:srgbClr val="3232FF"/>
                </a:solidFill>
                <a:latin typeface="Arial"/>
                <a:cs typeface="Arial"/>
              </a:rPr>
              <a:t>cc</a:t>
            </a:r>
            <a:r>
              <a:rPr sz="2200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200" spc="-15" dirty="0">
                <a:solidFill>
                  <a:srgbClr val="3232FF"/>
                </a:solidFill>
                <a:latin typeface="Arial"/>
                <a:cs typeface="Arial"/>
              </a:rPr>
              <a:t>unt</a:t>
            </a:r>
            <a:r>
              <a:rPr sz="2200" dirty="0">
                <a:solidFill>
                  <a:srgbClr val="3232FF"/>
                </a:solidFill>
                <a:latin typeface="Arial"/>
                <a:cs typeface="Arial"/>
              </a:rPr>
              <a:t>	</a:t>
            </a:r>
            <a:r>
              <a:rPr sz="2200" spc="-25" dirty="0">
                <a:solidFill>
                  <a:srgbClr val="3232FF"/>
                </a:solidFill>
                <a:latin typeface="Arial"/>
                <a:cs typeface="Arial"/>
              </a:rPr>
              <a:t>w</a:t>
            </a:r>
            <a:r>
              <a:rPr sz="2200" spc="-10" dirty="0">
                <a:solidFill>
                  <a:srgbClr val="3232FF"/>
                </a:solidFill>
                <a:latin typeface="Arial"/>
                <a:cs typeface="Arial"/>
              </a:rPr>
              <a:t>ith</a:t>
            </a:r>
            <a:r>
              <a:rPr sz="2200" dirty="0">
                <a:solidFill>
                  <a:srgbClr val="3232FF"/>
                </a:solidFill>
                <a:latin typeface="Arial"/>
                <a:cs typeface="Arial"/>
              </a:rPr>
              <a:t>	</a:t>
            </a:r>
            <a:r>
              <a:rPr sz="2200" spc="-1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200" dirty="0">
                <a:solidFill>
                  <a:srgbClr val="3232FF"/>
                </a:solidFill>
                <a:latin typeface="Arial"/>
                <a:cs typeface="Arial"/>
              </a:rPr>
              <a:t>h</a:t>
            </a:r>
            <a:r>
              <a:rPr sz="2200" spc="-1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endParaRPr sz="22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831341" y="3007254"/>
            <a:ext cx="3228975" cy="304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772795" algn="l"/>
                <a:tab pos="1223645" algn="l"/>
                <a:tab pos="2002789" algn="l"/>
                <a:tab pos="2562225" algn="l"/>
              </a:tabLst>
            </a:pPr>
            <a:r>
              <a:rPr sz="2200" spc="-25" dirty="0">
                <a:solidFill>
                  <a:srgbClr val="3232FF"/>
                </a:solidFill>
                <a:latin typeface="Arial"/>
                <a:cs typeface="Arial"/>
              </a:rPr>
              <a:t>U</a:t>
            </a:r>
            <a:r>
              <a:rPr sz="2200" spc="-10" dirty="0">
                <a:solidFill>
                  <a:srgbClr val="3232FF"/>
                </a:solidFill>
                <a:latin typeface="Arial"/>
                <a:cs typeface="Arial"/>
              </a:rPr>
              <a:t>ser</a:t>
            </a:r>
            <a:r>
              <a:rPr sz="2200" dirty="0">
                <a:solidFill>
                  <a:srgbClr val="3232FF"/>
                </a:solidFill>
                <a:latin typeface="Arial"/>
                <a:cs typeface="Arial"/>
              </a:rPr>
              <a:t>	</a:t>
            </a:r>
            <a:r>
              <a:rPr sz="2200" spc="-15" dirty="0">
                <a:solidFill>
                  <a:srgbClr val="3232FF"/>
                </a:solidFill>
                <a:latin typeface="Arial"/>
                <a:cs typeface="Arial"/>
              </a:rPr>
              <a:t>ID</a:t>
            </a:r>
            <a:r>
              <a:rPr sz="2200" dirty="0">
                <a:solidFill>
                  <a:srgbClr val="3232FF"/>
                </a:solidFill>
                <a:latin typeface="Arial"/>
                <a:cs typeface="Arial"/>
              </a:rPr>
              <a:t>	</a:t>
            </a:r>
            <a:r>
              <a:rPr sz="2200" spc="-15" dirty="0">
                <a:solidFill>
                  <a:srgbClr val="3232FF"/>
                </a:solidFill>
                <a:latin typeface="Arial"/>
                <a:cs typeface="Arial"/>
              </a:rPr>
              <a:t>d</a:t>
            </a:r>
            <a:r>
              <a:rPr sz="2200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200" spc="-15" dirty="0">
                <a:solidFill>
                  <a:srgbClr val="3232FF"/>
                </a:solidFill>
                <a:latin typeface="Arial"/>
                <a:cs typeface="Arial"/>
              </a:rPr>
              <a:t>es</a:t>
            </a:r>
            <a:r>
              <a:rPr sz="2200" dirty="0">
                <a:solidFill>
                  <a:srgbClr val="3232FF"/>
                </a:solidFill>
                <a:latin typeface="Arial"/>
                <a:cs typeface="Arial"/>
              </a:rPr>
              <a:t>	</a:t>
            </a:r>
            <a:r>
              <a:rPr sz="2200" spc="-15" dirty="0">
                <a:solidFill>
                  <a:srgbClr val="3232FF"/>
                </a:solidFill>
                <a:latin typeface="Arial"/>
                <a:cs typeface="Arial"/>
              </a:rPr>
              <a:t>not</a:t>
            </a:r>
            <a:r>
              <a:rPr sz="2200" dirty="0">
                <a:solidFill>
                  <a:srgbClr val="3232FF"/>
                </a:solidFill>
                <a:latin typeface="Arial"/>
                <a:cs typeface="Arial"/>
              </a:rPr>
              <a:t>	e</a:t>
            </a:r>
            <a:r>
              <a:rPr sz="2200" spc="-25" dirty="0">
                <a:solidFill>
                  <a:srgbClr val="3232FF"/>
                </a:solidFill>
                <a:latin typeface="Arial"/>
                <a:cs typeface="Arial"/>
              </a:rPr>
              <a:t>x</a:t>
            </a:r>
            <a:r>
              <a:rPr sz="22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200" spc="-10" dirty="0">
                <a:solidFill>
                  <a:srgbClr val="3232FF"/>
                </a:solidFill>
                <a:latin typeface="Arial"/>
                <a:cs typeface="Arial"/>
              </a:rPr>
              <a:t>st,</a:t>
            </a:r>
            <a:endParaRPr sz="22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203955" y="3007254"/>
            <a:ext cx="2649220" cy="304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570230" algn="l"/>
                <a:tab pos="1626235" algn="l"/>
              </a:tabLst>
            </a:pPr>
            <a:r>
              <a:rPr sz="2200" spc="-15" dirty="0">
                <a:solidFill>
                  <a:srgbClr val="3232FF"/>
                </a:solidFill>
                <a:latin typeface="Arial"/>
                <a:cs typeface="Arial"/>
              </a:rPr>
              <a:t>the	</a:t>
            </a:r>
            <a:r>
              <a:rPr sz="2200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2200" spc="-25" dirty="0">
                <a:solidFill>
                  <a:srgbClr val="3232FF"/>
                </a:solidFill>
                <a:latin typeface="Arial"/>
                <a:cs typeface="Arial"/>
              </a:rPr>
              <a:t>y</a:t>
            </a:r>
            <a:r>
              <a:rPr sz="2200" spc="-10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2200" spc="-15" dirty="0">
                <a:solidFill>
                  <a:srgbClr val="3232FF"/>
                </a:solidFill>
                <a:latin typeface="Arial"/>
                <a:cs typeface="Arial"/>
              </a:rPr>
              <a:t>tem</a:t>
            </a:r>
            <a:r>
              <a:rPr sz="2200" dirty="0">
                <a:solidFill>
                  <a:srgbClr val="3232FF"/>
                </a:solidFill>
                <a:latin typeface="Arial"/>
                <a:cs typeface="Arial"/>
              </a:rPr>
              <a:t>	</a:t>
            </a:r>
            <a:r>
              <a:rPr sz="2200" spc="-10" dirty="0">
                <a:solidFill>
                  <a:srgbClr val="3232FF"/>
                </a:solidFill>
                <a:latin typeface="Arial"/>
                <a:cs typeface="Arial"/>
              </a:rPr>
              <a:t>displa</a:t>
            </a:r>
            <a:r>
              <a:rPr sz="2200" spc="-25" dirty="0">
                <a:solidFill>
                  <a:srgbClr val="3232FF"/>
                </a:solidFill>
                <a:latin typeface="Arial"/>
                <a:cs typeface="Arial"/>
              </a:rPr>
              <a:t>y</a:t>
            </a:r>
            <a:r>
              <a:rPr sz="2200" spc="-15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endParaRPr sz="22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831341" y="3341010"/>
            <a:ext cx="7264400" cy="975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  <a:tabLst>
                <a:tab pos="1577340" algn="l"/>
                <a:tab pos="2411095" algn="l"/>
                <a:tab pos="4410710" algn="l"/>
                <a:tab pos="5212080" algn="l"/>
                <a:tab pos="6106795" algn="l"/>
                <a:tab pos="6412865" algn="l"/>
                <a:tab pos="7096125" algn="l"/>
              </a:tabLst>
            </a:pPr>
            <a:r>
              <a:rPr sz="2200" spc="-30" dirty="0">
                <a:solidFill>
                  <a:srgbClr val="3232FF"/>
                </a:solidFill>
                <a:latin typeface="Arial"/>
                <a:cs typeface="Arial"/>
              </a:rPr>
              <a:t>m</a:t>
            </a:r>
            <a:r>
              <a:rPr sz="2200" spc="-1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200" spc="-10" dirty="0">
                <a:solidFill>
                  <a:srgbClr val="3232FF"/>
                </a:solidFill>
                <a:latin typeface="Arial"/>
                <a:cs typeface="Arial"/>
              </a:rPr>
              <a:t>ss</a:t>
            </a:r>
            <a:r>
              <a:rPr sz="2200" spc="-15" dirty="0">
                <a:solidFill>
                  <a:srgbClr val="3232FF"/>
                </a:solidFill>
                <a:latin typeface="Arial"/>
                <a:cs typeface="Arial"/>
              </a:rPr>
              <a:t>age.</a:t>
            </a:r>
            <a:r>
              <a:rPr sz="2200" dirty="0">
                <a:solidFill>
                  <a:srgbClr val="3232FF"/>
                </a:solidFill>
                <a:latin typeface="Arial"/>
                <a:cs typeface="Arial"/>
              </a:rPr>
              <a:t>	</a:t>
            </a:r>
            <a:r>
              <a:rPr sz="2200" spc="-15" dirty="0">
                <a:solidFill>
                  <a:srgbClr val="3232FF"/>
                </a:solidFill>
                <a:latin typeface="Arial"/>
                <a:cs typeface="Arial"/>
              </a:rPr>
              <a:t>The</a:t>
            </a:r>
            <a:r>
              <a:rPr sz="2200" dirty="0">
                <a:solidFill>
                  <a:srgbClr val="3232FF"/>
                </a:solidFill>
                <a:latin typeface="Arial"/>
                <a:cs typeface="Arial"/>
              </a:rPr>
              <a:t>	</a:t>
            </a:r>
            <a:r>
              <a:rPr sz="2200" spc="-20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200" dirty="0">
                <a:solidFill>
                  <a:srgbClr val="3232FF"/>
                </a:solidFill>
                <a:latin typeface="Arial"/>
                <a:cs typeface="Arial"/>
              </a:rPr>
              <a:t>d</a:t>
            </a:r>
            <a:r>
              <a:rPr sz="2200" spc="-30" dirty="0">
                <a:solidFill>
                  <a:srgbClr val="3232FF"/>
                </a:solidFill>
                <a:latin typeface="Arial"/>
                <a:cs typeface="Arial"/>
              </a:rPr>
              <a:t>m</a:t>
            </a:r>
            <a:r>
              <a:rPr sz="2200" spc="-10" dirty="0">
                <a:solidFill>
                  <a:srgbClr val="3232FF"/>
                </a:solidFill>
                <a:latin typeface="Arial"/>
                <a:cs typeface="Arial"/>
              </a:rPr>
              <a:t>inistrator</a:t>
            </a:r>
            <a:r>
              <a:rPr sz="2200" dirty="0">
                <a:solidFill>
                  <a:srgbClr val="3232FF"/>
                </a:solidFill>
                <a:latin typeface="Arial"/>
                <a:cs typeface="Arial"/>
              </a:rPr>
              <a:t>	</a:t>
            </a:r>
            <a:r>
              <a:rPr sz="2200" spc="-10" dirty="0">
                <a:solidFill>
                  <a:srgbClr val="3232FF"/>
                </a:solidFill>
                <a:latin typeface="Arial"/>
                <a:cs typeface="Arial"/>
              </a:rPr>
              <a:t>c</a:t>
            </a:r>
            <a:r>
              <a:rPr sz="2200" spc="-15" dirty="0">
                <a:solidFill>
                  <a:srgbClr val="3232FF"/>
                </a:solidFill>
                <a:latin typeface="Arial"/>
                <a:cs typeface="Arial"/>
              </a:rPr>
              <a:t>an</a:t>
            </a:r>
            <a:r>
              <a:rPr sz="2200" dirty="0">
                <a:solidFill>
                  <a:srgbClr val="3232FF"/>
                </a:solidFill>
                <a:latin typeface="Arial"/>
                <a:cs typeface="Arial"/>
              </a:rPr>
              <a:t>	</a:t>
            </a:r>
            <a:r>
              <a:rPr sz="2200" spc="-15" dirty="0">
                <a:solidFill>
                  <a:srgbClr val="3232FF"/>
                </a:solidFill>
                <a:latin typeface="Arial"/>
                <a:cs typeface="Arial"/>
              </a:rPr>
              <a:t>then</a:t>
            </a:r>
            <a:r>
              <a:rPr sz="2200" dirty="0">
                <a:solidFill>
                  <a:srgbClr val="3232FF"/>
                </a:solidFill>
                <a:latin typeface="Arial"/>
                <a:cs typeface="Arial"/>
              </a:rPr>
              <a:t>	</a:t>
            </a:r>
            <a:r>
              <a:rPr sz="2200" spc="-10" dirty="0">
                <a:solidFill>
                  <a:srgbClr val="3232FF"/>
                </a:solidFill>
                <a:latin typeface="Arial"/>
                <a:cs typeface="Arial"/>
              </a:rPr>
              <a:t>enter</a:t>
            </a:r>
            <a:r>
              <a:rPr sz="2200" dirty="0">
                <a:solidFill>
                  <a:srgbClr val="3232FF"/>
                </a:solidFill>
                <a:latin typeface="Arial"/>
                <a:cs typeface="Arial"/>
              </a:rPr>
              <a:t>	</a:t>
            </a:r>
            <a:r>
              <a:rPr sz="2200" spc="-1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200" spc="-10" dirty="0">
                <a:solidFill>
                  <a:srgbClr val="3232FF"/>
                </a:solidFill>
                <a:latin typeface="Arial"/>
                <a:cs typeface="Arial"/>
              </a:rPr>
              <a:t> different</a:t>
            </a:r>
            <a:r>
              <a:rPr sz="220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200" spc="-25" dirty="0">
                <a:solidFill>
                  <a:srgbClr val="3232FF"/>
                </a:solidFill>
                <a:latin typeface="Arial"/>
                <a:cs typeface="Arial"/>
              </a:rPr>
              <a:t>U</a:t>
            </a:r>
            <a:r>
              <a:rPr sz="2200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2200" spc="-10" dirty="0">
                <a:solidFill>
                  <a:srgbClr val="3232FF"/>
                </a:solidFill>
                <a:latin typeface="Arial"/>
                <a:cs typeface="Arial"/>
              </a:rPr>
              <a:t>er</a:t>
            </a:r>
            <a:r>
              <a:rPr sz="220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3232FF"/>
                </a:solidFill>
                <a:latin typeface="Arial"/>
                <a:cs typeface="Arial"/>
              </a:rPr>
              <a:t>ID</a:t>
            </a:r>
            <a:r>
              <a:rPr sz="2200" spc="-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3232FF"/>
                </a:solidFill>
                <a:latin typeface="Arial"/>
                <a:cs typeface="Arial"/>
              </a:rPr>
              <a:t>or</a:t>
            </a:r>
            <a:r>
              <a:rPr sz="2200" spc="1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3232FF"/>
                </a:solidFill>
                <a:latin typeface="Arial"/>
                <a:cs typeface="Arial"/>
              </a:rPr>
              <a:t>c</a:t>
            </a:r>
            <a:r>
              <a:rPr sz="2200" spc="-15" dirty="0">
                <a:solidFill>
                  <a:srgbClr val="3232FF"/>
                </a:solidFill>
                <a:latin typeface="Arial"/>
                <a:cs typeface="Arial"/>
              </a:rPr>
              <a:t>an</a:t>
            </a:r>
            <a:r>
              <a:rPr sz="2200" spc="-10" dirty="0">
                <a:solidFill>
                  <a:srgbClr val="3232FF"/>
                </a:solidFill>
                <a:latin typeface="Arial"/>
                <a:cs typeface="Arial"/>
              </a:rPr>
              <a:t>cel</a:t>
            </a:r>
            <a:r>
              <a:rPr sz="220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3232FF"/>
                </a:solidFill>
                <a:latin typeface="Arial"/>
                <a:cs typeface="Arial"/>
              </a:rPr>
              <a:t>the</a:t>
            </a:r>
            <a:r>
              <a:rPr sz="220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3232FF"/>
                </a:solidFill>
                <a:latin typeface="Arial"/>
                <a:cs typeface="Arial"/>
              </a:rPr>
              <a:t>operation,</a:t>
            </a:r>
            <a:r>
              <a:rPr sz="220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3232FF"/>
                </a:solidFill>
                <a:latin typeface="Arial"/>
                <a:cs typeface="Arial"/>
              </a:rPr>
              <a:t>at</a:t>
            </a:r>
            <a:r>
              <a:rPr sz="220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200" spc="-25" dirty="0">
                <a:solidFill>
                  <a:srgbClr val="3232FF"/>
                </a:solidFill>
                <a:latin typeface="Arial"/>
                <a:cs typeface="Arial"/>
              </a:rPr>
              <a:t>w</a:t>
            </a:r>
            <a:r>
              <a:rPr sz="2200" spc="-10" dirty="0">
                <a:solidFill>
                  <a:srgbClr val="3232FF"/>
                </a:solidFill>
                <a:latin typeface="Arial"/>
                <a:cs typeface="Arial"/>
              </a:rPr>
              <a:t>hic</a:t>
            </a:r>
            <a:r>
              <a:rPr sz="2200" spc="-15" dirty="0">
                <a:solidFill>
                  <a:srgbClr val="3232FF"/>
                </a:solidFill>
                <a:latin typeface="Arial"/>
                <a:cs typeface="Arial"/>
              </a:rPr>
              <a:t>h</a:t>
            </a:r>
            <a:r>
              <a:rPr sz="2200" dirty="0">
                <a:solidFill>
                  <a:srgbClr val="3232FF"/>
                </a:solidFill>
                <a:latin typeface="Arial"/>
                <a:cs typeface="Arial"/>
              </a:rPr>
              <a:t>	</a:t>
            </a:r>
            <a:r>
              <a:rPr sz="2200" spc="-10" dirty="0">
                <a:solidFill>
                  <a:srgbClr val="3232FF"/>
                </a:solidFill>
                <a:latin typeface="Arial"/>
                <a:cs typeface="Arial"/>
              </a:rPr>
              <a:t>point the</a:t>
            </a:r>
            <a:r>
              <a:rPr sz="220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3232FF"/>
                </a:solidFill>
                <a:latin typeface="Arial"/>
                <a:cs typeface="Arial"/>
              </a:rPr>
              <a:t>u</a:t>
            </a:r>
            <a:r>
              <a:rPr sz="2200" spc="-10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2200" spc="-1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20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3232FF"/>
                </a:solidFill>
                <a:latin typeface="Arial"/>
                <a:cs typeface="Arial"/>
              </a:rPr>
              <a:t>c</a:t>
            </a:r>
            <a:r>
              <a:rPr sz="2200" spc="-1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200" spc="-10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2200" spc="-1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20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3232FF"/>
                </a:solidFill>
                <a:latin typeface="Arial"/>
                <a:cs typeface="Arial"/>
              </a:rPr>
              <a:t>end</a:t>
            </a:r>
            <a:r>
              <a:rPr sz="2200" spc="-10" dirty="0">
                <a:solidFill>
                  <a:srgbClr val="3232FF"/>
                </a:solidFill>
                <a:latin typeface="Arial"/>
                <a:cs typeface="Arial"/>
              </a:rPr>
              <a:t>s.</a:t>
            </a:r>
            <a:endParaRPr sz="22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831341" y="4682131"/>
            <a:ext cx="2955925" cy="1308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200" spc="-10" dirty="0">
                <a:solidFill>
                  <a:srgbClr val="CC0065"/>
                </a:solidFill>
                <a:latin typeface="Arial"/>
                <a:cs typeface="Arial"/>
              </a:rPr>
              <a:t>7.6.2 </a:t>
            </a:r>
            <a:r>
              <a:rPr sz="2200" spc="-25" dirty="0">
                <a:solidFill>
                  <a:srgbClr val="CC0065"/>
                </a:solidFill>
                <a:latin typeface="Arial"/>
                <a:cs typeface="Arial"/>
              </a:rPr>
              <a:t>U</a:t>
            </a:r>
            <a:r>
              <a:rPr sz="2200" spc="-15" dirty="0">
                <a:solidFill>
                  <a:srgbClr val="CC0065"/>
                </a:solidFill>
                <a:latin typeface="Arial"/>
                <a:cs typeface="Arial"/>
              </a:rPr>
              <a:t>pda</a:t>
            </a:r>
            <a:r>
              <a:rPr sz="2200" dirty="0">
                <a:solidFill>
                  <a:srgbClr val="CC0065"/>
                </a:solidFill>
                <a:latin typeface="Arial"/>
                <a:cs typeface="Arial"/>
              </a:rPr>
              <a:t>t</a:t>
            </a:r>
            <a:r>
              <a:rPr sz="2200" spc="-15" dirty="0">
                <a:solidFill>
                  <a:srgbClr val="CC0065"/>
                </a:solidFill>
                <a:latin typeface="Arial"/>
                <a:cs typeface="Arial"/>
              </a:rPr>
              <a:t>e</a:t>
            </a:r>
            <a:r>
              <a:rPr sz="2200" dirty="0">
                <a:solidFill>
                  <a:srgbClr val="CC0065"/>
                </a:solidFill>
                <a:latin typeface="Arial"/>
                <a:cs typeface="Arial"/>
              </a:rPr>
              <a:t> </a:t>
            </a:r>
            <a:r>
              <a:rPr sz="2200" spc="-25" dirty="0">
                <a:solidFill>
                  <a:srgbClr val="CC0065"/>
                </a:solidFill>
                <a:latin typeface="Arial"/>
                <a:cs typeface="Arial"/>
              </a:rPr>
              <a:t>C</a:t>
            </a:r>
            <a:r>
              <a:rPr sz="2200" spc="-15" dirty="0">
                <a:solidFill>
                  <a:srgbClr val="CC0065"/>
                </a:solidFill>
                <a:latin typeface="Arial"/>
                <a:cs typeface="Arial"/>
              </a:rPr>
              <a:t>an</a:t>
            </a:r>
            <a:r>
              <a:rPr sz="2200" spc="-10" dirty="0">
                <a:solidFill>
                  <a:srgbClr val="CC0065"/>
                </a:solidFill>
                <a:latin typeface="Arial"/>
                <a:cs typeface="Arial"/>
              </a:rPr>
              <a:t>celled</a:t>
            </a: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2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434340" algn="l"/>
                <a:tab pos="918844" algn="l"/>
                <a:tab pos="1572895" algn="l"/>
                <a:tab pos="2787650" algn="l"/>
              </a:tabLst>
            </a:pPr>
            <a:r>
              <a:rPr sz="2200" spc="-10" dirty="0">
                <a:solidFill>
                  <a:srgbClr val="3232FF"/>
                </a:solidFill>
                <a:latin typeface="Arial"/>
                <a:cs typeface="Arial"/>
              </a:rPr>
              <a:t>If	in	</a:t>
            </a:r>
            <a:r>
              <a:rPr sz="2200" spc="-15" dirty="0">
                <a:solidFill>
                  <a:srgbClr val="3232FF"/>
                </a:solidFill>
                <a:latin typeface="Arial"/>
                <a:cs typeface="Arial"/>
              </a:rPr>
              <a:t>the	</a:t>
            </a:r>
            <a:r>
              <a:rPr sz="2200" b="1" spc="-25" dirty="0">
                <a:solidFill>
                  <a:srgbClr val="3232FF"/>
                </a:solidFill>
                <a:latin typeface="Arial"/>
                <a:cs typeface="Arial"/>
              </a:rPr>
              <a:t>U</a:t>
            </a:r>
            <a:r>
              <a:rPr sz="2200" b="1" spc="-15" dirty="0">
                <a:solidFill>
                  <a:srgbClr val="3232FF"/>
                </a:solidFill>
                <a:latin typeface="Arial"/>
                <a:cs typeface="Arial"/>
              </a:rPr>
              <a:t>pd</a:t>
            </a:r>
            <a:r>
              <a:rPr sz="2200" b="1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200" b="1" spc="-10" dirty="0">
                <a:solidFill>
                  <a:srgbClr val="3232FF"/>
                </a:solidFill>
                <a:latin typeface="Arial"/>
                <a:cs typeface="Arial"/>
              </a:rPr>
              <a:t>te</a:t>
            </a:r>
            <a:r>
              <a:rPr sz="2200" b="1" dirty="0">
                <a:solidFill>
                  <a:srgbClr val="3232FF"/>
                </a:solidFill>
                <a:latin typeface="Arial"/>
                <a:cs typeface="Arial"/>
              </a:rPr>
              <a:t>	</a:t>
            </a:r>
            <a:r>
              <a:rPr sz="2200" b="1" spc="-1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endParaRPr sz="2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tabLst>
                <a:tab pos="1838325" algn="l"/>
              </a:tabLst>
            </a:pPr>
            <a:r>
              <a:rPr sz="2200" spc="-20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200" spc="-15" dirty="0">
                <a:solidFill>
                  <a:srgbClr val="3232FF"/>
                </a:solidFill>
                <a:latin typeface="Arial"/>
                <a:cs typeface="Arial"/>
              </a:rPr>
              <a:t>d</a:t>
            </a:r>
            <a:r>
              <a:rPr sz="2200" spc="-30" dirty="0">
                <a:solidFill>
                  <a:srgbClr val="3232FF"/>
                </a:solidFill>
                <a:latin typeface="Arial"/>
                <a:cs typeface="Arial"/>
              </a:rPr>
              <a:t>m</a:t>
            </a:r>
            <a:r>
              <a:rPr sz="2200" spc="-10" dirty="0">
                <a:solidFill>
                  <a:srgbClr val="3232FF"/>
                </a:solidFill>
                <a:latin typeface="Arial"/>
                <a:cs typeface="Arial"/>
              </a:rPr>
              <a:t>inistrat</a:t>
            </a:r>
            <a:r>
              <a:rPr sz="2200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200" spc="-1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2200" dirty="0">
                <a:solidFill>
                  <a:srgbClr val="3232FF"/>
                </a:solidFill>
                <a:latin typeface="Arial"/>
                <a:cs typeface="Arial"/>
              </a:rPr>
              <a:t>	</a:t>
            </a:r>
            <a:r>
              <a:rPr sz="2200" spc="-15" dirty="0">
                <a:solidFill>
                  <a:srgbClr val="3232FF"/>
                </a:solidFill>
                <a:latin typeface="Arial"/>
                <a:cs typeface="Arial"/>
              </a:rPr>
              <a:t>de</a:t>
            </a:r>
            <a:r>
              <a:rPr sz="2200" spc="-10" dirty="0">
                <a:solidFill>
                  <a:srgbClr val="3232FF"/>
                </a:solidFill>
                <a:latin typeface="Arial"/>
                <a:cs typeface="Arial"/>
              </a:rPr>
              <a:t>cides</a:t>
            </a:r>
            <a:endParaRPr sz="22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027172" y="5351167"/>
            <a:ext cx="4069715" cy="304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897890" algn="l"/>
                <a:tab pos="2282825" algn="l"/>
                <a:tab pos="3668395" algn="l"/>
              </a:tabLst>
            </a:pPr>
            <a:r>
              <a:rPr sz="2200" b="1" spc="-25" dirty="0">
                <a:solidFill>
                  <a:srgbClr val="3232FF"/>
                </a:solidFill>
                <a:latin typeface="Arial"/>
                <a:cs typeface="Arial"/>
              </a:rPr>
              <a:t>U</a:t>
            </a:r>
            <a:r>
              <a:rPr sz="2200" b="1" spc="-15" dirty="0">
                <a:solidFill>
                  <a:srgbClr val="3232FF"/>
                </a:solidFill>
                <a:latin typeface="Arial"/>
                <a:cs typeface="Arial"/>
              </a:rPr>
              <a:t>ser</a:t>
            </a:r>
            <a:r>
              <a:rPr sz="2200" b="1" dirty="0">
                <a:solidFill>
                  <a:srgbClr val="3232FF"/>
                </a:solidFill>
                <a:latin typeface="Arial"/>
                <a:cs typeface="Arial"/>
              </a:rPr>
              <a:t>	</a:t>
            </a:r>
            <a:r>
              <a:rPr sz="2200" b="1" spc="-10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200" b="1" spc="-15" dirty="0">
                <a:solidFill>
                  <a:srgbClr val="3232FF"/>
                </a:solidFill>
                <a:latin typeface="Arial"/>
                <a:cs typeface="Arial"/>
              </a:rPr>
              <a:t>cco</a:t>
            </a:r>
            <a:r>
              <a:rPr sz="2200" b="1" spc="-5" dirty="0">
                <a:solidFill>
                  <a:srgbClr val="3232FF"/>
                </a:solidFill>
                <a:latin typeface="Arial"/>
                <a:cs typeface="Arial"/>
              </a:rPr>
              <a:t>u</a:t>
            </a:r>
            <a:r>
              <a:rPr sz="2200" b="1" spc="-15" dirty="0">
                <a:solidFill>
                  <a:srgbClr val="3232FF"/>
                </a:solidFill>
                <a:latin typeface="Arial"/>
                <a:cs typeface="Arial"/>
              </a:rPr>
              <a:t>nt</a:t>
            </a:r>
            <a:r>
              <a:rPr sz="2200" b="1" dirty="0">
                <a:solidFill>
                  <a:srgbClr val="3232FF"/>
                </a:solidFill>
                <a:latin typeface="Arial"/>
                <a:cs typeface="Arial"/>
              </a:rPr>
              <a:t>	</a:t>
            </a:r>
            <a:r>
              <a:rPr sz="2200" spc="-10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2200" dirty="0">
                <a:solidFill>
                  <a:srgbClr val="3232FF"/>
                </a:solidFill>
                <a:latin typeface="Arial"/>
                <a:cs typeface="Arial"/>
              </a:rPr>
              <a:t>u</a:t>
            </a:r>
            <a:r>
              <a:rPr sz="2200" spc="-10" dirty="0">
                <a:solidFill>
                  <a:srgbClr val="3232FF"/>
                </a:solidFill>
                <a:latin typeface="Arial"/>
                <a:cs typeface="Arial"/>
              </a:rPr>
              <a:t>b-flo</a:t>
            </a:r>
            <a:r>
              <a:rPr sz="2200" spc="-25" dirty="0">
                <a:solidFill>
                  <a:srgbClr val="3232FF"/>
                </a:solidFill>
                <a:latin typeface="Arial"/>
                <a:cs typeface="Arial"/>
              </a:rPr>
              <a:t>w</a:t>
            </a:r>
            <a:r>
              <a:rPr sz="2200" spc="-10" dirty="0">
                <a:solidFill>
                  <a:srgbClr val="3232FF"/>
                </a:solidFill>
                <a:latin typeface="Arial"/>
                <a:cs typeface="Arial"/>
              </a:rPr>
              <a:t>,</a:t>
            </a:r>
            <a:r>
              <a:rPr sz="2200" dirty="0">
                <a:solidFill>
                  <a:srgbClr val="3232FF"/>
                </a:solidFill>
                <a:latin typeface="Arial"/>
                <a:cs typeface="Arial"/>
              </a:rPr>
              <a:t>	</a:t>
            </a:r>
            <a:r>
              <a:rPr sz="2200" spc="-15" dirty="0">
                <a:solidFill>
                  <a:srgbClr val="3232FF"/>
                </a:solidFill>
                <a:latin typeface="Arial"/>
                <a:cs typeface="Arial"/>
              </a:rPr>
              <a:t>the</a:t>
            </a:r>
            <a:endParaRPr sz="22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798572" y="5686448"/>
            <a:ext cx="3141980" cy="304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579120" algn="l"/>
                <a:tab pos="989330" algn="l"/>
                <a:tab pos="2021205" algn="l"/>
                <a:tab pos="2586355" algn="l"/>
              </a:tabLst>
            </a:pPr>
            <a:r>
              <a:rPr sz="2200" spc="-15" dirty="0">
                <a:solidFill>
                  <a:srgbClr val="3232FF"/>
                </a:solidFill>
                <a:latin typeface="Arial"/>
                <a:cs typeface="Arial"/>
              </a:rPr>
              <a:t>not	</a:t>
            </a:r>
            <a:r>
              <a:rPr sz="2200" spc="-10" dirty="0">
                <a:solidFill>
                  <a:srgbClr val="3232FF"/>
                </a:solidFill>
                <a:latin typeface="Arial"/>
                <a:cs typeface="Arial"/>
              </a:rPr>
              <a:t>to	</a:t>
            </a:r>
            <a:r>
              <a:rPr sz="2200" spc="-15" dirty="0">
                <a:solidFill>
                  <a:srgbClr val="3232FF"/>
                </a:solidFill>
                <a:latin typeface="Arial"/>
                <a:cs typeface="Arial"/>
              </a:rPr>
              <a:t>update	the	u</a:t>
            </a:r>
            <a:r>
              <a:rPr sz="2200" spc="-25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2200" spc="-10" dirty="0">
                <a:solidFill>
                  <a:srgbClr val="3232FF"/>
                </a:solidFill>
                <a:latin typeface="Arial"/>
                <a:cs typeface="Arial"/>
              </a:rPr>
              <a:t>er</a:t>
            </a:r>
            <a:endParaRPr sz="22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091937" y="5686448"/>
            <a:ext cx="1005205" cy="6400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2200" spc="-1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200" spc="-10" dirty="0">
                <a:solidFill>
                  <a:srgbClr val="3232FF"/>
                </a:solidFill>
                <a:latin typeface="Arial"/>
                <a:cs typeface="Arial"/>
              </a:rPr>
              <a:t>cc</a:t>
            </a:r>
            <a:r>
              <a:rPr sz="2200" spc="-15" dirty="0">
                <a:solidFill>
                  <a:srgbClr val="3232FF"/>
                </a:solidFill>
                <a:latin typeface="Arial"/>
                <a:cs typeface="Arial"/>
              </a:rPr>
              <a:t>ount</a:t>
            </a:r>
            <a:endParaRPr sz="2200">
              <a:latin typeface="Arial"/>
              <a:cs typeface="Arial"/>
            </a:endParaRPr>
          </a:p>
          <a:p>
            <a:pPr marR="55244" algn="ctr">
              <a:lnSpc>
                <a:spcPct val="100000"/>
              </a:lnSpc>
            </a:pPr>
            <a:r>
              <a:rPr sz="2200" b="1" spc="-15" dirty="0">
                <a:solidFill>
                  <a:srgbClr val="3232FF"/>
                </a:solidFill>
                <a:latin typeface="Arial"/>
                <a:cs typeface="Arial"/>
              </a:rPr>
              <a:t>Flow</a:t>
            </a:r>
            <a:endParaRPr sz="22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831341" y="6021728"/>
            <a:ext cx="6259830" cy="6400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200" spc="-10" dirty="0">
                <a:solidFill>
                  <a:srgbClr val="3232FF"/>
                </a:solidFill>
                <a:latin typeface="Arial"/>
                <a:cs typeface="Arial"/>
              </a:rPr>
              <a:t>infor</a:t>
            </a:r>
            <a:r>
              <a:rPr sz="2200" spc="-30" dirty="0">
                <a:solidFill>
                  <a:srgbClr val="3232FF"/>
                </a:solidFill>
                <a:latin typeface="Arial"/>
                <a:cs typeface="Arial"/>
              </a:rPr>
              <a:t>m</a:t>
            </a:r>
            <a:r>
              <a:rPr sz="2200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200" spc="-10" dirty="0">
                <a:solidFill>
                  <a:srgbClr val="3232FF"/>
                </a:solidFill>
                <a:latin typeface="Arial"/>
                <a:cs typeface="Arial"/>
              </a:rPr>
              <a:t>tion,</a:t>
            </a:r>
            <a:r>
              <a:rPr sz="220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3232FF"/>
                </a:solidFill>
                <a:latin typeface="Arial"/>
                <a:cs typeface="Arial"/>
              </a:rPr>
              <a:t>the</a:t>
            </a:r>
            <a:r>
              <a:rPr sz="220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3232FF"/>
                </a:solidFill>
                <a:latin typeface="Arial"/>
                <a:cs typeface="Arial"/>
              </a:rPr>
              <a:t>update</a:t>
            </a:r>
            <a:r>
              <a:rPr sz="220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3232FF"/>
                </a:solidFill>
                <a:latin typeface="Arial"/>
                <a:cs typeface="Arial"/>
              </a:rPr>
              <a:t>is</a:t>
            </a:r>
            <a:r>
              <a:rPr sz="2200" spc="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3232FF"/>
                </a:solidFill>
                <a:latin typeface="Arial"/>
                <a:cs typeface="Arial"/>
              </a:rPr>
              <a:t>c</a:t>
            </a:r>
            <a:r>
              <a:rPr sz="2200" spc="-15" dirty="0">
                <a:solidFill>
                  <a:srgbClr val="3232FF"/>
                </a:solidFill>
                <a:latin typeface="Arial"/>
                <a:cs typeface="Arial"/>
              </a:rPr>
              <a:t>an</a:t>
            </a:r>
            <a:r>
              <a:rPr sz="2200" spc="-10" dirty="0">
                <a:solidFill>
                  <a:srgbClr val="3232FF"/>
                </a:solidFill>
                <a:latin typeface="Arial"/>
                <a:cs typeface="Arial"/>
              </a:rPr>
              <a:t>celled </a:t>
            </a:r>
            <a:r>
              <a:rPr sz="2200" spc="-15" dirty="0">
                <a:solidFill>
                  <a:srgbClr val="3232FF"/>
                </a:solidFill>
                <a:latin typeface="Arial"/>
                <a:cs typeface="Arial"/>
              </a:rPr>
              <a:t>and</a:t>
            </a:r>
            <a:r>
              <a:rPr sz="220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3232FF"/>
                </a:solidFill>
                <a:latin typeface="Arial"/>
                <a:cs typeface="Arial"/>
              </a:rPr>
              <a:t>the</a:t>
            </a:r>
            <a:r>
              <a:rPr sz="220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200" b="1" spc="-25" dirty="0">
                <a:solidFill>
                  <a:srgbClr val="3232FF"/>
                </a:solidFill>
                <a:latin typeface="Arial"/>
                <a:cs typeface="Arial"/>
              </a:rPr>
              <a:t>B</a:t>
            </a:r>
            <a:r>
              <a:rPr sz="2200" b="1" spc="-1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200" b="1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2200" b="1" spc="-10" dirty="0">
                <a:solidFill>
                  <a:srgbClr val="3232FF"/>
                </a:solidFill>
                <a:latin typeface="Arial"/>
                <a:cs typeface="Arial"/>
              </a:rPr>
              <a:t>ic</a:t>
            </a:r>
            <a:endParaRPr sz="2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200" spc="-10" dirty="0">
                <a:solidFill>
                  <a:srgbClr val="3232FF"/>
                </a:solidFill>
                <a:latin typeface="Arial"/>
                <a:cs typeface="Arial"/>
              </a:rPr>
              <a:t>is</a:t>
            </a:r>
            <a:r>
              <a:rPr sz="2200" spc="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3232FF"/>
                </a:solidFill>
                <a:latin typeface="Arial"/>
                <a:cs typeface="Arial"/>
              </a:rPr>
              <a:t>re-started</a:t>
            </a:r>
            <a:r>
              <a:rPr sz="2200" spc="1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3232FF"/>
                </a:solidFill>
                <a:latin typeface="Arial"/>
                <a:cs typeface="Arial"/>
              </a:rPr>
              <a:t>at</a:t>
            </a:r>
            <a:r>
              <a:rPr sz="220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3232FF"/>
                </a:solidFill>
                <a:latin typeface="Arial"/>
                <a:cs typeface="Arial"/>
              </a:rPr>
              <a:t>the</a:t>
            </a:r>
            <a:r>
              <a:rPr sz="220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3232FF"/>
                </a:solidFill>
                <a:latin typeface="Arial"/>
                <a:cs typeface="Arial"/>
              </a:rPr>
              <a:t>beginning.</a:t>
            </a:r>
            <a:endParaRPr sz="2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50241" y="455316"/>
            <a:ext cx="1643380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166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10" dirty="0">
                <a:solidFill>
                  <a:srgbClr val="3232FF"/>
                </a:solidFill>
                <a:latin typeface="Times New Roman"/>
                <a:cs typeface="Times New Roman"/>
              </a:rPr>
              <a:t> </a:t>
            </a:r>
            <a:r>
              <a:rPr sz="3600" spc="86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09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04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61987" y="990600"/>
            <a:ext cx="8610600" cy="0"/>
          </a:xfrm>
          <a:custGeom>
            <a:avLst/>
            <a:gdLst/>
            <a:ahLst/>
            <a:cxnLst/>
            <a:rect l="l" t="t" r="r" b="b"/>
            <a:pathLst>
              <a:path w="8610600">
                <a:moveTo>
                  <a:pt x="0" y="0"/>
                </a:moveTo>
                <a:lnTo>
                  <a:pt x="8610611" y="0"/>
                </a:lnTo>
              </a:path>
            </a:pathLst>
          </a:custGeom>
          <a:ln w="571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65100" rIns="0" bIns="0" rtlCol="0">
            <a:spAutoFit/>
          </a:bodyPr>
          <a:lstStyle/>
          <a:p>
            <a:pPr marL="1155700">
              <a:lnSpc>
                <a:spcPct val="100000"/>
              </a:lnSpc>
            </a:pPr>
            <a:r>
              <a:rPr spc="-5" dirty="0">
                <a:solidFill>
                  <a:srgbClr val="CC0065"/>
                </a:solidFill>
              </a:rPr>
              <a:t>7</a:t>
            </a:r>
            <a:r>
              <a:rPr dirty="0">
                <a:solidFill>
                  <a:srgbClr val="CC0065"/>
                </a:solidFill>
              </a:rPr>
              <a:t>.</a:t>
            </a:r>
            <a:r>
              <a:rPr spc="-5" dirty="0">
                <a:solidFill>
                  <a:srgbClr val="CC0065"/>
                </a:solidFill>
              </a:rPr>
              <a:t>6</a:t>
            </a:r>
            <a:r>
              <a:rPr dirty="0">
                <a:solidFill>
                  <a:srgbClr val="CC0065"/>
                </a:solidFill>
              </a:rPr>
              <a:t>.3 </a:t>
            </a:r>
            <a:r>
              <a:rPr spc="-5" dirty="0">
                <a:solidFill>
                  <a:srgbClr val="CC0065"/>
                </a:solidFill>
              </a:rPr>
              <a:t>Dele</a:t>
            </a:r>
            <a:r>
              <a:rPr spc="15" dirty="0">
                <a:solidFill>
                  <a:srgbClr val="CC0065"/>
                </a:solidFill>
              </a:rPr>
              <a:t>t</a:t>
            </a:r>
            <a:r>
              <a:rPr dirty="0">
                <a:solidFill>
                  <a:srgbClr val="CC0065"/>
                </a:solidFill>
              </a:rPr>
              <a:t>e </a:t>
            </a:r>
            <a:r>
              <a:rPr spc="-5" dirty="0">
                <a:solidFill>
                  <a:srgbClr val="CC0065"/>
                </a:solidFill>
              </a:rPr>
              <a:t>Can</a:t>
            </a:r>
            <a:r>
              <a:rPr spc="10" dirty="0">
                <a:solidFill>
                  <a:srgbClr val="CC0065"/>
                </a:solidFill>
              </a:rPr>
              <a:t>c</a:t>
            </a:r>
            <a:r>
              <a:rPr spc="5" dirty="0">
                <a:solidFill>
                  <a:srgbClr val="CC0065"/>
                </a:solidFill>
              </a:rPr>
              <a:t>e</a:t>
            </a:r>
            <a:r>
              <a:rPr spc="-5" dirty="0">
                <a:solidFill>
                  <a:srgbClr val="CC0065"/>
                </a:solidFill>
              </a:rPr>
              <a:t>l</a:t>
            </a:r>
            <a:r>
              <a:rPr spc="5" dirty="0">
                <a:solidFill>
                  <a:srgbClr val="CC0065"/>
                </a:solidFill>
              </a:rPr>
              <a:t>le</a:t>
            </a:r>
            <a:r>
              <a:rPr dirty="0">
                <a:solidFill>
                  <a:srgbClr val="CC0065"/>
                </a:solidFill>
              </a:rPr>
              <a:t>d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2555">
              <a:lnSpc>
                <a:spcPct val="100000"/>
              </a:lnSpc>
            </a:pPr>
            <a:fld id="{81D60167-4931-47E6-BA6A-407CBD079E47}" type="slidenum">
              <a:rPr dirty="0"/>
              <a:pPr marL="122555">
                <a:lnSpc>
                  <a:spcPct val="100000"/>
                </a:lnSpc>
              </a:pPr>
              <a:t>77</a:t>
            </a:fld>
            <a:endParaRPr dirty="0"/>
          </a:p>
        </p:txBody>
      </p:sp>
      <p:sp>
        <p:nvSpPr>
          <p:cNvPr id="10" name="object 1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S</a:t>
            </a:r>
            <a:r>
              <a:rPr spc="-10" dirty="0"/>
              <a:t>o</a:t>
            </a:r>
            <a:r>
              <a:rPr spc="-5" dirty="0"/>
              <a:t>f</a:t>
            </a:r>
            <a:r>
              <a:rPr dirty="0"/>
              <a:t>t</a:t>
            </a:r>
            <a:r>
              <a:rPr spc="-20" dirty="0"/>
              <a:t>w</a:t>
            </a:r>
            <a:r>
              <a:rPr dirty="0"/>
              <a:t>a</a:t>
            </a:r>
            <a:r>
              <a:rPr spc="-5" dirty="0"/>
              <a:t>r</a:t>
            </a:r>
            <a:r>
              <a:rPr dirty="0"/>
              <a:t>e</a:t>
            </a:r>
            <a:r>
              <a:rPr spc="-5" dirty="0"/>
              <a:t> </a:t>
            </a:r>
            <a:r>
              <a:rPr dirty="0"/>
              <a:t>E</a:t>
            </a:r>
            <a:r>
              <a:rPr spc="5" dirty="0"/>
              <a:t>n</a:t>
            </a:r>
            <a:r>
              <a:rPr spc="-10" dirty="0"/>
              <a:t>g</a:t>
            </a:r>
            <a:r>
              <a:rPr dirty="0"/>
              <a:t>i</a:t>
            </a:r>
            <a:r>
              <a:rPr spc="5" dirty="0"/>
              <a:t>n</a:t>
            </a:r>
            <a:r>
              <a:rPr spc="-10" dirty="0"/>
              <a:t>ee</a:t>
            </a:r>
            <a:r>
              <a:rPr spc="-5" dirty="0"/>
              <a:t>r</a:t>
            </a:r>
            <a:r>
              <a:rPr spc="-10" dirty="0"/>
              <a:t>i</a:t>
            </a:r>
            <a:r>
              <a:rPr spc="5" dirty="0"/>
              <a:t>n</a:t>
            </a:r>
            <a:r>
              <a:rPr dirty="0"/>
              <a:t>g</a:t>
            </a:r>
            <a:r>
              <a:rPr spc="-5" dirty="0"/>
              <a:t> </a:t>
            </a:r>
            <a:r>
              <a:rPr spc="-20" dirty="0"/>
              <a:t>(</a:t>
            </a:r>
            <a:r>
              <a:rPr spc="-10" dirty="0"/>
              <a:t>3</a:t>
            </a:r>
            <a:r>
              <a:rPr sz="750" baseline="22222" dirty="0"/>
              <a:t>rd </a:t>
            </a:r>
            <a:r>
              <a:rPr sz="750" spc="-75" baseline="22222" dirty="0"/>
              <a:t> </a:t>
            </a:r>
            <a:r>
              <a:rPr sz="800" spc="-10" dirty="0"/>
              <a:t>ed</a:t>
            </a:r>
            <a:r>
              <a:rPr sz="800" dirty="0"/>
              <a:t>.</a:t>
            </a:r>
            <a:r>
              <a:rPr sz="800" spc="-5" dirty="0"/>
              <a:t>)</a:t>
            </a:r>
            <a:r>
              <a:rPr sz="800" dirty="0"/>
              <a:t>,</a:t>
            </a:r>
            <a:r>
              <a:rPr sz="800" spc="-5" dirty="0"/>
              <a:t> </a:t>
            </a:r>
            <a:r>
              <a:rPr sz="800" dirty="0"/>
              <a:t>By</a:t>
            </a:r>
            <a:r>
              <a:rPr sz="800" spc="-15" dirty="0"/>
              <a:t> </a:t>
            </a:r>
            <a:r>
              <a:rPr sz="800" spc="-20" dirty="0"/>
              <a:t>K</a:t>
            </a:r>
            <a:r>
              <a:rPr sz="800" spc="15" dirty="0"/>
              <a:t>.</a:t>
            </a:r>
            <a:r>
              <a:rPr sz="800" dirty="0"/>
              <a:t>K</a:t>
            </a:r>
            <a:r>
              <a:rPr sz="800" spc="-15" dirty="0"/>
              <a:t> </a:t>
            </a:r>
            <a:r>
              <a:rPr sz="800" spc="-5" dirty="0"/>
              <a:t>A</a:t>
            </a:r>
            <a:r>
              <a:rPr sz="800" spc="-10" dirty="0"/>
              <a:t>gg</a:t>
            </a:r>
            <a:r>
              <a:rPr sz="800" dirty="0"/>
              <a:t>a</a:t>
            </a:r>
            <a:r>
              <a:rPr sz="800" spc="-5" dirty="0"/>
              <a:t>r</a:t>
            </a:r>
            <a:r>
              <a:rPr sz="800" spc="-20" dirty="0"/>
              <a:t>w</a:t>
            </a:r>
            <a:r>
              <a:rPr sz="800" dirty="0"/>
              <a:t>al</a:t>
            </a:r>
            <a:r>
              <a:rPr sz="800" spc="5" dirty="0"/>
              <a:t> </a:t>
            </a:r>
            <a:r>
              <a:rPr sz="800" dirty="0"/>
              <a:t>&amp;</a:t>
            </a:r>
            <a:r>
              <a:rPr sz="800" spc="-10" dirty="0"/>
              <a:t> </a:t>
            </a:r>
            <a:r>
              <a:rPr sz="800" spc="-5" dirty="0"/>
              <a:t>Y</a:t>
            </a:r>
            <a:r>
              <a:rPr sz="800" spc="-10" dirty="0"/>
              <a:t>oge</a:t>
            </a:r>
            <a:r>
              <a:rPr sz="800" spc="-5" dirty="0"/>
              <a:t>s</a:t>
            </a:r>
            <a:r>
              <a:rPr sz="800" dirty="0"/>
              <a:t>h</a:t>
            </a:r>
            <a:r>
              <a:rPr sz="800" spc="10" dirty="0"/>
              <a:t> </a:t>
            </a:r>
            <a:r>
              <a:rPr sz="800" spc="-5" dirty="0"/>
              <a:t>S</a:t>
            </a:r>
            <a:r>
              <a:rPr sz="800" dirty="0"/>
              <a:t>i</a:t>
            </a:r>
            <a:r>
              <a:rPr sz="800" spc="5" dirty="0"/>
              <a:t>n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dirty="0"/>
              <a:t>C</a:t>
            </a:r>
            <a:r>
              <a:rPr sz="800" spc="-20" dirty="0"/>
              <a:t>o</a:t>
            </a:r>
            <a:r>
              <a:rPr sz="800" spc="5" dirty="0"/>
              <a:t>p</a:t>
            </a:r>
            <a:r>
              <a:rPr sz="800" spc="-20" dirty="0"/>
              <a:t>y</a:t>
            </a:r>
            <a:r>
              <a:rPr sz="800" spc="-5" dirty="0"/>
              <a:t>r</a:t>
            </a:r>
            <a:r>
              <a:rPr sz="800" dirty="0"/>
              <a:t>i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t</a:t>
            </a:r>
            <a:r>
              <a:rPr sz="800" spc="5" dirty="0"/>
              <a:t> </a:t>
            </a:r>
            <a:r>
              <a:rPr sz="800" dirty="0"/>
              <a:t>©</a:t>
            </a:r>
            <a:r>
              <a:rPr sz="800" spc="5" dirty="0"/>
              <a:t> </a:t>
            </a:r>
            <a:r>
              <a:rPr sz="800" spc="-5" dirty="0"/>
              <a:t>N</a:t>
            </a:r>
            <a:r>
              <a:rPr sz="800" spc="-10" dirty="0"/>
              <a:t>e</a:t>
            </a:r>
            <a:r>
              <a:rPr sz="800" dirty="0"/>
              <a:t>w</a:t>
            </a:r>
            <a:r>
              <a:rPr sz="800" spc="-15" dirty="0"/>
              <a:t> </a:t>
            </a:r>
            <a:r>
              <a:rPr sz="800" spc="-20" dirty="0"/>
              <a:t>A</a:t>
            </a:r>
            <a:r>
              <a:rPr sz="800" spc="-10" dirty="0"/>
              <a:t>g</a:t>
            </a:r>
            <a:r>
              <a:rPr sz="800" dirty="0"/>
              <a:t>e</a:t>
            </a:r>
            <a:r>
              <a:rPr sz="800" spc="5" dirty="0"/>
              <a:t> </a:t>
            </a:r>
            <a:r>
              <a:rPr sz="800" spc="-30" dirty="0"/>
              <a:t>I</a:t>
            </a:r>
            <a:r>
              <a:rPr sz="800" spc="5" dirty="0"/>
              <a:t>n</a:t>
            </a:r>
            <a:r>
              <a:rPr sz="800" dirty="0"/>
              <a:t>t</a:t>
            </a:r>
            <a:r>
              <a:rPr sz="800" spc="-10" dirty="0"/>
              <a:t>e</a:t>
            </a:r>
            <a:r>
              <a:rPr sz="800" spc="-5" dirty="0"/>
              <a:t>r</a:t>
            </a:r>
            <a:r>
              <a:rPr sz="800" spc="5" dirty="0"/>
              <a:t>n</a:t>
            </a:r>
            <a:r>
              <a:rPr sz="800" dirty="0"/>
              <a:t>ati</a:t>
            </a:r>
            <a:r>
              <a:rPr sz="800" spc="-20" dirty="0"/>
              <a:t>o</a:t>
            </a:r>
            <a:r>
              <a:rPr sz="800" spc="-10" dirty="0"/>
              <a:t>n</a:t>
            </a:r>
            <a:r>
              <a:rPr sz="800" dirty="0"/>
              <a:t>al</a:t>
            </a:r>
            <a:r>
              <a:rPr sz="800" spc="-5" dirty="0"/>
              <a:t> P</a:t>
            </a:r>
            <a:r>
              <a:rPr sz="800" spc="5" dirty="0"/>
              <a:t>ub</a:t>
            </a:r>
            <a:r>
              <a:rPr sz="800" spc="-10" dirty="0"/>
              <a:t>l</a:t>
            </a:r>
            <a:r>
              <a:rPr sz="800" dirty="0"/>
              <a:t>i</a:t>
            </a:r>
            <a:r>
              <a:rPr sz="800" spc="-5" dirty="0"/>
              <a:t>s</a:t>
            </a:r>
            <a:r>
              <a:rPr sz="800" spc="-10" dirty="0"/>
              <a:t>he</a:t>
            </a:r>
            <a:r>
              <a:rPr sz="800" spc="-5" dirty="0"/>
              <a:t>rs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spc="-10" dirty="0"/>
              <a:t>20</a:t>
            </a:r>
            <a:r>
              <a:rPr sz="800" spc="5" dirty="0"/>
              <a:t>0</a:t>
            </a:r>
            <a:r>
              <a:rPr sz="800" dirty="0"/>
              <a:t>7</a:t>
            </a:r>
            <a:endParaRPr sz="800"/>
          </a:p>
        </p:txBody>
      </p:sp>
      <p:sp>
        <p:nvSpPr>
          <p:cNvPr id="5" name="object 5"/>
          <p:cNvSpPr txBox="1"/>
          <p:nvPr/>
        </p:nvSpPr>
        <p:spPr>
          <a:xfrm>
            <a:off x="1907541" y="2131254"/>
            <a:ext cx="7309484" cy="6705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  <a:tabLst>
                <a:tab pos="410209" algn="l"/>
                <a:tab pos="876300" algn="l"/>
                <a:tab pos="1528445" algn="l"/>
                <a:tab pos="2673350" algn="l"/>
                <a:tab pos="3070860" algn="l"/>
                <a:tab pos="3977640" algn="l"/>
                <a:tab pos="5424170" algn="l"/>
                <a:tab pos="6871970" algn="l"/>
              </a:tabLst>
            </a:pPr>
            <a:r>
              <a:rPr sz="2400" spc="-10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f	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n	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	</a:t>
            </a:r>
            <a:r>
              <a:rPr sz="2400" b="1" spc="-5" dirty="0">
                <a:solidFill>
                  <a:srgbClr val="3232FF"/>
                </a:solidFill>
                <a:latin typeface="Arial"/>
                <a:cs typeface="Arial"/>
              </a:rPr>
              <a:t>De</a:t>
            </a:r>
            <a:r>
              <a:rPr sz="2400" b="1" dirty="0">
                <a:solidFill>
                  <a:srgbClr val="3232FF"/>
                </a:solidFill>
                <a:latin typeface="Arial"/>
                <a:cs typeface="Arial"/>
              </a:rPr>
              <a:t>l</a:t>
            </a:r>
            <a:r>
              <a:rPr sz="2400" b="1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b="1" dirty="0">
                <a:solidFill>
                  <a:srgbClr val="3232FF"/>
                </a:solidFill>
                <a:latin typeface="Arial"/>
                <a:cs typeface="Arial"/>
              </a:rPr>
              <a:t>te	a	</a:t>
            </a:r>
            <a:r>
              <a:rPr sz="2400" b="1" spc="-5" dirty="0">
                <a:solidFill>
                  <a:srgbClr val="3232FF"/>
                </a:solidFill>
                <a:latin typeface="Arial"/>
                <a:cs typeface="Arial"/>
              </a:rPr>
              <a:t>U</a:t>
            </a:r>
            <a:r>
              <a:rPr sz="2400" b="1" spc="5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2400" b="1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b="1" dirty="0">
                <a:solidFill>
                  <a:srgbClr val="3232FF"/>
                </a:solidFill>
                <a:latin typeface="Arial"/>
                <a:cs typeface="Arial"/>
              </a:rPr>
              <a:t>r	</a:t>
            </a:r>
            <a:r>
              <a:rPr sz="2400" b="1" spc="-5" dirty="0">
                <a:solidFill>
                  <a:srgbClr val="3232FF"/>
                </a:solidFill>
                <a:latin typeface="Arial"/>
                <a:cs typeface="Arial"/>
              </a:rPr>
              <a:t>Ac</a:t>
            </a:r>
            <a:r>
              <a:rPr sz="2400" b="1" spc="5" dirty="0">
                <a:solidFill>
                  <a:srgbClr val="3232FF"/>
                </a:solidFill>
                <a:latin typeface="Arial"/>
                <a:cs typeface="Arial"/>
              </a:rPr>
              <a:t>c</a:t>
            </a:r>
            <a:r>
              <a:rPr sz="2400" b="1" spc="-5" dirty="0">
                <a:solidFill>
                  <a:srgbClr val="3232FF"/>
                </a:solidFill>
                <a:latin typeface="Arial"/>
                <a:cs typeface="Arial"/>
              </a:rPr>
              <a:t>oun</a:t>
            </a:r>
            <a:r>
              <a:rPr sz="2400" b="1" dirty="0">
                <a:solidFill>
                  <a:srgbClr val="3232FF"/>
                </a:solidFill>
                <a:latin typeface="Arial"/>
                <a:cs typeface="Arial"/>
              </a:rPr>
              <a:t>t	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ub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-f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low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,	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Ad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m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ni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str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2400" spc="28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de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d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2400" spc="29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no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27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to</a:t>
            </a:r>
            <a:r>
              <a:rPr sz="2400" spc="26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de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l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te</a:t>
            </a:r>
            <a:r>
              <a:rPr sz="2400" spc="27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spc="29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2400" spc="29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cc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oun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93129" y="5040064"/>
            <a:ext cx="449580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7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.8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907541" y="5040064"/>
            <a:ext cx="3178810" cy="6946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85090">
              <a:lnSpc>
                <a:spcPts val="2870"/>
              </a:lnSpc>
            </a:pP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se c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se </a:t>
            </a:r>
            <a:r>
              <a:rPr sz="2400" spc="-10" dirty="0">
                <a:solidFill>
                  <a:srgbClr val="FF6500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sz="2400" spc="5" dirty="0">
                <a:solidFill>
                  <a:srgbClr val="FF6500"/>
                </a:solidFill>
                <a:latin typeface="Arial"/>
                <a:cs typeface="Arial"/>
              </a:rPr>
              <a:t>l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i</a:t>
            </a:r>
            <a:r>
              <a:rPr sz="2400" spc="5" dirty="0">
                <a:solidFill>
                  <a:srgbClr val="FF6500"/>
                </a:solidFill>
                <a:latin typeface="Arial"/>
                <a:cs typeface="Arial"/>
              </a:rPr>
              <a:t>o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s</a:t>
            </a:r>
            <a:r>
              <a:rPr sz="2400" spc="5" dirty="0">
                <a:solidFill>
                  <a:srgbClr val="FF6500"/>
                </a:solidFill>
                <a:latin typeface="Arial"/>
                <a:cs typeface="Arial"/>
              </a:rPr>
              <a:t>h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i</a:t>
            </a:r>
            <a:r>
              <a:rPr sz="2400" spc="5" dirty="0">
                <a:solidFill>
                  <a:srgbClr val="FF6500"/>
                </a:solidFill>
                <a:latin typeface="Arial"/>
                <a:cs typeface="Arial"/>
              </a:rPr>
              <a:t>p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s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endParaRPr sz="2400">
              <a:latin typeface="Arial"/>
              <a:cs typeface="Arial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970904" y="2827215"/>
          <a:ext cx="8268334" cy="18624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04113"/>
                <a:gridCol w="5362211"/>
                <a:gridCol w="677419"/>
                <a:gridCol w="591311"/>
                <a:gridCol w="932713"/>
              </a:tblGrid>
              <a:tr h="369330">
                <a:tc rowSpan="2">
                  <a:txBody>
                    <a:bodyPr/>
                    <a:lstStyle/>
                    <a:p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45110">
                        <a:lnSpc>
                          <a:spcPct val="100000"/>
                        </a:lnSpc>
                        <a:tabLst>
                          <a:tab pos="2007870" algn="l"/>
                          <a:tab pos="2600960" algn="l"/>
                          <a:tab pos="3600450" algn="l"/>
                          <a:tab pos="3989070" algn="l"/>
                        </a:tabLst>
                      </a:pPr>
                      <a:r>
                        <a:rPr sz="2400" spc="-5" dirty="0">
                          <a:solidFill>
                            <a:srgbClr val="3232FF"/>
                          </a:solidFill>
                          <a:latin typeface="Arial"/>
                          <a:cs typeface="Arial"/>
                        </a:rPr>
                        <a:t>in</a:t>
                      </a:r>
                      <a:r>
                        <a:rPr sz="2400" dirty="0">
                          <a:solidFill>
                            <a:srgbClr val="3232FF"/>
                          </a:solidFill>
                          <a:latin typeface="Arial"/>
                          <a:cs typeface="Arial"/>
                        </a:rPr>
                        <a:t>f</a:t>
                      </a:r>
                      <a:r>
                        <a:rPr sz="2400" spc="-5" dirty="0">
                          <a:solidFill>
                            <a:srgbClr val="3232FF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2400" dirty="0">
                          <a:solidFill>
                            <a:srgbClr val="3232FF"/>
                          </a:solidFill>
                          <a:latin typeface="Arial"/>
                          <a:cs typeface="Arial"/>
                        </a:rPr>
                        <a:t>rm</a:t>
                      </a:r>
                      <a:r>
                        <a:rPr sz="2400" spc="-5" dirty="0">
                          <a:solidFill>
                            <a:srgbClr val="3232FF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2400" dirty="0">
                          <a:solidFill>
                            <a:srgbClr val="3232F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2400" spc="-5" dirty="0">
                          <a:solidFill>
                            <a:srgbClr val="3232FF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2400" spc="5" dirty="0">
                          <a:solidFill>
                            <a:srgbClr val="3232FF"/>
                          </a:solidFill>
                          <a:latin typeface="Arial"/>
                          <a:cs typeface="Arial"/>
                        </a:rPr>
                        <a:t>on</a:t>
                      </a:r>
                      <a:r>
                        <a:rPr sz="2400" dirty="0">
                          <a:solidFill>
                            <a:srgbClr val="3232FF"/>
                          </a:solidFill>
                          <a:latin typeface="Arial"/>
                          <a:cs typeface="Arial"/>
                        </a:rPr>
                        <a:t>,	t</a:t>
                      </a:r>
                      <a:r>
                        <a:rPr sz="2400" spc="-5" dirty="0">
                          <a:solidFill>
                            <a:srgbClr val="3232FF"/>
                          </a:solidFill>
                          <a:latin typeface="Arial"/>
                          <a:cs typeface="Arial"/>
                        </a:rPr>
                        <a:t>h</a:t>
                      </a:r>
                      <a:r>
                        <a:rPr sz="2400" dirty="0">
                          <a:solidFill>
                            <a:srgbClr val="3232FF"/>
                          </a:solidFill>
                          <a:latin typeface="Arial"/>
                          <a:cs typeface="Arial"/>
                        </a:rPr>
                        <a:t>e	</a:t>
                      </a:r>
                      <a:r>
                        <a:rPr sz="2400" spc="-5" dirty="0">
                          <a:solidFill>
                            <a:srgbClr val="3232FF"/>
                          </a:solidFill>
                          <a:latin typeface="Arial"/>
                          <a:cs typeface="Arial"/>
                        </a:rPr>
                        <a:t>dele</a:t>
                      </a:r>
                      <a:r>
                        <a:rPr sz="2400" spc="15" dirty="0">
                          <a:solidFill>
                            <a:srgbClr val="3232F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2400" dirty="0">
                          <a:solidFill>
                            <a:srgbClr val="3232FF"/>
                          </a:solidFill>
                          <a:latin typeface="Arial"/>
                          <a:cs typeface="Arial"/>
                        </a:rPr>
                        <a:t>e	</a:t>
                      </a:r>
                      <a:r>
                        <a:rPr sz="2400" spc="-5" dirty="0">
                          <a:solidFill>
                            <a:srgbClr val="3232FF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2400" dirty="0">
                          <a:solidFill>
                            <a:srgbClr val="3232FF"/>
                          </a:solidFill>
                          <a:latin typeface="Arial"/>
                          <a:cs typeface="Arial"/>
                        </a:rPr>
                        <a:t>s	c</a:t>
                      </a:r>
                      <a:r>
                        <a:rPr sz="2400" spc="-5" dirty="0">
                          <a:solidFill>
                            <a:srgbClr val="3232FF"/>
                          </a:solidFill>
                          <a:latin typeface="Arial"/>
                          <a:cs typeface="Arial"/>
                        </a:rPr>
                        <a:t>an</a:t>
                      </a:r>
                      <a:r>
                        <a:rPr sz="2400" dirty="0">
                          <a:solidFill>
                            <a:srgbClr val="3232FF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sz="2400" spc="5" dirty="0">
                          <a:solidFill>
                            <a:srgbClr val="3232FF"/>
                          </a:solidFill>
                          <a:latin typeface="Arial"/>
                          <a:cs typeface="Arial"/>
                        </a:rPr>
                        <a:t>el</a:t>
                      </a:r>
                      <a:r>
                        <a:rPr sz="2400" spc="-5" dirty="0">
                          <a:solidFill>
                            <a:srgbClr val="3232FF"/>
                          </a:solidFill>
                          <a:latin typeface="Arial"/>
                          <a:cs typeface="Arial"/>
                        </a:rPr>
                        <a:t>le</a:t>
                      </a:r>
                      <a:r>
                        <a:rPr sz="2400" dirty="0">
                          <a:solidFill>
                            <a:srgbClr val="3232FF"/>
                          </a:solidFill>
                          <a:latin typeface="Arial"/>
                          <a:cs typeface="Arial"/>
                        </a:rPr>
                        <a:t>d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3820">
                        <a:lnSpc>
                          <a:spcPct val="100000"/>
                        </a:lnSpc>
                      </a:pPr>
                      <a:r>
                        <a:rPr sz="2400" spc="5" dirty="0">
                          <a:solidFill>
                            <a:srgbClr val="3232FF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2400" spc="-5" dirty="0">
                          <a:solidFill>
                            <a:srgbClr val="3232FF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2400" dirty="0">
                          <a:solidFill>
                            <a:srgbClr val="3232FF"/>
                          </a:solidFill>
                          <a:latin typeface="Arial"/>
                          <a:cs typeface="Arial"/>
                        </a:rPr>
                        <a:t>d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</a:pPr>
                      <a:r>
                        <a:rPr sz="2400" dirty="0">
                          <a:solidFill>
                            <a:srgbClr val="3232F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2400" spc="-5" dirty="0">
                          <a:solidFill>
                            <a:srgbClr val="3232FF"/>
                          </a:solidFill>
                          <a:latin typeface="Arial"/>
                          <a:cs typeface="Arial"/>
                        </a:rPr>
                        <a:t>h</a:t>
                      </a:r>
                      <a:r>
                        <a:rPr sz="2400" dirty="0">
                          <a:solidFill>
                            <a:srgbClr val="3232FF"/>
                          </a:solidFill>
                          <a:latin typeface="Arial"/>
                          <a:cs typeface="Arial"/>
                        </a:rPr>
                        <a:t>e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</a:pPr>
                      <a:r>
                        <a:rPr sz="2400" b="1" spc="5" dirty="0">
                          <a:solidFill>
                            <a:srgbClr val="3232FF"/>
                          </a:solidFill>
                          <a:latin typeface="Arial"/>
                          <a:cs typeface="Arial"/>
                        </a:rPr>
                        <a:t>B</a:t>
                      </a:r>
                      <a:r>
                        <a:rPr sz="2400" b="1" spc="-5" dirty="0">
                          <a:solidFill>
                            <a:srgbClr val="3232FF"/>
                          </a:solidFill>
                          <a:latin typeface="Arial"/>
                          <a:cs typeface="Arial"/>
                        </a:rPr>
                        <a:t>as</a:t>
                      </a:r>
                      <a:r>
                        <a:rPr sz="2400" b="1" dirty="0">
                          <a:solidFill>
                            <a:srgbClr val="3232FF"/>
                          </a:solidFill>
                          <a:latin typeface="Arial"/>
                          <a:cs typeface="Arial"/>
                        </a:rPr>
                        <a:t>ic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547878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45110">
                        <a:lnSpc>
                          <a:spcPct val="100000"/>
                        </a:lnSpc>
                      </a:pPr>
                      <a:r>
                        <a:rPr sz="2400" b="1" spc="-5" dirty="0">
                          <a:solidFill>
                            <a:srgbClr val="3232FF"/>
                          </a:solidFill>
                          <a:latin typeface="Arial"/>
                          <a:cs typeface="Arial"/>
                        </a:rPr>
                        <a:t>F</a:t>
                      </a:r>
                      <a:r>
                        <a:rPr sz="2400" b="1" dirty="0">
                          <a:solidFill>
                            <a:srgbClr val="3232FF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2400" b="1" spc="-30" dirty="0">
                          <a:solidFill>
                            <a:srgbClr val="3232FF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2400" b="1" dirty="0">
                          <a:solidFill>
                            <a:srgbClr val="3232FF"/>
                          </a:solidFill>
                          <a:latin typeface="Arial"/>
                          <a:cs typeface="Arial"/>
                        </a:rPr>
                        <a:t>w</a:t>
                      </a:r>
                      <a:r>
                        <a:rPr sz="2400" b="1" spc="20" dirty="0">
                          <a:solidFill>
                            <a:srgbClr val="3232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400" spc="-5" dirty="0">
                          <a:solidFill>
                            <a:srgbClr val="3232FF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2400" dirty="0">
                          <a:solidFill>
                            <a:srgbClr val="3232FF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2400" spc="-10" dirty="0">
                          <a:solidFill>
                            <a:srgbClr val="3232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400" dirty="0">
                          <a:solidFill>
                            <a:srgbClr val="3232FF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2400" spc="-5" dirty="0">
                          <a:solidFill>
                            <a:srgbClr val="3232FF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2400" spc="-10" dirty="0">
                          <a:solidFill>
                            <a:srgbClr val="3232FF"/>
                          </a:solidFill>
                          <a:latin typeface="Arial"/>
                          <a:cs typeface="Arial"/>
                        </a:rPr>
                        <a:t>-</a:t>
                      </a:r>
                      <a:r>
                        <a:rPr sz="2400" dirty="0">
                          <a:solidFill>
                            <a:srgbClr val="3232FF"/>
                          </a:solidFill>
                          <a:latin typeface="Arial"/>
                          <a:cs typeface="Arial"/>
                        </a:rPr>
                        <a:t>st</a:t>
                      </a:r>
                      <a:r>
                        <a:rPr sz="2400" spc="-5" dirty="0">
                          <a:solidFill>
                            <a:srgbClr val="3232FF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2400" dirty="0">
                          <a:solidFill>
                            <a:srgbClr val="3232FF"/>
                          </a:solidFill>
                          <a:latin typeface="Arial"/>
                          <a:cs typeface="Arial"/>
                        </a:rPr>
                        <a:t>rt</a:t>
                      </a:r>
                      <a:r>
                        <a:rPr sz="2400" spc="-5" dirty="0">
                          <a:solidFill>
                            <a:srgbClr val="3232FF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2400" dirty="0">
                          <a:solidFill>
                            <a:srgbClr val="3232FF"/>
                          </a:solidFill>
                          <a:latin typeface="Arial"/>
                          <a:cs typeface="Arial"/>
                        </a:rPr>
                        <a:t>d </a:t>
                      </a:r>
                      <a:r>
                        <a:rPr sz="2400" spc="-15" dirty="0">
                          <a:solidFill>
                            <a:srgbClr val="3232FF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2400" dirty="0">
                          <a:solidFill>
                            <a:srgbClr val="3232F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2400" spc="-5" dirty="0">
                          <a:solidFill>
                            <a:srgbClr val="3232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400" spc="-10" dirty="0">
                          <a:solidFill>
                            <a:srgbClr val="3232F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2400" spc="-5" dirty="0">
                          <a:solidFill>
                            <a:srgbClr val="3232FF"/>
                          </a:solidFill>
                          <a:latin typeface="Arial"/>
                          <a:cs typeface="Arial"/>
                        </a:rPr>
                        <a:t>h</a:t>
                      </a:r>
                      <a:r>
                        <a:rPr sz="2400" dirty="0">
                          <a:solidFill>
                            <a:srgbClr val="3232FF"/>
                          </a:solidFill>
                          <a:latin typeface="Arial"/>
                          <a:cs typeface="Arial"/>
                        </a:rPr>
                        <a:t>e </a:t>
                      </a:r>
                      <a:r>
                        <a:rPr sz="2400" spc="-5" dirty="0">
                          <a:solidFill>
                            <a:srgbClr val="3232FF"/>
                          </a:solidFill>
                          <a:latin typeface="Arial"/>
                          <a:cs typeface="Arial"/>
                        </a:rPr>
                        <a:t>be</a:t>
                      </a:r>
                      <a:r>
                        <a:rPr sz="2400" spc="5" dirty="0">
                          <a:solidFill>
                            <a:srgbClr val="3232FF"/>
                          </a:solidFill>
                          <a:latin typeface="Arial"/>
                          <a:cs typeface="Arial"/>
                        </a:rPr>
                        <a:t>gi</a:t>
                      </a:r>
                      <a:r>
                        <a:rPr sz="2400" spc="-5" dirty="0">
                          <a:solidFill>
                            <a:srgbClr val="3232FF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2400" spc="5" dirty="0">
                          <a:solidFill>
                            <a:srgbClr val="3232FF"/>
                          </a:solidFill>
                          <a:latin typeface="Arial"/>
                          <a:cs typeface="Arial"/>
                        </a:rPr>
                        <a:t>ni</a:t>
                      </a:r>
                      <a:r>
                        <a:rPr sz="2400" spc="-5" dirty="0">
                          <a:solidFill>
                            <a:srgbClr val="3232FF"/>
                          </a:solidFill>
                          <a:latin typeface="Arial"/>
                          <a:cs typeface="Arial"/>
                        </a:rPr>
                        <a:t>ng</a:t>
                      </a:r>
                      <a:r>
                        <a:rPr sz="2400" dirty="0">
                          <a:solidFill>
                            <a:srgbClr val="3232FF"/>
                          </a:solidFill>
                          <a:latin typeface="Arial"/>
                          <a:cs typeface="Arial"/>
                        </a:rPr>
                        <a:t>.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945120"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</a:pPr>
                      <a:r>
                        <a:rPr sz="2400" spc="-5" dirty="0">
                          <a:solidFill>
                            <a:srgbClr val="FF6500"/>
                          </a:solidFill>
                          <a:latin typeface="Arial"/>
                          <a:cs typeface="Arial"/>
                        </a:rPr>
                        <a:t>7</a:t>
                      </a:r>
                      <a:r>
                        <a:rPr sz="2400" dirty="0">
                          <a:solidFill>
                            <a:srgbClr val="FF6500"/>
                          </a:solidFill>
                          <a:latin typeface="Arial"/>
                          <a:cs typeface="Arial"/>
                        </a:rPr>
                        <a:t>.7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45110" marR="2123440">
                        <a:lnSpc>
                          <a:spcPts val="2870"/>
                        </a:lnSpc>
                      </a:pPr>
                      <a:r>
                        <a:rPr sz="2400" spc="-5" dirty="0">
                          <a:solidFill>
                            <a:srgbClr val="FF6500"/>
                          </a:solidFill>
                          <a:latin typeface="Arial"/>
                          <a:cs typeface="Arial"/>
                        </a:rPr>
                        <a:t>Spe</a:t>
                      </a:r>
                      <a:r>
                        <a:rPr sz="2400" spc="10" dirty="0">
                          <a:solidFill>
                            <a:srgbClr val="FF6500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sz="2400" spc="-5" dirty="0">
                          <a:solidFill>
                            <a:srgbClr val="FF6500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2400" spc="5" dirty="0">
                          <a:solidFill>
                            <a:srgbClr val="FF6500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2400" dirty="0">
                          <a:solidFill>
                            <a:srgbClr val="FF6500"/>
                          </a:solidFill>
                          <a:latin typeface="Arial"/>
                          <a:cs typeface="Arial"/>
                        </a:rPr>
                        <a:t>l </a:t>
                      </a:r>
                      <a:r>
                        <a:rPr sz="2400" spc="5" dirty="0">
                          <a:solidFill>
                            <a:srgbClr val="FF6500"/>
                          </a:solidFill>
                          <a:latin typeface="Arial"/>
                          <a:cs typeface="Arial"/>
                        </a:rPr>
                        <a:t>Re</a:t>
                      </a:r>
                      <a:r>
                        <a:rPr sz="2400" spc="-5" dirty="0">
                          <a:solidFill>
                            <a:srgbClr val="FF6500"/>
                          </a:solidFill>
                          <a:latin typeface="Arial"/>
                          <a:cs typeface="Arial"/>
                        </a:rPr>
                        <a:t>q</a:t>
                      </a:r>
                      <a:r>
                        <a:rPr sz="2400" spc="5" dirty="0">
                          <a:solidFill>
                            <a:srgbClr val="FF6500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2400" spc="-5" dirty="0">
                          <a:solidFill>
                            <a:srgbClr val="FF6500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2400" dirty="0">
                          <a:solidFill>
                            <a:srgbClr val="FF6500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2400" spc="-5" dirty="0">
                          <a:solidFill>
                            <a:srgbClr val="FF6500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2400" dirty="0">
                          <a:solidFill>
                            <a:srgbClr val="FF6500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sz="2400" spc="-5" dirty="0">
                          <a:solidFill>
                            <a:srgbClr val="FF6500"/>
                          </a:solidFill>
                          <a:latin typeface="Arial"/>
                          <a:cs typeface="Arial"/>
                        </a:rPr>
                        <a:t>en</a:t>
                      </a:r>
                      <a:r>
                        <a:rPr sz="2400" dirty="0">
                          <a:solidFill>
                            <a:srgbClr val="FF6500"/>
                          </a:solidFill>
                          <a:latin typeface="Arial"/>
                          <a:cs typeface="Arial"/>
                        </a:rPr>
                        <a:t>ts </a:t>
                      </a:r>
                      <a:r>
                        <a:rPr sz="2400" spc="-5" dirty="0">
                          <a:solidFill>
                            <a:srgbClr val="3232FF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2400" spc="5" dirty="0">
                          <a:solidFill>
                            <a:srgbClr val="3232FF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2400" spc="-5" dirty="0">
                          <a:solidFill>
                            <a:srgbClr val="3232FF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2400" dirty="0">
                          <a:solidFill>
                            <a:srgbClr val="3232FF"/>
                          </a:solidFill>
                          <a:latin typeface="Arial"/>
                          <a:cs typeface="Arial"/>
                        </a:rPr>
                        <a:t>e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50241" y="455316"/>
            <a:ext cx="1643380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166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10" dirty="0">
                <a:solidFill>
                  <a:srgbClr val="3232FF"/>
                </a:solidFill>
                <a:latin typeface="Times New Roman"/>
                <a:cs typeface="Times New Roman"/>
              </a:rPr>
              <a:t> </a:t>
            </a:r>
            <a:r>
              <a:rPr sz="3600" spc="86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09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04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61987" y="990600"/>
            <a:ext cx="8610600" cy="0"/>
          </a:xfrm>
          <a:custGeom>
            <a:avLst/>
            <a:gdLst/>
            <a:ahLst/>
            <a:cxnLst/>
            <a:rect l="l" t="t" r="r" b="b"/>
            <a:pathLst>
              <a:path w="8610600">
                <a:moveTo>
                  <a:pt x="0" y="0"/>
                </a:moveTo>
                <a:lnTo>
                  <a:pt x="8610611" y="0"/>
                </a:lnTo>
              </a:path>
            </a:pathLst>
          </a:custGeom>
          <a:ln w="571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069329" y="1095190"/>
            <a:ext cx="263461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5" dirty="0">
                <a:solidFill>
                  <a:srgbClr val="FF6500"/>
                </a:solidFill>
                <a:latin typeface="Arial"/>
                <a:cs typeface="Arial"/>
              </a:rPr>
              <a:t>8</a:t>
            </a:r>
            <a:r>
              <a:rPr sz="2800" spc="-10" dirty="0">
                <a:solidFill>
                  <a:srgbClr val="FF6500"/>
                </a:solidFill>
                <a:latin typeface="Arial"/>
                <a:cs typeface="Arial"/>
              </a:rPr>
              <a:t>.</a:t>
            </a:r>
            <a:r>
              <a:rPr sz="2800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2800" spc="-30" dirty="0">
                <a:solidFill>
                  <a:srgbClr val="FF6500"/>
                </a:solidFill>
                <a:latin typeface="Arial"/>
                <a:cs typeface="Arial"/>
              </a:rPr>
              <a:t>R</a:t>
            </a:r>
            <a:r>
              <a:rPr sz="2800" spc="-15" dirty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sz="2800" spc="-10" dirty="0">
                <a:solidFill>
                  <a:srgbClr val="FF6500"/>
                </a:solidFill>
                <a:latin typeface="Arial"/>
                <a:cs typeface="Arial"/>
              </a:rPr>
              <a:t>s</a:t>
            </a:r>
            <a:r>
              <a:rPr sz="2800" spc="-15" dirty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sz="2800" spc="-10" dirty="0">
                <a:solidFill>
                  <a:srgbClr val="FF6500"/>
                </a:solidFill>
                <a:latin typeface="Arial"/>
                <a:cs typeface="Arial"/>
              </a:rPr>
              <a:t>t </a:t>
            </a:r>
            <a:r>
              <a:rPr sz="2800" spc="-25" dirty="0">
                <a:solidFill>
                  <a:srgbClr val="FF6500"/>
                </a:solidFill>
                <a:latin typeface="Arial"/>
                <a:cs typeface="Arial"/>
              </a:rPr>
              <a:t>S</a:t>
            </a:r>
            <a:r>
              <a:rPr sz="2800" spc="-10" dirty="0">
                <a:solidFill>
                  <a:srgbClr val="FF6500"/>
                </a:solidFill>
                <a:latin typeface="Arial"/>
                <a:cs typeface="Arial"/>
              </a:rPr>
              <a:t>yst</a:t>
            </a:r>
            <a:r>
              <a:rPr sz="2800" spc="-15" dirty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sz="2800" spc="-25" dirty="0">
                <a:solidFill>
                  <a:srgbClr val="FF6500"/>
                </a:solidFill>
                <a:latin typeface="Arial"/>
                <a:cs typeface="Arial"/>
              </a:rPr>
              <a:t>m</a:t>
            </a:r>
            <a:endParaRPr sz="28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2555">
              <a:lnSpc>
                <a:spcPct val="100000"/>
              </a:lnSpc>
            </a:pPr>
            <a:fld id="{81D60167-4931-47E6-BA6A-407CBD079E47}" type="slidenum">
              <a:rPr dirty="0"/>
              <a:pPr marL="122555">
                <a:lnSpc>
                  <a:spcPct val="100000"/>
                </a:lnSpc>
              </a:pPr>
              <a:t>78</a:t>
            </a:fld>
            <a:endParaRPr dirty="0"/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S</a:t>
            </a:r>
            <a:r>
              <a:rPr spc="-10" dirty="0"/>
              <a:t>o</a:t>
            </a:r>
            <a:r>
              <a:rPr spc="-5" dirty="0"/>
              <a:t>f</a:t>
            </a:r>
            <a:r>
              <a:rPr dirty="0"/>
              <a:t>t</a:t>
            </a:r>
            <a:r>
              <a:rPr spc="-20" dirty="0"/>
              <a:t>w</a:t>
            </a:r>
            <a:r>
              <a:rPr dirty="0"/>
              <a:t>a</a:t>
            </a:r>
            <a:r>
              <a:rPr spc="-5" dirty="0"/>
              <a:t>r</a:t>
            </a:r>
            <a:r>
              <a:rPr dirty="0"/>
              <a:t>e</a:t>
            </a:r>
            <a:r>
              <a:rPr spc="-5" dirty="0"/>
              <a:t> </a:t>
            </a:r>
            <a:r>
              <a:rPr dirty="0"/>
              <a:t>E</a:t>
            </a:r>
            <a:r>
              <a:rPr spc="5" dirty="0"/>
              <a:t>n</a:t>
            </a:r>
            <a:r>
              <a:rPr spc="-10" dirty="0"/>
              <a:t>g</a:t>
            </a:r>
            <a:r>
              <a:rPr dirty="0"/>
              <a:t>i</a:t>
            </a:r>
            <a:r>
              <a:rPr spc="5" dirty="0"/>
              <a:t>n</a:t>
            </a:r>
            <a:r>
              <a:rPr spc="-10" dirty="0"/>
              <a:t>ee</a:t>
            </a:r>
            <a:r>
              <a:rPr spc="-5" dirty="0"/>
              <a:t>r</a:t>
            </a:r>
            <a:r>
              <a:rPr spc="-10" dirty="0"/>
              <a:t>i</a:t>
            </a:r>
            <a:r>
              <a:rPr spc="5" dirty="0"/>
              <a:t>n</a:t>
            </a:r>
            <a:r>
              <a:rPr dirty="0"/>
              <a:t>g</a:t>
            </a:r>
            <a:r>
              <a:rPr spc="-5" dirty="0"/>
              <a:t> </a:t>
            </a:r>
            <a:r>
              <a:rPr spc="-20" dirty="0"/>
              <a:t>(</a:t>
            </a:r>
            <a:r>
              <a:rPr spc="-10" dirty="0"/>
              <a:t>3</a:t>
            </a:r>
            <a:r>
              <a:rPr sz="750" baseline="22222" dirty="0"/>
              <a:t>rd </a:t>
            </a:r>
            <a:r>
              <a:rPr sz="750" spc="-75" baseline="22222" dirty="0"/>
              <a:t> </a:t>
            </a:r>
            <a:r>
              <a:rPr sz="800" spc="-10" dirty="0"/>
              <a:t>ed</a:t>
            </a:r>
            <a:r>
              <a:rPr sz="800" dirty="0"/>
              <a:t>.</a:t>
            </a:r>
            <a:r>
              <a:rPr sz="800" spc="-5" dirty="0"/>
              <a:t>)</a:t>
            </a:r>
            <a:r>
              <a:rPr sz="800" dirty="0"/>
              <a:t>,</a:t>
            </a:r>
            <a:r>
              <a:rPr sz="800" spc="-5" dirty="0"/>
              <a:t> </a:t>
            </a:r>
            <a:r>
              <a:rPr sz="800" dirty="0"/>
              <a:t>By</a:t>
            </a:r>
            <a:r>
              <a:rPr sz="800" spc="-15" dirty="0"/>
              <a:t> </a:t>
            </a:r>
            <a:r>
              <a:rPr sz="800" spc="-20" dirty="0"/>
              <a:t>K</a:t>
            </a:r>
            <a:r>
              <a:rPr sz="800" spc="15" dirty="0"/>
              <a:t>.</a:t>
            </a:r>
            <a:r>
              <a:rPr sz="800" dirty="0"/>
              <a:t>K</a:t>
            </a:r>
            <a:r>
              <a:rPr sz="800" spc="-15" dirty="0"/>
              <a:t> </a:t>
            </a:r>
            <a:r>
              <a:rPr sz="800" spc="-5" dirty="0"/>
              <a:t>A</a:t>
            </a:r>
            <a:r>
              <a:rPr sz="800" spc="-10" dirty="0"/>
              <a:t>gg</a:t>
            </a:r>
            <a:r>
              <a:rPr sz="800" dirty="0"/>
              <a:t>a</a:t>
            </a:r>
            <a:r>
              <a:rPr sz="800" spc="-5" dirty="0"/>
              <a:t>r</a:t>
            </a:r>
            <a:r>
              <a:rPr sz="800" spc="-20" dirty="0"/>
              <a:t>w</a:t>
            </a:r>
            <a:r>
              <a:rPr sz="800" dirty="0"/>
              <a:t>al</a:t>
            </a:r>
            <a:r>
              <a:rPr sz="800" spc="5" dirty="0"/>
              <a:t> </a:t>
            </a:r>
            <a:r>
              <a:rPr sz="800" dirty="0"/>
              <a:t>&amp;</a:t>
            </a:r>
            <a:r>
              <a:rPr sz="800" spc="-10" dirty="0"/>
              <a:t> </a:t>
            </a:r>
            <a:r>
              <a:rPr sz="800" spc="-5" dirty="0"/>
              <a:t>Y</a:t>
            </a:r>
            <a:r>
              <a:rPr sz="800" spc="-10" dirty="0"/>
              <a:t>oge</a:t>
            </a:r>
            <a:r>
              <a:rPr sz="800" spc="-5" dirty="0"/>
              <a:t>s</a:t>
            </a:r>
            <a:r>
              <a:rPr sz="800" dirty="0"/>
              <a:t>h</a:t>
            </a:r>
            <a:r>
              <a:rPr sz="800" spc="10" dirty="0"/>
              <a:t> </a:t>
            </a:r>
            <a:r>
              <a:rPr sz="800" spc="-5" dirty="0"/>
              <a:t>S</a:t>
            </a:r>
            <a:r>
              <a:rPr sz="800" dirty="0"/>
              <a:t>i</a:t>
            </a:r>
            <a:r>
              <a:rPr sz="800" spc="5" dirty="0"/>
              <a:t>n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dirty="0"/>
              <a:t>C</a:t>
            </a:r>
            <a:r>
              <a:rPr sz="800" spc="-20" dirty="0"/>
              <a:t>o</a:t>
            </a:r>
            <a:r>
              <a:rPr sz="800" spc="5" dirty="0"/>
              <a:t>p</a:t>
            </a:r>
            <a:r>
              <a:rPr sz="800" spc="-20" dirty="0"/>
              <a:t>y</a:t>
            </a:r>
            <a:r>
              <a:rPr sz="800" spc="-5" dirty="0"/>
              <a:t>r</a:t>
            </a:r>
            <a:r>
              <a:rPr sz="800" dirty="0"/>
              <a:t>i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t</a:t>
            </a:r>
            <a:r>
              <a:rPr sz="800" spc="5" dirty="0"/>
              <a:t> </a:t>
            </a:r>
            <a:r>
              <a:rPr sz="800" dirty="0"/>
              <a:t>©</a:t>
            </a:r>
            <a:r>
              <a:rPr sz="800" spc="5" dirty="0"/>
              <a:t> </a:t>
            </a:r>
            <a:r>
              <a:rPr sz="800" spc="-5" dirty="0"/>
              <a:t>N</a:t>
            </a:r>
            <a:r>
              <a:rPr sz="800" spc="-10" dirty="0"/>
              <a:t>e</a:t>
            </a:r>
            <a:r>
              <a:rPr sz="800" dirty="0"/>
              <a:t>w</a:t>
            </a:r>
            <a:r>
              <a:rPr sz="800" spc="-15" dirty="0"/>
              <a:t> </a:t>
            </a:r>
            <a:r>
              <a:rPr sz="800" spc="-20" dirty="0"/>
              <a:t>A</a:t>
            </a:r>
            <a:r>
              <a:rPr sz="800" spc="-10" dirty="0"/>
              <a:t>g</a:t>
            </a:r>
            <a:r>
              <a:rPr sz="800" dirty="0"/>
              <a:t>e</a:t>
            </a:r>
            <a:r>
              <a:rPr sz="800" spc="5" dirty="0"/>
              <a:t> </a:t>
            </a:r>
            <a:r>
              <a:rPr sz="800" spc="-30" dirty="0"/>
              <a:t>I</a:t>
            </a:r>
            <a:r>
              <a:rPr sz="800" spc="5" dirty="0"/>
              <a:t>n</a:t>
            </a:r>
            <a:r>
              <a:rPr sz="800" dirty="0"/>
              <a:t>t</a:t>
            </a:r>
            <a:r>
              <a:rPr sz="800" spc="-10" dirty="0"/>
              <a:t>e</a:t>
            </a:r>
            <a:r>
              <a:rPr sz="800" spc="-5" dirty="0"/>
              <a:t>r</a:t>
            </a:r>
            <a:r>
              <a:rPr sz="800" spc="5" dirty="0"/>
              <a:t>n</a:t>
            </a:r>
            <a:r>
              <a:rPr sz="800" dirty="0"/>
              <a:t>ati</a:t>
            </a:r>
            <a:r>
              <a:rPr sz="800" spc="-20" dirty="0"/>
              <a:t>o</a:t>
            </a:r>
            <a:r>
              <a:rPr sz="800" spc="-10" dirty="0"/>
              <a:t>n</a:t>
            </a:r>
            <a:r>
              <a:rPr sz="800" dirty="0"/>
              <a:t>al</a:t>
            </a:r>
            <a:r>
              <a:rPr sz="800" spc="-5" dirty="0"/>
              <a:t> P</a:t>
            </a:r>
            <a:r>
              <a:rPr sz="800" spc="5" dirty="0"/>
              <a:t>ub</a:t>
            </a:r>
            <a:r>
              <a:rPr sz="800" spc="-10" dirty="0"/>
              <a:t>l</a:t>
            </a:r>
            <a:r>
              <a:rPr sz="800" dirty="0"/>
              <a:t>i</a:t>
            </a:r>
            <a:r>
              <a:rPr sz="800" spc="-5" dirty="0"/>
              <a:t>s</a:t>
            </a:r>
            <a:r>
              <a:rPr sz="800" spc="-10" dirty="0"/>
              <a:t>he</a:t>
            </a:r>
            <a:r>
              <a:rPr sz="800" spc="-5" dirty="0"/>
              <a:t>rs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spc="-10" dirty="0"/>
              <a:t>20</a:t>
            </a:r>
            <a:r>
              <a:rPr sz="800" spc="5" dirty="0"/>
              <a:t>0</a:t>
            </a:r>
            <a:r>
              <a:rPr sz="800" dirty="0"/>
              <a:t>7</a:t>
            </a:r>
            <a:endParaRPr sz="800"/>
          </a:p>
        </p:txBody>
      </p:sp>
      <p:sp>
        <p:nvSpPr>
          <p:cNvPr id="5" name="object 5"/>
          <p:cNvSpPr txBox="1"/>
          <p:nvPr/>
        </p:nvSpPr>
        <p:spPr>
          <a:xfrm>
            <a:off x="1069329" y="1937198"/>
            <a:ext cx="7962265" cy="43478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21334" lvl="1" indent="-508634">
              <a:lnSpc>
                <a:spcPct val="100000"/>
              </a:lnSpc>
              <a:buClr>
                <a:srgbClr val="FF6500"/>
              </a:buClr>
              <a:buFont typeface="Arial"/>
              <a:buAutoNum type="arabicPeriod"/>
              <a:tabLst>
                <a:tab pos="521970" algn="l"/>
              </a:tabLst>
            </a:pP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I</a:t>
            </a:r>
            <a:r>
              <a:rPr sz="2400" spc="-15" dirty="0">
                <a:solidFill>
                  <a:srgbClr val="FF6500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tr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odu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ct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io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n</a:t>
            </a:r>
            <a:endParaRPr sz="24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50"/>
              </a:spcBef>
              <a:buClr>
                <a:srgbClr val="FF6500"/>
              </a:buClr>
              <a:buFont typeface="Arial"/>
              <a:buAutoNum type="arabicPeriod"/>
            </a:pPr>
            <a:endParaRPr sz="2450">
              <a:latin typeface="Times New Roman"/>
              <a:cs typeface="Times New Roman"/>
            </a:endParaRPr>
          </a:p>
          <a:p>
            <a:pPr marL="355600" marR="5080" indent="571500" algn="just">
              <a:lnSpc>
                <a:spcPct val="100000"/>
              </a:lnSpc>
            </a:pP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Thi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se c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se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l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l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w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 </a:t>
            </a:r>
            <a:r>
              <a:rPr sz="2400" spc="-1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ll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ow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 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ad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m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in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spc="10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tr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2400" spc="-1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to r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 </a:t>
            </a:r>
            <a:r>
              <a:rPr sz="2400" spc="-15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yst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m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b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y</a:t>
            </a:r>
            <a:r>
              <a:rPr sz="2400" spc="-1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de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l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g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l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l 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x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g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f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rm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n fr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m 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 syst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m</a:t>
            </a:r>
            <a:r>
              <a:rPr sz="2400" spc="-1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450">
              <a:latin typeface="Times New Roman"/>
              <a:cs typeface="Times New Roman"/>
            </a:endParaRPr>
          </a:p>
          <a:p>
            <a:pPr marL="521334" lvl="1" indent="-508634">
              <a:lnSpc>
                <a:spcPts val="2875"/>
              </a:lnSpc>
              <a:buClr>
                <a:srgbClr val="FF6500"/>
              </a:buClr>
              <a:buFont typeface="Arial"/>
              <a:buAutoNum type="arabicPeriod" startAt="2"/>
              <a:tabLst>
                <a:tab pos="521970" algn="l"/>
              </a:tabLst>
            </a:pP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ct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rs</a:t>
            </a:r>
            <a:endParaRPr sz="2400">
              <a:latin typeface="Arial"/>
              <a:cs typeface="Arial"/>
            </a:endParaRPr>
          </a:p>
          <a:p>
            <a:pPr marL="1841500">
              <a:lnSpc>
                <a:spcPts val="2875"/>
              </a:lnSpc>
            </a:pP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Ad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m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ni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str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450">
              <a:latin typeface="Times New Roman"/>
              <a:cs typeface="Times New Roman"/>
            </a:endParaRPr>
          </a:p>
          <a:p>
            <a:pPr marL="521334" lvl="1" indent="-508634">
              <a:lnSpc>
                <a:spcPct val="100000"/>
              </a:lnSpc>
              <a:buClr>
                <a:srgbClr val="FF6500"/>
              </a:buClr>
              <a:buFont typeface="Arial"/>
              <a:buAutoNum type="arabicPeriod" startAt="3"/>
              <a:tabLst>
                <a:tab pos="521970" algn="l"/>
              </a:tabLst>
            </a:pP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P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-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C</a:t>
            </a:r>
            <a:r>
              <a:rPr sz="2400" spc="5" dirty="0">
                <a:solidFill>
                  <a:srgbClr val="FF6500"/>
                </a:solidFill>
                <a:latin typeface="Arial"/>
                <a:cs typeface="Arial"/>
              </a:rPr>
              <a:t>o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n</a:t>
            </a:r>
            <a:r>
              <a:rPr sz="2400" spc="5" dirty="0">
                <a:solidFill>
                  <a:srgbClr val="FF6500"/>
                </a:solidFill>
                <a:latin typeface="Arial"/>
                <a:cs typeface="Arial"/>
              </a:rPr>
              <a:t>d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i</a:t>
            </a:r>
            <a:r>
              <a:rPr sz="2400" spc="5" dirty="0">
                <a:solidFill>
                  <a:srgbClr val="FF6500"/>
                </a:solidFill>
                <a:latin typeface="Arial"/>
                <a:cs typeface="Arial"/>
              </a:rPr>
              <a:t>o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s</a:t>
            </a:r>
            <a:endParaRPr sz="2400">
              <a:latin typeface="Arial"/>
              <a:cs typeface="Arial"/>
            </a:endParaRPr>
          </a:p>
          <a:p>
            <a:pPr marL="355600" marR="161925" indent="571500">
              <a:lnSpc>
                <a:spcPct val="100000"/>
              </a:lnSpc>
            </a:pP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Th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ad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m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ini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str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u</a:t>
            </a:r>
            <a:r>
              <a:rPr sz="2400" spc="-15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 b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lo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g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g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d</a:t>
            </a:r>
            <a:r>
              <a:rPr sz="2400" spc="1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n to</a:t>
            </a:r>
            <a:r>
              <a:rPr sz="2400" spc="-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 syst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m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be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f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re 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spc="-1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se c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se 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b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g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50241" y="455316"/>
            <a:ext cx="1643380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166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10" dirty="0">
                <a:solidFill>
                  <a:srgbClr val="3232FF"/>
                </a:solidFill>
                <a:latin typeface="Times New Roman"/>
                <a:cs typeface="Times New Roman"/>
              </a:rPr>
              <a:t> </a:t>
            </a:r>
            <a:r>
              <a:rPr sz="3600" spc="86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09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04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61987" y="990600"/>
            <a:ext cx="8610600" cy="0"/>
          </a:xfrm>
          <a:custGeom>
            <a:avLst/>
            <a:gdLst/>
            <a:ahLst/>
            <a:cxnLst/>
            <a:rect l="l" t="t" r="r" b="b"/>
            <a:pathLst>
              <a:path w="8610600">
                <a:moveTo>
                  <a:pt x="0" y="0"/>
                </a:moveTo>
                <a:lnTo>
                  <a:pt x="8610611" y="0"/>
                </a:lnTo>
              </a:path>
            </a:pathLst>
          </a:custGeom>
          <a:ln w="571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83629" y="1236157"/>
            <a:ext cx="8034655" cy="14262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875"/>
              </a:lnSpc>
            </a:pP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8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.4 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Po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st-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Con</a:t>
            </a:r>
            <a:r>
              <a:rPr sz="2400" spc="5" dirty="0">
                <a:solidFill>
                  <a:srgbClr val="FF6500"/>
                </a:solidFill>
                <a:latin typeface="Arial"/>
                <a:cs typeface="Arial"/>
              </a:rPr>
              <a:t>d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sz="2400" spc="5" dirty="0">
                <a:solidFill>
                  <a:srgbClr val="FF6500"/>
                </a:solidFill>
                <a:latin typeface="Arial"/>
                <a:cs typeface="Arial"/>
              </a:rPr>
              <a:t>i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on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s</a:t>
            </a:r>
            <a:endParaRPr sz="2400">
              <a:latin typeface="Arial"/>
              <a:cs typeface="Arial"/>
            </a:endParaRPr>
          </a:p>
          <a:p>
            <a:pPr marL="527685" marR="5080" algn="just">
              <a:lnSpc>
                <a:spcPts val="2880"/>
              </a:lnSpc>
              <a:spcBef>
                <a:spcPts val="90"/>
              </a:spcBef>
            </a:pPr>
            <a:r>
              <a:rPr sz="2400" spc="-10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f  </a:t>
            </a:r>
            <a:r>
              <a:rPr sz="2400" spc="-8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  </a:t>
            </a:r>
            <a:r>
              <a:rPr sz="2400" spc="-7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se  </a:t>
            </a:r>
            <a:r>
              <a:rPr sz="2400" spc="-7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se  </a:t>
            </a:r>
            <a:r>
              <a:rPr sz="2400" spc="-8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w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  </a:t>
            </a:r>
            <a:r>
              <a:rPr sz="2400" spc="-8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cc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spc="10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sf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ul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,  </a:t>
            </a:r>
            <a:r>
              <a:rPr sz="2400" spc="-8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al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l  </a:t>
            </a:r>
            <a:r>
              <a:rPr sz="2400" spc="-9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  </a:t>
            </a:r>
            <a:r>
              <a:rPr sz="2400" spc="-8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x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g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f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rm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n </a:t>
            </a:r>
            <a:r>
              <a:rPr sz="2400" spc="-1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 </a:t>
            </a:r>
            <a:r>
              <a:rPr sz="2400" spc="-13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dele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d </a:t>
            </a:r>
            <a:r>
              <a:rPr sz="2400" spc="-1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fr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m </a:t>
            </a:r>
            <a:r>
              <a:rPr sz="2400" spc="-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 </a:t>
            </a:r>
            <a:r>
              <a:rPr sz="2400" spc="-14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ba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ck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d </a:t>
            </a:r>
            <a:r>
              <a:rPr sz="2400" spc="-1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d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aba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se </a:t>
            </a:r>
            <a:r>
              <a:rPr sz="2400" spc="-1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f 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 syst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spc="-10" dirty="0">
                <a:solidFill>
                  <a:srgbClr val="3232FF"/>
                </a:solidFill>
                <a:latin typeface="Arial"/>
                <a:cs typeface="Arial"/>
              </a:rPr>
              <a:t>m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.</a:t>
            </a:r>
            <a:r>
              <a:rPr sz="2400" spc="-1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Ot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he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wi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,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 syst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15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te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un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ha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g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d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2555">
              <a:lnSpc>
                <a:spcPct val="100000"/>
              </a:lnSpc>
            </a:pPr>
            <a:fld id="{81D60167-4931-47E6-BA6A-407CBD079E47}" type="slidenum">
              <a:rPr dirty="0"/>
              <a:pPr marL="122555">
                <a:lnSpc>
                  <a:spcPct val="100000"/>
                </a:lnSpc>
              </a:pPr>
              <a:t>79</a:t>
            </a:fld>
            <a:endParaRPr dirty="0"/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S</a:t>
            </a:r>
            <a:r>
              <a:rPr spc="-10" dirty="0"/>
              <a:t>o</a:t>
            </a:r>
            <a:r>
              <a:rPr spc="-5" dirty="0"/>
              <a:t>f</a:t>
            </a:r>
            <a:r>
              <a:rPr dirty="0"/>
              <a:t>t</a:t>
            </a:r>
            <a:r>
              <a:rPr spc="-20" dirty="0"/>
              <a:t>w</a:t>
            </a:r>
            <a:r>
              <a:rPr dirty="0"/>
              <a:t>a</a:t>
            </a:r>
            <a:r>
              <a:rPr spc="-5" dirty="0"/>
              <a:t>r</a:t>
            </a:r>
            <a:r>
              <a:rPr dirty="0"/>
              <a:t>e</a:t>
            </a:r>
            <a:r>
              <a:rPr spc="-5" dirty="0"/>
              <a:t> </a:t>
            </a:r>
            <a:r>
              <a:rPr dirty="0"/>
              <a:t>E</a:t>
            </a:r>
            <a:r>
              <a:rPr spc="5" dirty="0"/>
              <a:t>n</a:t>
            </a:r>
            <a:r>
              <a:rPr spc="-10" dirty="0"/>
              <a:t>g</a:t>
            </a:r>
            <a:r>
              <a:rPr dirty="0"/>
              <a:t>i</a:t>
            </a:r>
            <a:r>
              <a:rPr spc="5" dirty="0"/>
              <a:t>n</a:t>
            </a:r>
            <a:r>
              <a:rPr spc="-10" dirty="0"/>
              <a:t>ee</a:t>
            </a:r>
            <a:r>
              <a:rPr spc="-5" dirty="0"/>
              <a:t>r</a:t>
            </a:r>
            <a:r>
              <a:rPr spc="-10" dirty="0"/>
              <a:t>i</a:t>
            </a:r>
            <a:r>
              <a:rPr spc="5" dirty="0"/>
              <a:t>n</a:t>
            </a:r>
            <a:r>
              <a:rPr dirty="0"/>
              <a:t>g</a:t>
            </a:r>
            <a:r>
              <a:rPr spc="-5" dirty="0"/>
              <a:t> </a:t>
            </a:r>
            <a:r>
              <a:rPr spc="-20" dirty="0"/>
              <a:t>(</a:t>
            </a:r>
            <a:r>
              <a:rPr spc="-10" dirty="0"/>
              <a:t>3</a:t>
            </a:r>
            <a:r>
              <a:rPr sz="750" baseline="22222" dirty="0"/>
              <a:t>rd </a:t>
            </a:r>
            <a:r>
              <a:rPr sz="750" spc="-75" baseline="22222" dirty="0"/>
              <a:t> </a:t>
            </a:r>
            <a:r>
              <a:rPr sz="800" spc="-10" dirty="0"/>
              <a:t>ed</a:t>
            </a:r>
            <a:r>
              <a:rPr sz="800" dirty="0"/>
              <a:t>.</a:t>
            </a:r>
            <a:r>
              <a:rPr sz="800" spc="-5" dirty="0"/>
              <a:t>)</a:t>
            </a:r>
            <a:r>
              <a:rPr sz="800" dirty="0"/>
              <a:t>,</a:t>
            </a:r>
            <a:r>
              <a:rPr sz="800" spc="-5" dirty="0"/>
              <a:t> </a:t>
            </a:r>
            <a:r>
              <a:rPr sz="800" dirty="0"/>
              <a:t>By</a:t>
            </a:r>
            <a:r>
              <a:rPr sz="800" spc="-15" dirty="0"/>
              <a:t> </a:t>
            </a:r>
            <a:r>
              <a:rPr sz="800" spc="-20" dirty="0"/>
              <a:t>K</a:t>
            </a:r>
            <a:r>
              <a:rPr sz="800" spc="15" dirty="0"/>
              <a:t>.</a:t>
            </a:r>
            <a:r>
              <a:rPr sz="800" dirty="0"/>
              <a:t>K</a:t>
            </a:r>
            <a:r>
              <a:rPr sz="800" spc="-15" dirty="0"/>
              <a:t> </a:t>
            </a:r>
            <a:r>
              <a:rPr sz="800" spc="-5" dirty="0"/>
              <a:t>A</a:t>
            </a:r>
            <a:r>
              <a:rPr sz="800" spc="-10" dirty="0"/>
              <a:t>gg</a:t>
            </a:r>
            <a:r>
              <a:rPr sz="800" dirty="0"/>
              <a:t>a</a:t>
            </a:r>
            <a:r>
              <a:rPr sz="800" spc="-5" dirty="0"/>
              <a:t>r</a:t>
            </a:r>
            <a:r>
              <a:rPr sz="800" spc="-20" dirty="0"/>
              <a:t>w</a:t>
            </a:r>
            <a:r>
              <a:rPr sz="800" dirty="0"/>
              <a:t>al</a:t>
            </a:r>
            <a:r>
              <a:rPr sz="800" spc="5" dirty="0"/>
              <a:t> </a:t>
            </a:r>
            <a:r>
              <a:rPr sz="800" dirty="0"/>
              <a:t>&amp;</a:t>
            </a:r>
            <a:r>
              <a:rPr sz="800" spc="-10" dirty="0"/>
              <a:t> </a:t>
            </a:r>
            <a:r>
              <a:rPr sz="800" spc="-5" dirty="0"/>
              <a:t>Y</a:t>
            </a:r>
            <a:r>
              <a:rPr sz="800" spc="-10" dirty="0"/>
              <a:t>oge</a:t>
            </a:r>
            <a:r>
              <a:rPr sz="800" spc="-5" dirty="0"/>
              <a:t>s</a:t>
            </a:r>
            <a:r>
              <a:rPr sz="800" dirty="0"/>
              <a:t>h</a:t>
            </a:r>
            <a:r>
              <a:rPr sz="800" spc="10" dirty="0"/>
              <a:t> </a:t>
            </a:r>
            <a:r>
              <a:rPr sz="800" spc="-5" dirty="0"/>
              <a:t>S</a:t>
            </a:r>
            <a:r>
              <a:rPr sz="800" dirty="0"/>
              <a:t>i</a:t>
            </a:r>
            <a:r>
              <a:rPr sz="800" spc="5" dirty="0"/>
              <a:t>n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dirty="0"/>
              <a:t>C</a:t>
            </a:r>
            <a:r>
              <a:rPr sz="800" spc="-20" dirty="0"/>
              <a:t>o</a:t>
            </a:r>
            <a:r>
              <a:rPr sz="800" spc="5" dirty="0"/>
              <a:t>p</a:t>
            </a:r>
            <a:r>
              <a:rPr sz="800" spc="-20" dirty="0"/>
              <a:t>y</a:t>
            </a:r>
            <a:r>
              <a:rPr sz="800" spc="-5" dirty="0"/>
              <a:t>r</a:t>
            </a:r>
            <a:r>
              <a:rPr sz="800" dirty="0"/>
              <a:t>i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t</a:t>
            </a:r>
            <a:r>
              <a:rPr sz="800" spc="5" dirty="0"/>
              <a:t> </a:t>
            </a:r>
            <a:r>
              <a:rPr sz="800" dirty="0"/>
              <a:t>©</a:t>
            </a:r>
            <a:r>
              <a:rPr sz="800" spc="5" dirty="0"/>
              <a:t> </a:t>
            </a:r>
            <a:r>
              <a:rPr sz="800" spc="-5" dirty="0"/>
              <a:t>N</a:t>
            </a:r>
            <a:r>
              <a:rPr sz="800" spc="-10" dirty="0"/>
              <a:t>e</a:t>
            </a:r>
            <a:r>
              <a:rPr sz="800" dirty="0"/>
              <a:t>w</a:t>
            </a:r>
            <a:r>
              <a:rPr sz="800" spc="-15" dirty="0"/>
              <a:t> </a:t>
            </a:r>
            <a:r>
              <a:rPr sz="800" spc="-20" dirty="0"/>
              <a:t>A</a:t>
            </a:r>
            <a:r>
              <a:rPr sz="800" spc="-10" dirty="0"/>
              <a:t>g</a:t>
            </a:r>
            <a:r>
              <a:rPr sz="800" dirty="0"/>
              <a:t>e</a:t>
            </a:r>
            <a:r>
              <a:rPr sz="800" spc="5" dirty="0"/>
              <a:t> </a:t>
            </a:r>
            <a:r>
              <a:rPr sz="800" spc="-30" dirty="0"/>
              <a:t>I</a:t>
            </a:r>
            <a:r>
              <a:rPr sz="800" spc="5" dirty="0"/>
              <a:t>n</a:t>
            </a:r>
            <a:r>
              <a:rPr sz="800" dirty="0"/>
              <a:t>t</a:t>
            </a:r>
            <a:r>
              <a:rPr sz="800" spc="-10" dirty="0"/>
              <a:t>e</a:t>
            </a:r>
            <a:r>
              <a:rPr sz="800" spc="-5" dirty="0"/>
              <a:t>r</a:t>
            </a:r>
            <a:r>
              <a:rPr sz="800" spc="5" dirty="0"/>
              <a:t>n</a:t>
            </a:r>
            <a:r>
              <a:rPr sz="800" dirty="0"/>
              <a:t>ati</a:t>
            </a:r>
            <a:r>
              <a:rPr sz="800" spc="-20" dirty="0"/>
              <a:t>o</a:t>
            </a:r>
            <a:r>
              <a:rPr sz="800" spc="-10" dirty="0"/>
              <a:t>n</a:t>
            </a:r>
            <a:r>
              <a:rPr sz="800" dirty="0"/>
              <a:t>al</a:t>
            </a:r>
            <a:r>
              <a:rPr sz="800" spc="-5" dirty="0"/>
              <a:t> P</a:t>
            </a:r>
            <a:r>
              <a:rPr sz="800" spc="5" dirty="0"/>
              <a:t>ub</a:t>
            </a:r>
            <a:r>
              <a:rPr sz="800" spc="-10" dirty="0"/>
              <a:t>l</a:t>
            </a:r>
            <a:r>
              <a:rPr sz="800" dirty="0"/>
              <a:t>i</a:t>
            </a:r>
            <a:r>
              <a:rPr sz="800" spc="-5" dirty="0"/>
              <a:t>s</a:t>
            </a:r>
            <a:r>
              <a:rPr sz="800" spc="-10" dirty="0"/>
              <a:t>he</a:t>
            </a:r>
            <a:r>
              <a:rPr sz="800" spc="-5" dirty="0"/>
              <a:t>rs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spc="-10" dirty="0"/>
              <a:t>20</a:t>
            </a:r>
            <a:r>
              <a:rPr sz="800" spc="5" dirty="0"/>
              <a:t>0</a:t>
            </a:r>
            <a:r>
              <a:rPr sz="800" dirty="0"/>
              <a:t>7</a:t>
            </a:r>
            <a:endParaRPr sz="800"/>
          </a:p>
        </p:txBody>
      </p:sp>
      <p:sp>
        <p:nvSpPr>
          <p:cNvPr id="5" name="object 5"/>
          <p:cNvSpPr txBox="1"/>
          <p:nvPr/>
        </p:nvSpPr>
        <p:spPr>
          <a:xfrm>
            <a:off x="1183629" y="3061911"/>
            <a:ext cx="8034655" cy="39820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21334" lvl="1" indent="-508634">
              <a:lnSpc>
                <a:spcPts val="2875"/>
              </a:lnSpc>
              <a:buClr>
                <a:srgbClr val="FF6500"/>
              </a:buClr>
              <a:buFont typeface="Arial"/>
              <a:buAutoNum type="arabicPeriod" startAt="5"/>
              <a:tabLst>
                <a:tab pos="521970" algn="l"/>
              </a:tabLst>
            </a:pP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Ba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s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c 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Fl</a:t>
            </a:r>
            <a:r>
              <a:rPr sz="2400" spc="5" dirty="0">
                <a:solidFill>
                  <a:srgbClr val="FF650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w</a:t>
            </a:r>
            <a:endParaRPr sz="2400">
              <a:latin typeface="Arial"/>
              <a:cs typeface="Arial"/>
            </a:endParaRPr>
          </a:p>
          <a:p>
            <a:pPr marL="527685" marR="228600">
              <a:lnSpc>
                <a:spcPts val="2880"/>
              </a:lnSpc>
              <a:spcBef>
                <a:spcPts val="90"/>
              </a:spcBef>
            </a:pPr>
            <a:r>
              <a:rPr sz="2400" spc="-5" dirty="0">
                <a:latin typeface="Arial"/>
                <a:cs typeface="Arial"/>
              </a:rPr>
              <a:t>Thi</a:t>
            </a:r>
            <a:r>
              <a:rPr sz="2400" dirty="0">
                <a:latin typeface="Arial"/>
                <a:cs typeface="Arial"/>
              </a:rPr>
              <a:t>s </a:t>
            </a:r>
            <a:r>
              <a:rPr sz="2400" spc="-5" dirty="0">
                <a:latin typeface="Arial"/>
                <a:cs typeface="Arial"/>
              </a:rPr>
              <a:t>u</a:t>
            </a:r>
            <a:r>
              <a:rPr sz="2400" dirty="0">
                <a:latin typeface="Arial"/>
                <a:cs typeface="Arial"/>
              </a:rPr>
              <a:t>se c</a:t>
            </a:r>
            <a:r>
              <a:rPr sz="2400" spc="5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se st</a:t>
            </a:r>
            <a:r>
              <a:rPr sz="2400" spc="-5" dirty="0">
                <a:latin typeface="Arial"/>
                <a:cs typeface="Arial"/>
              </a:rPr>
              <a:t>a</a:t>
            </a:r>
            <a:r>
              <a:rPr sz="2400" spc="-10" dirty="0">
                <a:latin typeface="Arial"/>
                <a:cs typeface="Arial"/>
              </a:rPr>
              <a:t>r</a:t>
            </a:r>
            <a:r>
              <a:rPr sz="2400" dirty="0">
                <a:latin typeface="Arial"/>
                <a:cs typeface="Arial"/>
              </a:rPr>
              <a:t>ts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whe</a:t>
            </a:r>
            <a:r>
              <a:rPr sz="2400" dirty="0">
                <a:latin typeface="Arial"/>
                <a:cs typeface="Arial"/>
              </a:rPr>
              <a:t>n t</a:t>
            </a:r>
            <a:r>
              <a:rPr sz="2400" spc="-5" dirty="0">
                <a:latin typeface="Arial"/>
                <a:cs typeface="Arial"/>
              </a:rPr>
              <a:t>h</a:t>
            </a:r>
            <a:r>
              <a:rPr sz="2400" dirty="0">
                <a:latin typeface="Arial"/>
                <a:cs typeface="Arial"/>
              </a:rPr>
              <a:t>e </a:t>
            </a:r>
            <a:r>
              <a:rPr sz="2400" spc="-5" dirty="0">
                <a:latin typeface="Arial"/>
                <a:cs typeface="Arial"/>
              </a:rPr>
              <a:t>A</a:t>
            </a:r>
            <a:r>
              <a:rPr sz="2400" spc="5" dirty="0">
                <a:latin typeface="Arial"/>
                <a:cs typeface="Arial"/>
              </a:rPr>
              <a:t>d</a:t>
            </a:r>
            <a:r>
              <a:rPr sz="2400" dirty="0">
                <a:latin typeface="Arial"/>
                <a:cs typeface="Arial"/>
              </a:rPr>
              <a:t>m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spc="5" dirty="0">
                <a:latin typeface="Arial"/>
                <a:cs typeface="Arial"/>
              </a:rPr>
              <a:t>n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str</a:t>
            </a:r>
            <a:r>
              <a:rPr sz="2400" spc="-5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5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r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spc="5" dirty="0">
                <a:latin typeface="Arial"/>
                <a:cs typeface="Arial"/>
              </a:rPr>
              <a:t>w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s</a:t>
            </a:r>
            <a:r>
              <a:rPr sz="2400" spc="-5" dirty="0">
                <a:latin typeface="Arial"/>
                <a:cs typeface="Arial"/>
              </a:rPr>
              <a:t>he</a:t>
            </a:r>
            <a:r>
              <a:rPr sz="2400" dirty="0">
                <a:latin typeface="Arial"/>
                <a:cs typeface="Arial"/>
              </a:rPr>
              <a:t>s to r</a:t>
            </a:r>
            <a:r>
              <a:rPr sz="2400" spc="-5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s</a:t>
            </a:r>
            <a:r>
              <a:rPr sz="2400" spc="-5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5" dirty="0">
                <a:latin typeface="Arial"/>
                <a:cs typeface="Arial"/>
              </a:rPr>
              <a:t>h</a:t>
            </a:r>
            <a:r>
              <a:rPr sz="2400" dirty="0">
                <a:latin typeface="Arial"/>
                <a:cs typeface="Arial"/>
              </a:rPr>
              <a:t>e </a:t>
            </a:r>
            <a:r>
              <a:rPr sz="2400" spc="-15" dirty="0">
                <a:latin typeface="Arial"/>
                <a:cs typeface="Arial"/>
              </a:rPr>
              <a:t>s</a:t>
            </a:r>
            <a:r>
              <a:rPr sz="2400" dirty="0">
                <a:latin typeface="Arial"/>
                <a:cs typeface="Arial"/>
              </a:rPr>
              <a:t>yst</a:t>
            </a:r>
            <a:r>
              <a:rPr sz="2400" spc="-5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m.</a:t>
            </a:r>
            <a:endParaRPr sz="2400">
              <a:latin typeface="Arial"/>
              <a:cs typeface="Arial"/>
            </a:endParaRPr>
          </a:p>
          <a:p>
            <a:pPr marL="1126490" marR="5715" lvl="2" indent="-370205" algn="just">
              <a:lnSpc>
                <a:spcPct val="99800"/>
              </a:lnSpc>
              <a:spcBef>
                <a:spcPts val="1335"/>
              </a:spcBef>
              <a:buClr>
                <a:srgbClr val="A50020"/>
              </a:buClr>
              <a:buFont typeface="Arial"/>
              <a:buAutoNum type="romanLcPeriod"/>
              <a:tabLst>
                <a:tab pos="1127125" algn="l"/>
              </a:tabLst>
            </a:pP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Th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e</a:t>
            </a:r>
            <a:r>
              <a:rPr sz="2400" spc="10" dirty="0">
                <a:solidFill>
                  <a:srgbClr val="A5002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syst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m</a:t>
            </a:r>
            <a:r>
              <a:rPr sz="2400" spc="20" dirty="0">
                <a:solidFill>
                  <a:srgbClr val="A5002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eque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sts t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e</a:t>
            </a:r>
            <a:r>
              <a:rPr sz="2400" spc="10" dirty="0">
                <a:solidFill>
                  <a:srgbClr val="A5002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Ad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i</a:t>
            </a:r>
            <a:r>
              <a:rPr sz="2400" spc="5" dirty="0">
                <a:solidFill>
                  <a:srgbClr val="A50020"/>
                </a:solidFill>
                <a:latin typeface="Arial"/>
                <a:cs typeface="Arial"/>
              </a:rPr>
              <a:t>ni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str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r</a:t>
            </a:r>
            <a:r>
              <a:rPr sz="2400" spc="5" dirty="0">
                <a:solidFill>
                  <a:srgbClr val="A5002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to</a:t>
            </a:r>
            <a:r>
              <a:rPr sz="2400" spc="25" dirty="0">
                <a:solidFill>
                  <a:srgbClr val="A50020"/>
                </a:solidFill>
                <a:latin typeface="Arial"/>
                <a:cs typeface="Arial"/>
              </a:rPr>
              <a:t> </a:t>
            </a:r>
            <a:r>
              <a:rPr sz="2400" spc="-15" dirty="0">
                <a:solidFill>
                  <a:srgbClr val="A50020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on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f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rm</a:t>
            </a:r>
            <a:r>
              <a:rPr sz="2400" spc="30" dirty="0">
                <a:solidFill>
                  <a:srgbClr val="A5002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f 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he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/s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e</a:t>
            </a:r>
            <a:r>
              <a:rPr sz="2400" spc="250" dirty="0">
                <a:solidFill>
                  <a:srgbClr val="A5002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w</a:t>
            </a:r>
            <a:r>
              <a:rPr sz="2400" spc="5" dirty="0">
                <a:solidFill>
                  <a:srgbClr val="A50020"/>
                </a:solidFill>
                <a:latin typeface="Arial"/>
                <a:cs typeface="Arial"/>
              </a:rPr>
              <a:t>a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ts</a:t>
            </a:r>
            <a:r>
              <a:rPr sz="2400" spc="240" dirty="0">
                <a:solidFill>
                  <a:srgbClr val="A5002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to</a:t>
            </a:r>
            <a:r>
              <a:rPr sz="2400" spc="250" dirty="0">
                <a:solidFill>
                  <a:srgbClr val="A5002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de</a:t>
            </a:r>
            <a:r>
              <a:rPr sz="2400" spc="5" dirty="0">
                <a:solidFill>
                  <a:srgbClr val="A50020"/>
                </a:solidFill>
                <a:latin typeface="Arial"/>
                <a:cs typeface="Arial"/>
              </a:rPr>
              <a:t>l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te</a:t>
            </a:r>
            <a:r>
              <a:rPr sz="2400" spc="265" dirty="0">
                <a:solidFill>
                  <a:srgbClr val="A5002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a</a:t>
            </a:r>
            <a:r>
              <a:rPr sz="2400" spc="5" dirty="0">
                <a:solidFill>
                  <a:srgbClr val="A50020"/>
                </a:solidFill>
                <a:latin typeface="Arial"/>
                <a:cs typeface="Arial"/>
              </a:rPr>
              <a:t>l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l</a:t>
            </a:r>
            <a:r>
              <a:rPr sz="2400" spc="260" dirty="0">
                <a:solidFill>
                  <a:srgbClr val="A5002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e</a:t>
            </a:r>
            <a:r>
              <a:rPr sz="2400" spc="265" dirty="0">
                <a:solidFill>
                  <a:srgbClr val="A50020"/>
                </a:solidFill>
                <a:latin typeface="Arial"/>
                <a:cs typeface="Arial"/>
              </a:rPr>
              <a:t> </a:t>
            </a:r>
            <a:r>
              <a:rPr sz="2400" spc="-15" dirty="0">
                <a:solidFill>
                  <a:srgbClr val="A5002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x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st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i</a:t>
            </a:r>
            <a:r>
              <a:rPr sz="2400" spc="5" dirty="0">
                <a:solidFill>
                  <a:srgbClr val="A50020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g</a:t>
            </a:r>
            <a:r>
              <a:rPr sz="2400" spc="265" dirty="0">
                <a:solidFill>
                  <a:srgbClr val="A5002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in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f</a:t>
            </a:r>
            <a:r>
              <a:rPr sz="2400" spc="5" dirty="0">
                <a:solidFill>
                  <a:srgbClr val="A5002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rm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io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n fr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m</a:t>
            </a:r>
            <a:r>
              <a:rPr sz="2400" spc="-15" dirty="0">
                <a:solidFill>
                  <a:srgbClr val="A5002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e syst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m.</a:t>
            </a:r>
            <a:endParaRPr sz="2400">
              <a:latin typeface="Arial"/>
              <a:cs typeface="Arial"/>
            </a:endParaRPr>
          </a:p>
          <a:p>
            <a:pPr marL="1126490" marR="5080" lvl="2" indent="-370205" algn="just">
              <a:lnSpc>
                <a:spcPct val="99900"/>
              </a:lnSpc>
              <a:spcBef>
                <a:spcPts val="1440"/>
              </a:spcBef>
              <a:buClr>
                <a:srgbClr val="A50020"/>
              </a:buClr>
              <a:buFont typeface="Arial"/>
              <a:buAutoNum type="romanLcPeriod"/>
              <a:tabLst>
                <a:tab pos="1127125" algn="l"/>
              </a:tabLst>
            </a:pP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O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ce</a:t>
            </a:r>
            <a:r>
              <a:rPr sz="2400" spc="310" dirty="0">
                <a:solidFill>
                  <a:srgbClr val="CC0065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e</a:t>
            </a:r>
            <a:r>
              <a:rPr sz="2400" spc="300" dirty="0">
                <a:solidFill>
                  <a:srgbClr val="CC0065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Ad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m</a:t>
            </a:r>
            <a:r>
              <a:rPr sz="2400" spc="5" dirty="0">
                <a:solidFill>
                  <a:srgbClr val="CC0065"/>
                </a:solidFill>
                <a:latin typeface="Arial"/>
                <a:cs typeface="Arial"/>
              </a:rPr>
              <a:t>i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ni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str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r</a:t>
            </a:r>
            <a:r>
              <a:rPr sz="2400" spc="320" dirty="0">
                <a:solidFill>
                  <a:srgbClr val="CC0065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p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v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i</a:t>
            </a:r>
            <a:r>
              <a:rPr sz="2400" spc="5" dirty="0">
                <a:solidFill>
                  <a:srgbClr val="CC0065"/>
                </a:solidFill>
                <a:latin typeface="Arial"/>
                <a:cs typeface="Arial"/>
              </a:rPr>
              <a:t>d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s</a:t>
            </a:r>
            <a:r>
              <a:rPr sz="2400" spc="325" dirty="0">
                <a:solidFill>
                  <a:srgbClr val="CC0065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on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f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rm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ion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,</a:t>
            </a:r>
            <a:r>
              <a:rPr sz="2400" spc="320" dirty="0">
                <a:solidFill>
                  <a:srgbClr val="CC0065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e syst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m</a:t>
            </a:r>
            <a:r>
              <a:rPr sz="2400" spc="55" dirty="0">
                <a:solidFill>
                  <a:srgbClr val="CC0065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dele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s</a:t>
            </a:r>
            <a:r>
              <a:rPr sz="2400" spc="50" dirty="0">
                <a:solidFill>
                  <a:srgbClr val="CC0065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a</a:t>
            </a:r>
            <a:r>
              <a:rPr sz="2400" spc="5" dirty="0">
                <a:solidFill>
                  <a:srgbClr val="CC0065"/>
                </a:solidFill>
                <a:latin typeface="Arial"/>
                <a:cs typeface="Arial"/>
              </a:rPr>
              <a:t>l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l</a:t>
            </a:r>
            <a:r>
              <a:rPr sz="2400" spc="45" dirty="0">
                <a:solidFill>
                  <a:srgbClr val="CC0065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e</a:t>
            </a:r>
            <a:r>
              <a:rPr sz="2400" spc="50" dirty="0">
                <a:solidFill>
                  <a:srgbClr val="CC0065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x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st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i</a:t>
            </a:r>
            <a:r>
              <a:rPr sz="2400" spc="5" dirty="0">
                <a:solidFill>
                  <a:srgbClr val="CC0065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g</a:t>
            </a:r>
            <a:r>
              <a:rPr sz="2400" spc="50" dirty="0">
                <a:solidFill>
                  <a:srgbClr val="CC0065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in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f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rm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io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n</a:t>
            </a:r>
            <a:r>
              <a:rPr sz="2400" spc="50" dirty="0">
                <a:solidFill>
                  <a:srgbClr val="CC0065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f</a:t>
            </a:r>
            <a:r>
              <a:rPr sz="2400" spc="-10" dirty="0">
                <a:solidFill>
                  <a:srgbClr val="CC0065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m</a:t>
            </a:r>
            <a:r>
              <a:rPr sz="2400" spc="65" dirty="0">
                <a:solidFill>
                  <a:srgbClr val="CC0065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e 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ba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ck</a:t>
            </a:r>
            <a:r>
              <a:rPr sz="2400" spc="5" dirty="0">
                <a:solidFill>
                  <a:srgbClr val="CC0065"/>
                </a:solidFill>
                <a:latin typeface="Arial"/>
                <a:cs typeface="Arial"/>
              </a:rPr>
              <a:t>e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d </a:t>
            </a:r>
            <a:r>
              <a:rPr sz="2400" spc="235" dirty="0">
                <a:solidFill>
                  <a:srgbClr val="CC0065"/>
                </a:solidFill>
                <a:latin typeface="Arial"/>
                <a:cs typeface="Arial"/>
              </a:rPr>
              <a:t> </a:t>
            </a:r>
            <a:r>
              <a:rPr sz="2400" spc="5" dirty="0">
                <a:solidFill>
                  <a:srgbClr val="CC0065"/>
                </a:solidFill>
                <a:latin typeface="Arial"/>
                <a:cs typeface="Arial"/>
              </a:rPr>
              <a:t>d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aba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se </a:t>
            </a:r>
            <a:r>
              <a:rPr sz="2400" spc="220" dirty="0">
                <a:solidFill>
                  <a:srgbClr val="CC0065"/>
                </a:solidFill>
                <a:latin typeface="Arial"/>
                <a:cs typeface="Arial"/>
              </a:rPr>
              <a:t> </a:t>
            </a:r>
            <a:r>
              <a:rPr sz="2400" spc="5" dirty="0">
                <a:solidFill>
                  <a:srgbClr val="CC0065"/>
                </a:solidFill>
                <a:latin typeface="Arial"/>
                <a:cs typeface="Arial"/>
              </a:rPr>
              <a:t>a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d </a:t>
            </a:r>
            <a:r>
              <a:rPr sz="2400" spc="220" dirty="0">
                <a:solidFill>
                  <a:srgbClr val="CC0065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di</a:t>
            </a:r>
            <a:r>
              <a:rPr sz="2400" spc="10" dirty="0">
                <a:solidFill>
                  <a:srgbClr val="CC0065"/>
                </a:solidFill>
                <a:latin typeface="Arial"/>
                <a:cs typeface="Arial"/>
              </a:rPr>
              <a:t>s</a:t>
            </a:r>
            <a:r>
              <a:rPr sz="2400" spc="5" dirty="0">
                <a:solidFill>
                  <a:srgbClr val="CC0065"/>
                </a:solidFill>
                <a:latin typeface="Arial"/>
                <a:cs typeface="Arial"/>
              </a:rPr>
              <a:t>p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la</a:t>
            </a:r>
            <a:r>
              <a:rPr sz="2400" spc="10" dirty="0">
                <a:solidFill>
                  <a:srgbClr val="CC0065"/>
                </a:solidFill>
                <a:latin typeface="Arial"/>
                <a:cs typeface="Arial"/>
              </a:rPr>
              <a:t>y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s </a:t>
            </a:r>
            <a:r>
              <a:rPr sz="2400" spc="225" dirty="0">
                <a:solidFill>
                  <a:srgbClr val="CC0065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n </a:t>
            </a:r>
            <a:r>
              <a:rPr sz="2400" spc="220" dirty="0">
                <a:solidFill>
                  <a:srgbClr val="CC0065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app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op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r</a:t>
            </a:r>
            <a:r>
              <a:rPr sz="2400" spc="5" dirty="0">
                <a:solidFill>
                  <a:srgbClr val="CC0065"/>
                </a:solidFill>
                <a:latin typeface="Arial"/>
                <a:cs typeface="Arial"/>
              </a:rPr>
              <a:t>i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te m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ss</a:t>
            </a:r>
            <a:r>
              <a:rPr sz="2400" spc="-5" dirty="0">
                <a:solidFill>
                  <a:srgbClr val="CC0065"/>
                </a:solidFill>
                <a:latin typeface="Arial"/>
                <a:cs typeface="Arial"/>
              </a:rPr>
              <a:t>age</a:t>
            </a:r>
            <a:r>
              <a:rPr sz="2400" dirty="0">
                <a:solidFill>
                  <a:srgbClr val="CC0065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69329" y="644293"/>
            <a:ext cx="3639820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79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43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7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10" dirty="0">
                <a:solidFill>
                  <a:srgbClr val="3232FF"/>
                </a:solidFill>
                <a:latin typeface="Times New Roman"/>
                <a:cs typeface="Times New Roman"/>
              </a:rPr>
              <a:t> </a:t>
            </a:r>
            <a:r>
              <a:rPr sz="3600" spc="43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20" dirty="0">
                <a:solidFill>
                  <a:srgbClr val="3232FF"/>
                </a:solidFill>
                <a:latin typeface="Times New Roman"/>
                <a:cs typeface="Times New Roman"/>
              </a:rPr>
              <a:t> </a:t>
            </a:r>
            <a:r>
              <a:rPr sz="3600" spc="1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44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6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7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2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6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 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16232" rIns="0" bIns="0" rtlCol="0">
            <a:spAutoFit/>
          </a:bodyPr>
          <a:lstStyle/>
          <a:p>
            <a:pPr marL="317500">
              <a:lnSpc>
                <a:spcPct val="100000"/>
              </a:lnSpc>
            </a:pPr>
            <a:r>
              <a:rPr sz="2800" spc="-10" dirty="0">
                <a:solidFill>
                  <a:srgbClr val="009900"/>
                </a:solidFill>
              </a:rPr>
              <a:t>I</a:t>
            </a:r>
            <a:r>
              <a:rPr sz="2800" spc="-15" dirty="0">
                <a:solidFill>
                  <a:srgbClr val="009900"/>
                </a:solidFill>
              </a:rPr>
              <a:t>n</a:t>
            </a:r>
            <a:r>
              <a:rPr sz="2800" spc="-10" dirty="0">
                <a:solidFill>
                  <a:srgbClr val="009900"/>
                </a:solidFill>
              </a:rPr>
              <a:t>terfac</a:t>
            </a:r>
            <a:r>
              <a:rPr sz="2800" spc="-20" dirty="0">
                <a:solidFill>
                  <a:srgbClr val="009900"/>
                </a:solidFill>
              </a:rPr>
              <a:t>e</a:t>
            </a:r>
            <a:r>
              <a:rPr sz="2800" spc="-5" dirty="0">
                <a:solidFill>
                  <a:srgbClr val="009900"/>
                </a:solidFill>
              </a:rPr>
              <a:t> </a:t>
            </a:r>
            <a:r>
              <a:rPr sz="2800" spc="-25" dirty="0">
                <a:solidFill>
                  <a:srgbClr val="009900"/>
                </a:solidFill>
              </a:rPr>
              <a:t>S</a:t>
            </a:r>
            <a:r>
              <a:rPr sz="2800" spc="-10" dirty="0">
                <a:solidFill>
                  <a:srgbClr val="009900"/>
                </a:solidFill>
              </a:rPr>
              <a:t>pecifica</a:t>
            </a:r>
            <a:r>
              <a:rPr sz="2800" spc="-20" dirty="0">
                <a:solidFill>
                  <a:srgbClr val="009900"/>
                </a:solidFill>
              </a:rPr>
              <a:t>t</a:t>
            </a:r>
            <a:r>
              <a:rPr sz="2800" spc="-10" dirty="0">
                <a:solidFill>
                  <a:srgbClr val="009900"/>
                </a:solidFill>
              </a:rPr>
              <a:t>i</a:t>
            </a:r>
            <a:r>
              <a:rPr sz="2800" spc="-15" dirty="0">
                <a:solidFill>
                  <a:srgbClr val="009900"/>
                </a:solidFill>
              </a:rPr>
              <a:t>o</a:t>
            </a:r>
            <a:r>
              <a:rPr sz="2800" spc="-20" dirty="0">
                <a:solidFill>
                  <a:srgbClr val="009900"/>
                </a:solidFill>
              </a:rPr>
              <a:t>n</a:t>
            </a:r>
            <a:endParaRPr sz="2800"/>
          </a:p>
        </p:txBody>
      </p:sp>
      <p:sp>
        <p:nvSpPr>
          <p:cNvPr id="4" name="object 4"/>
          <p:cNvSpPr txBox="1"/>
          <p:nvPr/>
        </p:nvSpPr>
        <p:spPr>
          <a:xfrm>
            <a:off x="1069329" y="2150558"/>
            <a:ext cx="4178300" cy="12458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5600" algn="l"/>
              </a:tabLst>
            </a:pPr>
            <a:r>
              <a:rPr sz="2400" dirty="0">
                <a:latin typeface="Arial"/>
                <a:cs typeface="Arial"/>
              </a:rPr>
              <a:t>Im</a:t>
            </a:r>
            <a:r>
              <a:rPr sz="2400" spc="-5" dirty="0">
                <a:latin typeface="Arial"/>
                <a:cs typeface="Arial"/>
              </a:rPr>
              <a:t>po</a:t>
            </a:r>
            <a:r>
              <a:rPr sz="2400" dirty="0">
                <a:latin typeface="Arial"/>
                <a:cs typeface="Arial"/>
              </a:rPr>
              <a:t>rt</a:t>
            </a:r>
            <a:r>
              <a:rPr sz="2400" spc="-5" dirty="0">
                <a:latin typeface="Arial"/>
                <a:cs typeface="Arial"/>
              </a:rPr>
              <a:t>an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f</a:t>
            </a:r>
            <a:r>
              <a:rPr sz="2400" spc="-5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r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5" dirty="0">
                <a:latin typeface="Arial"/>
                <a:cs typeface="Arial"/>
              </a:rPr>
              <a:t>h</a:t>
            </a:r>
            <a:r>
              <a:rPr sz="2400" dirty="0">
                <a:latin typeface="Arial"/>
                <a:cs typeface="Arial"/>
              </a:rPr>
              <a:t>e c</a:t>
            </a:r>
            <a:r>
              <a:rPr sz="2400" spc="-5" dirty="0">
                <a:latin typeface="Arial"/>
                <a:cs typeface="Arial"/>
              </a:rPr>
              <a:t>u</a:t>
            </a:r>
            <a:r>
              <a:rPr sz="2400" spc="-15" dirty="0">
                <a:latin typeface="Arial"/>
                <a:cs typeface="Arial"/>
              </a:rPr>
              <a:t>s</a:t>
            </a:r>
            <a:r>
              <a:rPr sz="2400" spc="-10" dirty="0">
                <a:latin typeface="Arial"/>
                <a:cs typeface="Arial"/>
              </a:rPr>
              <a:t>t</a:t>
            </a:r>
            <a:r>
              <a:rPr sz="2400" spc="-5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m</a:t>
            </a:r>
            <a:r>
              <a:rPr sz="2400" spc="-5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rs.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055"/>
              </a:spcBef>
            </a:pPr>
            <a:r>
              <a:rPr sz="2000" spc="-5" dirty="0">
                <a:solidFill>
                  <a:srgbClr val="CC0065"/>
                </a:solidFill>
                <a:latin typeface="Arial"/>
                <a:cs typeface="Arial"/>
              </a:rPr>
              <a:t>TYP</a:t>
            </a:r>
            <a:r>
              <a:rPr sz="2000" spc="5" dirty="0">
                <a:solidFill>
                  <a:srgbClr val="CC0065"/>
                </a:solidFill>
                <a:latin typeface="Arial"/>
                <a:cs typeface="Arial"/>
              </a:rPr>
              <a:t>E</a:t>
            </a:r>
            <a:r>
              <a:rPr sz="2000" dirty="0">
                <a:solidFill>
                  <a:srgbClr val="CC0065"/>
                </a:solidFill>
                <a:latin typeface="Arial"/>
                <a:cs typeface="Arial"/>
              </a:rPr>
              <a:t>S</a:t>
            </a:r>
            <a:r>
              <a:rPr sz="2000" spc="-10" dirty="0">
                <a:solidFill>
                  <a:srgbClr val="CC0065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CC0065"/>
                </a:solidFill>
                <a:latin typeface="Arial"/>
                <a:cs typeface="Arial"/>
              </a:rPr>
              <a:t>OF</a:t>
            </a:r>
            <a:r>
              <a:rPr sz="2000" spc="-5" dirty="0">
                <a:solidFill>
                  <a:srgbClr val="CC0065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CC0065"/>
                </a:solidFill>
                <a:latin typeface="Arial"/>
                <a:cs typeface="Arial"/>
              </a:rPr>
              <a:t>I</a:t>
            </a:r>
            <a:r>
              <a:rPr sz="2000" spc="5" dirty="0">
                <a:solidFill>
                  <a:srgbClr val="CC0065"/>
                </a:solidFill>
                <a:latin typeface="Arial"/>
                <a:cs typeface="Arial"/>
              </a:rPr>
              <a:t>N</a:t>
            </a:r>
            <a:r>
              <a:rPr sz="2000" spc="-5" dirty="0">
                <a:solidFill>
                  <a:srgbClr val="CC0065"/>
                </a:solidFill>
                <a:latin typeface="Arial"/>
                <a:cs typeface="Arial"/>
              </a:rPr>
              <a:t>TE</a:t>
            </a:r>
            <a:r>
              <a:rPr sz="2000" spc="5" dirty="0">
                <a:solidFill>
                  <a:srgbClr val="CC0065"/>
                </a:solidFill>
                <a:latin typeface="Arial"/>
                <a:cs typeface="Arial"/>
              </a:rPr>
              <a:t>R</a:t>
            </a:r>
            <a:r>
              <a:rPr sz="2000" spc="-5" dirty="0">
                <a:solidFill>
                  <a:srgbClr val="CC0065"/>
                </a:solidFill>
                <a:latin typeface="Arial"/>
                <a:cs typeface="Arial"/>
              </a:rPr>
              <a:t>FA</a:t>
            </a:r>
            <a:r>
              <a:rPr sz="2000" spc="5" dirty="0">
                <a:solidFill>
                  <a:srgbClr val="CC0065"/>
                </a:solidFill>
                <a:latin typeface="Arial"/>
                <a:cs typeface="Arial"/>
              </a:rPr>
              <a:t>C</a:t>
            </a:r>
            <a:r>
              <a:rPr sz="2000" spc="-5" dirty="0">
                <a:solidFill>
                  <a:srgbClr val="CC0065"/>
                </a:solidFill>
                <a:latin typeface="Arial"/>
                <a:cs typeface="Arial"/>
              </a:rPr>
              <a:t>E</a:t>
            </a:r>
            <a:r>
              <a:rPr sz="2000" dirty="0">
                <a:solidFill>
                  <a:srgbClr val="CC0065"/>
                </a:solidFill>
                <a:latin typeface="Arial"/>
                <a:cs typeface="Arial"/>
              </a:rPr>
              <a:t>S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69329" y="4069276"/>
            <a:ext cx="4803775" cy="17919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buClr>
                <a:srgbClr val="A50020"/>
              </a:buClr>
              <a:buFont typeface="Arial"/>
              <a:buChar char="•"/>
              <a:tabLst>
                <a:tab pos="355600" algn="l"/>
                <a:tab pos="2320925" algn="l"/>
                <a:tab pos="4130040" algn="l"/>
              </a:tabLst>
            </a:pP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P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e</a:t>
            </a:r>
            <a:r>
              <a:rPr sz="2400" spc="5" dirty="0">
                <a:solidFill>
                  <a:srgbClr val="A50020"/>
                </a:solidFill>
                <a:latin typeface="Arial"/>
                <a:cs typeface="Arial"/>
              </a:rPr>
              <a:t>d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r</a:t>
            </a:r>
            <a:r>
              <a:rPr sz="2400" spc="5" dirty="0">
                <a:solidFill>
                  <a:srgbClr val="A5002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l	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in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rf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a</a:t>
            </a:r>
            <a:r>
              <a:rPr sz="2400" spc="-15" dirty="0">
                <a:solidFill>
                  <a:srgbClr val="A50020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s	(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al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so 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P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og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mm</a:t>
            </a:r>
            <a:r>
              <a:rPr sz="2400" spc="5" dirty="0">
                <a:solidFill>
                  <a:srgbClr val="A50020"/>
                </a:solidFill>
                <a:latin typeface="Arial"/>
                <a:cs typeface="Arial"/>
              </a:rPr>
              <a:t>i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g I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e</a:t>
            </a:r>
            <a:r>
              <a:rPr sz="2400" spc="-10" dirty="0">
                <a:solidFill>
                  <a:srgbClr val="A50020"/>
                </a:solidFill>
                <a:latin typeface="Arial"/>
                <a:cs typeface="Arial"/>
              </a:rPr>
              <a:t>r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f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s (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AP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Is)</a:t>
            </a:r>
            <a:r>
              <a:rPr sz="2400" spc="-10" dirty="0">
                <a:solidFill>
                  <a:srgbClr val="A50020"/>
                </a:solidFill>
                <a:latin typeface="Arial"/>
                <a:cs typeface="Arial"/>
              </a:rPr>
              <a:t>)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425"/>
              </a:spcBef>
              <a:buClr>
                <a:srgbClr val="A50020"/>
              </a:buClr>
              <a:buFont typeface="Arial"/>
              <a:buChar char="•"/>
              <a:tabLst>
                <a:tab pos="355600" algn="l"/>
              </a:tabLst>
            </a:pP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Da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ta str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c</a:t>
            </a:r>
            <a:r>
              <a:rPr sz="2400" spc="-10" dirty="0">
                <a:solidFill>
                  <a:srgbClr val="650032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650032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650032"/>
                </a:solidFill>
                <a:latin typeface="Arial"/>
                <a:cs typeface="Arial"/>
              </a:rPr>
              <a:t>s</a:t>
            </a:r>
            <a:endParaRPr sz="24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440"/>
              </a:spcBef>
              <a:buClr>
                <a:srgbClr val="A50020"/>
              </a:buClr>
              <a:buFont typeface="Arial"/>
              <a:buChar char="•"/>
              <a:tabLst>
                <a:tab pos="355600" algn="l"/>
              </a:tabLst>
            </a:pP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R</a:t>
            </a:r>
            <a:r>
              <a:rPr sz="2400" spc="5" dirty="0">
                <a:solidFill>
                  <a:srgbClr val="323299"/>
                </a:solidFill>
                <a:latin typeface="Arial"/>
                <a:cs typeface="Arial"/>
              </a:rPr>
              <a:t>e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p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s</a:t>
            </a:r>
            <a:r>
              <a:rPr sz="2400" spc="5" dirty="0">
                <a:solidFill>
                  <a:srgbClr val="323299"/>
                </a:solidFill>
                <a:latin typeface="Arial"/>
                <a:cs typeface="Arial"/>
              </a:rPr>
              <a:t>e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io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n 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f</a:t>
            </a:r>
            <a:r>
              <a:rPr sz="2400" spc="5" dirty="0">
                <a:solidFill>
                  <a:srgbClr val="323299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da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99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99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337801" y="4069276"/>
            <a:ext cx="821690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all</a:t>
            </a:r>
            <a:r>
              <a:rPr sz="2400" spc="5" dirty="0">
                <a:solidFill>
                  <a:srgbClr val="A5002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d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624060" y="4069276"/>
            <a:ext cx="1516380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App</a:t>
            </a:r>
            <a:r>
              <a:rPr sz="2400" spc="5" dirty="0">
                <a:solidFill>
                  <a:srgbClr val="A50020"/>
                </a:solidFill>
                <a:latin typeface="Arial"/>
                <a:cs typeface="Arial"/>
              </a:rPr>
              <a:t>l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c</a:t>
            </a:r>
            <a:r>
              <a:rPr sz="2400" spc="5" dirty="0">
                <a:solidFill>
                  <a:srgbClr val="A5002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A50020"/>
                </a:solidFill>
                <a:latin typeface="Arial"/>
                <a:cs typeface="Arial"/>
              </a:rPr>
              <a:t>io</a:t>
            </a:r>
            <a:r>
              <a:rPr sz="2400" dirty="0">
                <a:solidFill>
                  <a:srgbClr val="A50020"/>
                </a:solidFill>
                <a:latin typeface="Arial"/>
                <a:cs typeface="Arial"/>
              </a:rPr>
              <a:t>n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685787" y="1219200"/>
            <a:ext cx="8610600" cy="0"/>
          </a:xfrm>
          <a:custGeom>
            <a:avLst/>
            <a:gdLst/>
            <a:ahLst/>
            <a:cxnLst/>
            <a:rect l="l" t="t" r="r" b="b"/>
            <a:pathLst>
              <a:path w="8610600">
                <a:moveTo>
                  <a:pt x="0" y="0"/>
                </a:moveTo>
                <a:lnTo>
                  <a:pt x="8610611" y="0"/>
                </a:lnTo>
              </a:path>
            </a:pathLst>
          </a:custGeom>
          <a:ln w="571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21615">
              <a:lnSpc>
                <a:spcPct val="100000"/>
              </a:lnSpc>
            </a:pPr>
            <a:fld id="{81D60167-4931-47E6-BA6A-407CBD079E47}" type="slidenum">
              <a:rPr dirty="0"/>
              <a:pPr marL="221615">
                <a:lnSpc>
                  <a:spcPct val="100000"/>
                </a:lnSpc>
              </a:pPr>
              <a:t>8</a:t>
            </a:fld>
            <a:endParaRPr dirty="0"/>
          </a:p>
        </p:txBody>
      </p:sp>
      <p:sp>
        <p:nvSpPr>
          <p:cNvPr id="10" name="object 1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S</a:t>
            </a:r>
            <a:r>
              <a:rPr spc="-10" dirty="0"/>
              <a:t>o</a:t>
            </a:r>
            <a:r>
              <a:rPr spc="-5" dirty="0"/>
              <a:t>f</a:t>
            </a:r>
            <a:r>
              <a:rPr dirty="0"/>
              <a:t>t</a:t>
            </a:r>
            <a:r>
              <a:rPr spc="-20" dirty="0"/>
              <a:t>w</a:t>
            </a:r>
            <a:r>
              <a:rPr dirty="0"/>
              <a:t>a</a:t>
            </a:r>
            <a:r>
              <a:rPr spc="-5" dirty="0"/>
              <a:t>r</a:t>
            </a:r>
            <a:r>
              <a:rPr dirty="0"/>
              <a:t>e</a:t>
            </a:r>
            <a:r>
              <a:rPr spc="-5" dirty="0"/>
              <a:t> </a:t>
            </a:r>
            <a:r>
              <a:rPr dirty="0"/>
              <a:t>E</a:t>
            </a:r>
            <a:r>
              <a:rPr spc="5" dirty="0"/>
              <a:t>n</a:t>
            </a:r>
            <a:r>
              <a:rPr spc="-10" dirty="0"/>
              <a:t>g</a:t>
            </a:r>
            <a:r>
              <a:rPr dirty="0"/>
              <a:t>i</a:t>
            </a:r>
            <a:r>
              <a:rPr spc="5" dirty="0"/>
              <a:t>n</a:t>
            </a:r>
            <a:r>
              <a:rPr spc="-10" dirty="0"/>
              <a:t>ee</a:t>
            </a:r>
            <a:r>
              <a:rPr spc="-5" dirty="0"/>
              <a:t>r</a:t>
            </a:r>
            <a:r>
              <a:rPr spc="-10" dirty="0"/>
              <a:t>i</a:t>
            </a:r>
            <a:r>
              <a:rPr spc="5" dirty="0"/>
              <a:t>n</a:t>
            </a:r>
            <a:r>
              <a:rPr dirty="0"/>
              <a:t>g</a:t>
            </a:r>
            <a:r>
              <a:rPr spc="-5" dirty="0"/>
              <a:t> </a:t>
            </a:r>
            <a:r>
              <a:rPr spc="-20" dirty="0"/>
              <a:t>(</a:t>
            </a:r>
            <a:r>
              <a:rPr spc="-10" dirty="0"/>
              <a:t>3</a:t>
            </a:r>
            <a:r>
              <a:rPr sz="750" baseline="22222" dirty="0"/>
              <a:t>rd </a:t>
            </a:r>
            <a:r>
              <a:rPr sz="750" spc="-75" baseline="22222" dirty="0"/>
              <a:t> </a:t>
            </a:r>
            <a:r>
              <a:rPr sz="800" spc="-10" dirty="0"/>
              <a:t>ed</a:t>
            </a:r>
            <a:r>
              <a:rPr sz="800" dirty="0"/>
              <a:t>.</a:t>
            </a:r>
            <a:r>
              <a:rPr sz="800" spc="-5" dirty="0"/>
              <a:t>)</a:t>
            </a:r>
            <a:r>
              <a:rPr sz="800" dirty="0"/>
              <a:t>,</a:t>
            </a:r>
            <a:r>
              <a:rPr sz="800" spc="-5" dirty="0"/>
              <a:t> </a:t>
            </a:r>
            <a:r>
              <a:rPr sz="800" dirty="0"/>
              <a:t>By</a:t>
            </a:r>
            <a:r>
              <a:rPr sz="800" spc="-15" dirty="0"/>
              <a:t> </a:t>
            </a:r>
            <a:r>
              <a:rPr sz="800" spc="-20" dirty="0"/>
              <a:t>K</a:t>
            </a:r>
            <a:r>
              <a:rPr sz="800" spc="15" dirty="0"/>
              <a:t>.</a:t>
            </a:r>
            <a:r>
              <a:rPr sz="800" dirty="0"/>
              <a:t>K</a:t>
            </a:r>
            <a:r>
              <a:rPr sz="800" spc="-15" dirty="0"/>
              <a:t> </a:t>
            </a:r>
            <a:r>
              <a:rPr sz="800" spc="-5" dirty="0"/>
              <a:t>A</a:t>
            </a:r>
            <a:r>
              <a:rPr sz="800" spc="-10" dirty="0"/>
              <a:t>gg</a:t>
            </a:r>
            <a:r>
              <a:rPr sz="800" dirty="0"/>
              <a:t>a</a:t>
            </a:r>
            <a:r>
              <a:rPr sz="800" spc="-5" dirty="0"/>
              <a:t>r</a:t>
            </a:r>
            <a:r>
              <a:rPr sz="800" spc="-20" dirty="0"/>
              <a:t>w</a:t>
            </a:r>
            <a:r>
              <a:rPr sz="800" dirty="0"/>
              <a:t>al</a:t>
            </a:r>
            <a:r>
              <a:rPr sz="800" spc="5" dirty="0"/>
              <a:t> </a:t>
            </a:r>
            <a:r>
              <a:rPr sz="800" dirty="0"/>
              <a:t>&amp;</a:t>
            </a:r>
            <a:r>
              <a:rPr sz="800" spc="-10" dirty="0"/>
              <a:t> </a:t>
            </a:r>
            <a:r>
              <a:rPr sz="800" spc="-5" dirty="0"/>
              <a:t>Y</a:t>
            </a:r>
            <a:r>
              <a:rPr sz="800" spc="-10" dirty="0"/>
              <a:t>oge</a:t>
            </a:r>
            <a:r>
              <a:rPr sz="800" spc="-5" dirty="0"/>
              <a:t>s</a:t>
            </a:r>
            <a:r>
              <a:rPr sz="800" dirty="0"/>
              <a:t>h</a:t>
            </a:r>
            <a:r>
              <a:rPr sz="800" spc="10" dirty="0"/>
              <a:t> </a:t>
            </a:r>
            <a:r>
              <a:rPr sz="800" spc="-5" dirty="0"/>
              <a:t>S</a:t>
            </a:r>
            <a:r>
              <a:rPr sz="800" dirty="0"/>
              <a:t>i</a:t>
            </a:r>
            <a:r>
              <a:rPr sz="800" spc="5" dirty="0"/>
              <a:t>n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dirty="0"/>
              <a:t>C</a:t>
            </a:r>
            <a:r>
              <a:rPr sz="800" spc="-20" dirty="0"/>
              <a:t>o</a:t>
            </a:r>
            <a:r>
              <a:rPr sz="800" spc="5" dirty="0"/>
              <a:t>p</a:t>
            </a:r>
            <a:r>
              <a:rPr sz="800" spc="-20" dirty="0"/>
              <a:t>y</a:t>
            </a:r>
            <a:r>
              <a:rPr sz="800" spc="-5" dirty="0"/>
              <a:t>r</a:t>
            </a:r>
            <a:r>
              <a:rPr sz="800" dirty="0"/>
              <a:t>i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t</a:t>
            </a:r>
            <a:r>
              <a:rPr sz="800" spc="5" dirty="0"/>
              <a:t> </a:t>
            </a:r>
            <a:r>
              <a:rPr sz="800" dirty="0"/>
              <a:t>©</a:t>
            </a:r>
            <a:r>
              <a:rPr sz="800" spc="5" dirty="0"/>
              <a:t> </a:t>
            </a:r>
            <a:r>
              <a:rPr sz="800" spc="-5" dirty="0"/>
              <a:t>N</a:t>
            </a:r>
            <a:r>
              <a:rPr sz="800" spc="-10" dirty="0"/>
              <a:t>e</a:t>
            </a:r>
            <a:r>
              <a:rPr sz="800" dirty="0"/>
              <a:t>w</a:t>
            </a:r>
            <a:r>
              <a:rPr sz="800" spc="-15" dirty="0"/>
              <a:t> </a:t>
            </a:r>
            <a:r>
              <a:rPr sz="800" spc="-20" dirty="0"/>
              <a:t>A</a:t>
            </a:r>
            <a:r>
              <a:rPr sz="800" spc="-10" dirty="0"/>
              <a:t>g</a:t>
            </a:r>
            <a:r>
              <a:rPr sz="800" dirty="0"/>
              <a:t>e</a:t>
            </a:r>
            <a:r>
              <a:rPr sz="800" spc="5" dirty="0"/>
              <a:t> </a:t>
            </a:r>
            <a:r>
              <a:rPr sz="800" spc="-30" dirty="0"/>
              <a:t>I</a:t>
            </a:r>
            <a:r>
              <a:rPr sz="800" spc="5" dirty="0"/>
              <a:t>n</a:t>
            </a:r>
            <a:r>
              <a:rPr sz="800" dirty="0"/>
              <a:t>t</a:t>
            </a:r>
            <a:r>
              <a:rPr sz="800" spc="-10" dirty="0"/>
              <a:t>e</a:t>
            </a:r>
            <a:r>
              <a:rPr sz="800" spc="-5" dirty="0"/>
              <a:t>r</a:t>
            </a:r>
            <a:r>
              <a:rPr sz="800" spc="5" dirty="0"/>
              <a:t>n</a:t>
            </a:r>
            <a:r>
              <a:rPr sz="800" dirty="0"/>
              <a:t>ati</a:t>
            </a:r>
            <a:r>
              <a:rPr sz="800" spc="-20" dirty="0"/>
              <a:t>o</a:t>
            </a:r>
            <a:r>
              <a:rPr sz="800" spc="-10" dirty="0"/>
              <a:t>n</a:t>
            </a:r>
            <a:r>
              <a:rPr sz="800" dirty="0"/>
              <a:t>al</a:t>
            </a:r>
            <a:r>
              <a:rPr sz="800" spc="-5" dirty="0"/>
              <a:t> P</a:t>
            </a:r>
            <a:r>
              <a:rPr sz="800" spc="5" dirty="0"/>
              <a:t>ub</a:t>
            </a:r>
            <a:r>
              <a:rPr sz="800" spc="-10" dirty="0"/>
              <a:t>l</a:t>
            </a:r>
            <a:r>
              <a:rPr sz="800" dirty="0"/>
              <a:t>i</a:t>
            </a:r>
            <a:r>
              <a:rPr sz="800" spc="-5" dirty="0"/>
              <a:t>s</a:t>
            </a:r>
            <a:r>
              <a:rPr sz="800" spc="-10" dirty="0"/>
              <a:t>he</a:t>
            </a:r>
            <a:r>
              <a:rPr sz="800" spc="-5" dirty="0"/>
              <a:t>rs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spc="-10" dirty="0"/>
              <a:t>20</a:t>
            </a:r>
            <a:r>
              <a:rPr sz="800" spc="5" dirty="0"/>
              <a:t>0</a:t>
            </a:r>
            <a:r>
              <a:rPr sz="800" dirty="0"/>
              <a:t>7</a:t>
            </a:r>
            <a:endParaRPr sz="800"/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50241" y="455316"/>
            <a:ext cx="1643380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166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10" dirty="0">
                <a:solidFill>
                  <a:srgbClr val="3232FF"/>
                </a:solidFill>
                <a:latin typeface="Times New Roman"/>
                <a:cs typeface="Times New Roman"/>
              </a:rPr>
              <a:t> </a:t>
            </a:r>
            <a:r>
              <a:rPr sz="3600" spc="86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09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04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61987" y="990600"/>
            <a:ext cx="8610600" cy="0"/>
          </a:xfrm>
          <a:custGeom>
            <a:avLst/>
            <a:gdLst/>
            <a:ahLst/>
            <a:cxnLst/>
            <a:rect l="l" t="t" r="r" b="b"/>
            <a:pathLst>
              <a:path w="8610600">
                <a:moveTo>
                  <a:pt x="0" y="0"/>
                </a:moveTo>
                <a:lnTo>
                  <a:pt x="8610611" y="0"/>
                </a:lnTo>
              </a:path>
            </a:pathLst>
          </a:custGeom>
          <a:ln w="571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916929" y="1326073"/>
            <a:ext cx="4855845" cy="7143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926465" algn="l"/>
              </a:tabLst>
            </a:pP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8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.6	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Al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na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i</a:t>
            </a:r>
            <a:r>
              <a:rPr sz="2400" spc="10" dirty="0">
                <a:solidFill>
                  <a:srgbClr val="FF6500"/>
                </a:solidFill>
                <a:latin typeface="Arial"/>
                <a:cs typeface="Arial"/>
              </a:rPr>
              <a:t>v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e 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Fl</a:t>
            </a:r>
            <a:r>
              <a:rPr sz="2400" spc="5" dirty="0">
                <a:solidFill>
                  <a:srgbClr val="FF6500"/>
                </a:solidFill>
                <a:latin typeface="Arial"/>
                <a:cs typeface="Arial"/>
              </a:rPr>
              <a:t>o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w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s</a:t>
            </a:r>
            <a:endParaRPr sz="2400">
              <a:latin typeface="Arial"/>
              <a:cs typeface="Arial"/>
            </a:endParaRPr>
          </a:p>
          <a:p>
            <a:pPr marL="1841500">
              <a:lnSpc>
                <a:spcPct val="100000"/>
              </a:lnSpc>
              <a:spcBef>
                <a:spcPts val="145"/>
              </a:spcBef>
            </a:pPr>
            <a:r>
              <a:rPr sz="2400" spc="-5" dirty="0">
                <a:latin typeface="Arial"/>
                <a:cs typeface="Arial"/>
              </a:rPr>
              <a:t>8</a:t>
            </a:r>
            <a:r>
              <a:rPr sz="2400" dirty="0">
                <a:latin typeface="Arial"/>
                <a:cs typeface="Arial"/>
              </a:rPr>
              <a:t>.</a:t>
            </a:r>
            <a:r>
              <a:rPr sz="2400" spc="-5" dirty="0">
                <a:latin typeface="Arial"/>
                <a:cs typeface="Arial"/>
              </a:rPr>
              <a:t>6</a:t>
            </a:r>
            <a:r>
              <a:rPr sz="2400" dirty="0">
                <a:latin typeface="Arial"/>
                <a:cs typeface="Arial"/>
              </a:rPr>
              <a:t>.1 </a:t>
            </a:r>
            <a:r>
              <a:rPr sz="2400" spc="-5" dirty="0">
                <a:latin typeface="Arial"/>
                <a:cs typeface="Arial"/>
              </a:rPr>
              <a:t>Re</a:t>
            </a:r>
            <a:r>
              <a:rPr sz="2400" dirty="0">
                <a:latin typeface="Arial"/>
                <a:cs typeface="Arial"/>
              </a:rPr>
              <a:t>s</a:t>
            </a:r>
            <a:r>
              <a:rPr sz="2400" spc="-5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Can</a:t>
            </a:r>
            <a:r>
              <a:rPr sz="2400" dirty="0">
                <a:latin typeface="Arial"/>
                <a:cs typeface="Arial"/>
              </a:rPr>
              <a:t>c</a:t>
            </a:r>
            <a:r>
              <a:rPr sz="2400" spc="5" dirty="0">
                <a:latin typeface="Arial"/>
                <a:cs typeface="Arial"/>
              </a:rPr>
              <a:t>el</a:t>
            </a:r>
            <a:r>
              <a:rPr sz="2400" spc="-5" dirty="0">
                <a:latin typeface="Arial"/>
                <a:cs typeface="Arial"/>
              </a:rPr>
              <a:t>l</a:t>
            </a:r>
            <a:r>
              <a:rPr sz="2400" spc="5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d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2555">
              <a:lnSpc>
                <a:spcPct val="100000"/>
              </a:lnSpc>
            </a:pPr>
            <a:fld id="{81D60167-4931-47E6-BA6A-407CBD079E47}" type="slidenum">
              <a:rPr dirty="0"/>
              <a:pPr marL="122555">
                <a:lnSpc>
                  <a:spcPct val="100000"/>
                </a:lnSpc>
              </a:pPr>
              <a:t>80</a:t>
            </a:fld>
            <a:endParaRPr dirty="0"/>
          </a:p>
        </p:txBody>
      </p:sp>
      <p:sp>
        <p:nvSpPr>
          <p:cNvPr id="9" name="object 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S</a:t>
            </a:r>
            <a:r>
              <a:rPr spc="-10" dirty="0"/>
              <a:t>o</a:t>
            </a:r>
            <a:r>
              <a:rPr spc="-5" dirty="0"/>
              <a:t>f</a:t>
            </a:r>
            <a:r>
              <a:rPr dirty="0"/>
              <a:t>t</a:t>
            </a:r>
            <a:r>
              <a:rPr spc="-20" dirty="0"/>
              <a:t>w</a:t>
            </a:r>
            <a:r>
              <a:rPr dirty="0"/>
              <a:t>a</a:t>
            </a:r>
            <a:r>
              <a:rPr spc="-5" dirty="0"/>
              <a:t>r</a:t>
            </a:r>
            <a:r>
              <a:rPr dirty="0"/>
              <a:t>e</a:t>
            </a:r>
            <a:r>
              <a:rPr spc="-5" dirty="0"/>
              <a:t> </a:t>
            </a:r>
            <a:r>
              <a:rPr dirty="0"/>
              <a:t>E</a:t>
            </a:r>
            <a:r>
              <a:rPr spc="5" dirty="0"/>
              <a:t>n</a:t>
            </a:r>
            <a:r>
              <a:rPr spc="-10" dirty="0"/>
              <a:t>g</a:t>
            </a:r>
            <a:r>
              <a:rPr dirty="0"/>
              <a:t>i</a:t>
            </a:r>
            <a:r>
              <a:rPr spc="5" dirty="0"/>
              <a:t>n</a:t>
            </a:r>
            <a:r>
              <a:rPr spc="-10" dirty="0"/>
              <a:t>ee</a:t>
            </a:r>
            <a:r>
              <a:rPr spc="-5" dirty="0"/>
              <a:t>r</a:t>
            </a:r>
            <a:r>
              <a:rPr spc="-10" dirty="0"/>
              <a:t>i</a:t>
            </a:r>
            <a:r>
              <a:rPr spc="5" dirty="0"/>
              <a:t>n</a:t>
            </a:r>
            <a:r>
              <a:rPr dirty="0"/>
              <a:t>g</a:t>
            </a:r>
            <a:r>
              <a:rPr spc="-5" dirty="0"/>
              <a:t> </a:t>
            </a:r>
            <a:r>
              <a:rPr spc="-20" dirty="0"/>
              <a:t>(</a:t>
            </a:r>
            <a:r>
              <a:rPr spc="-10" dirty="0"/>
              <a:t>3</a:t>
            </a:r>
            <a:r>
              <a:rPr sz="750" baseline="22222" dirty="0"/>
              <a:t>rd </a:t>
            </a:r>
            <a:r>
              <a:rPr sz="750" spc="-75" baseline="22222" dirty="0"/>
              <a:t> </a:t>
            </a:r>
            <a:r>
              <a:rPr sz="800" spc="-10" dirty="0"/>
              <a:t>ed</a:t>
            </a:r>
            <a:r>
              <a:rPr sz="800" dirty="0"/>
              <a:t>.</a:t>
            </a:r>
            <a:r>
              <a:rPr sz="800" spc="-5" dirty="0"/>
              <a:t>)</a:t>
            </a:r>
            <a:r>
              <a:rPr sz="800" dirty="0"/>
              <a:t>,</a:t>
            </a:r>
            <a:r>
              <a:rPr sz="800" spc="-5" dirty="0"/>
              <a:t> </a:t>
            </a:r>
            <a:r>
              <a:rPr sz="800" dirty="0"/>
              <a:t>By</a:t>
            </a:r>
            <a:r>
              <a:rPr sz="800" spc="-15" dirty="0"/>
              <a:t> </a:t>
            </a:r>
            <a:r>
              <a:rPr sz="800" spc="-20" dirty="0"/>
              <a:t>K</a:t>
            </a:r>
            <a:r>
              <a:rPr sz="800" spc="15" dirty="0"/>
              <a:t>.</a:t>
            </a:r>
            <a:r>
              <a:rPr sz="800" dirty="0"/>
              <a:t>K</a:t>
            </a:r>
            <a:r>
              <a:rPr sz="800" spc="-15" dirty="0"/>
              <a:t> </a:t>
            </a:r>
            <a:r>
              <a:rPr sz="800" spc="-5" dirty="0"/>
              <a:t>A</a:t>
            </a:r>
            <a:r>
              <a:rPr sz="800" spc="-10" dirty="0"/>
              <a:t>gg</a:t>
            </a:r>
            <a:r>
              <a:rPr sz="800" dirty="0"/>
              <a:t>a</a:t>
            </a:r>
            <a:r>
              <a:rPr sz="800" spc="-5" dirty="0"/>
              <a:t>r</a:t>
            </a:r>
            <a:r>
              <a:rPr sz="800" spc="-20" dirty="0"/>
              <a:t>w</a:t>
            </a:r>
            <a:r>
              <a:rPr sz="800" dirty="0"/>
              <a:t>al</a:t>
            </a:r>
            <a:r>
              <a:rPr sz="800" spc="5" dirty="0"/>
              <a:t> </a:t>
            </a:r>
            <a:r>
              <a:rPr sz="800" dirty="0"/>
              <a:t>&amp;</a:t>
            </a:r>
            <a:r>
              <a:rPr sz="800" spc="-10" dirty="0"/>
              <a:t> </a:t>
            </a:r>
            <a:r>
              <a:rPr sz="800" spc="-5" dirty="0"/>
              <a:t>Y</a:t>
            </a:r>
            <a:r>
              <a:rPr sz="800" spc="-10" dirty="0"/>
              <a:t>oge</a:t>
            </a:r>
            <a:r>
              <a:rPr sz="800" spc="-5" dirty="0"/>
              <a:t>s</a:t>
            </a:r>
            <a:r>
              <a:rPr sz="800" dirty="0"/>
              <a:t>h</a:t>
            </a:r>
            <a:r>
              <a:rPr sz="800" spc="10" dirty="0"/>
              <a:t> </a:t>
            </a:r>
            <a:r>
              <a:rPr sz="800" spc="-5" dirty="0"/>
              <a:t>S</a:t>
            </a:r>
            <a:r>
              <a:rPr sz="800" dirty="0"/>
              <a:t>i</a:t>
            </a:r>
            <a:r>
              <a:rPr sz="800" spc="5" dirty="0"/>
              <a:t>n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dirty="0"/>
              <a:t>C</a:t>
            </a:r>
            <a:r>
              <a:rPr sz="800" spc="-20" dirty="0"/>
              <a:t>o</a:t>
            </a:r>
            <a:r>
              <a:rPr sz="800" spc="5" dirty="0"/>
              <a:t>p</a:t>
            </a:r>
            <a:r>
              <a:rPr sz="800" spc="-20" dirty="0"/>
              <a:t>y</a:t>
            </a:r>
            <a:r>
              <a:rPr sz="800" spc="-5" dirty="0"/>
              <a:t>r</a:t>
            </a:r>
            <a:r>
              <a:rPr sz="800" dirty="0"/>
              <a:t>i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t</a:t>
            </a:r>
            <a:r>
              <a:rPr sz="800" spc="5" dirty="0"/>
              <a:t> </a:t>
            </a:r>
            <a:r>
              <a:rPr sz="800" dirty="0"/>
              <a:t>©</a:t>
            </a:r>
            <a:r>
              <a:rPr sz="800" spc="5" dirty="0"/>
              <a:t> </a:t>
            </a:r>
            <a:r>
              <a:rPr sz="800" spc="-5" dirty="0"/>
              <a:t>N</a:t>
            </a:r>
            <a:r>
              <a:rPr sz="800" spc="-10" dirty="0"/>
              <a:t>e</a:t>
            </a:r>
            <a:r>
              <a:rPr sz="800" dirty="0"/>
              <a:t>w</a:t>
            </a:r>
            <a:r>
              <a:rPr sz="800" spc="-15" dirty="0"/>
              <a:t> </a:t>
            </a:r>
            <a:r>
              <a:rPr sz="800" spc="-20" dirty="0"/>
              <a:t>A</a:t>
            </a:r>
            <a:r>
              <a:rPr sz="800" spc="-10" dirty="0"/>
              <a:t>g</a:t>
            </a:r>
            <a:r>
              <a:rPr sz="800" dirty="0"/>
              <a:t>e</a:t>
            </a:r>
            <a:r>
              <a:rPr sz="800" spc="5" dirty="0"/>
              <a:t> </a:t>
            </a:r>
            <a:r>
              <a:rPr sz="800" spc="-30" dirty="0"/>
              <a:t>I</a:t>
            </a:r>
            <a:r>
              <a:rPr sz="800" spc="5" dirty="0"/>
              <a:t>n</a:t>
            </a:r>
            <a:r>
              <a:rPr sz="800" dirty="0"/>
              <a:t>t</a:t>
            </a:r>
            <a:r>
              <a:rPr sz="800" spc="-10" dirty="0"/>
              <a:t>e</a:t>
            </a:r>
            <a:r>
              <a:rPr sz="800" spc="-5" dirty="0"/>
              <a:t>r</a:t>
            </a:r>
            <a:r>
              <a:rPr sz="800" spc="5" dirty="0"/>
              <a:t>n</a:t>
            </a:r>
            <a:r>
              <a:rPr sz="800" dirty="0"/>
              <a:t>ati</a:t>
            </a:r>
            <a:r>
              <a:rPr sz="800" spc="-20" dirty="0"/>
              <a:t>o</a:t>
            </a:r>
            <a:r>
              <a:rPr sz="800" spc="-10" dirty="0"/>
              <a:t>n</a:t>
            </a:r>
            <a:r>
              <a:rPr sz="800" dirty="0"/>
              <a:t>al</a:t>
            </a:r>
            <a:r>
              <a:rPr sz="800" spc="-5" dirty="0"/>
              <a:t> P</a:t>
            </a:r>
            <a:r>
              <a:rPr sz="800" spc="5" dirty="0"/>
              <a:t>ub</a:t>
            </a:r>
            <a:r>
              <a:rPr sz="800" spc="-10" dirty="0"/>
              <a:t>l</a:t>
            </a:r>
            <a:r>
              <a:rPr sz="800" dirty="0"/>
              <a:t>i</a:t>
            </a:r>
            <a:r>
              <a:rPr sz="800" spc="-5" dirty="0"/>
              <a:t>s</a:t>
            </a:r>
            <a:r>
              <a:rPr sz="800" spc="-10" dirty="0"/>
              <a:t>he</a:t>
            </a:r>
            <a:r>
              <a:rPr sz="800" spc="-5" dirty="0"/>
              <a:t>rs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spc="-10" dirty="0"/>
              <a:t>20</a:t>
            </a:r>
            <a:r>
              <a:rPr sz="800" spc="5" dirty="0"/>
              <a:t>0</a:t>
            </a:r>
            <a:r>
              <a:rPr sz="800" dirty="0"/>
              <a:t>7</a:t>
            </a:r>
            <a:endParaRPr sz="800"/>
          </a:p>
        </p:txBody>
      </p:sp>
      <p:sp>
        <p:nvSpPr>
          <p:cNvPr id="5" name="object 5"/>
          <p:cNvSpPr txBox="1"/>
          <p:nvPr/>
        </p:nvSpPr>
        <p:spPr>
          <a:xfrm>
            <a:off x="916929" y="2440118"/>
            <a:ext cx="8021955" cy="23558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1828800">
              <a:lnSpc>
                <a:spcPct val="100000"/>
              </a:lnSpc>
            </a:pPr>
            <a:r>
              <a:rPr sz="2400" spc="-10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f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2400" spc="-1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Ba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c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Fl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w</a:t>
            </a:r>
            <a:r>
              <a:rPr sz="2400" b="1" dirty="0">
                <a:solidFill>
                  <a:srgbClr val="3232FF"/>
                </a:solidFill>
                <a:latin typeface="Arial"/>
                <a:cs typeface="Arial"/>
              </a:rPr>
              <a:t>,</a:t>
            </a:r>
            <a:r>
              <a:rPr sz="2400" b="1" spc="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15" dirty="0">
                <a:solidFill>
                  <a:srgbClr val="3232FF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Ad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str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de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de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no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to</a:t>
            </a:r>
            <a:r>
              <a:rPr sz="2400" spc="-1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dele</a:t>
            </a:r>
            <a:r>
              <a:rPr sz="2400" spc="15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 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re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spc="-15" dirty="0">
                <a:solidFill>
                  <a:srgbClr val="3232FF"/>
                </a:solidFill>
                <a:latin typeface="Arial"/>
                <a:cs typeface="Arial"/>
              </a:rPr>
              <a:t>x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st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g 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f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rm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ion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,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 r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 c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c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el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l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d 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d 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se c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se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end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1"/>
              </a:spcBef>
            </a:pPr>
            <a:endParaRPr sz="2350">
              <a:latin typeface="Times New Roman"/>
              <a:cs typeface="Times New Roman"/>
            </a:endParaRPr>
          </a:p>
          <a:p>
            <a:pPr marL="927100" marR="4101465" indent="-914400">
              <a:lnSpc>
                <a:spcPct val="129600"/>
              </a:lnSpc>
              <a:tabLst>
                <a:tab pos="926465" algn="l"/>
              </a:tabLst>
            </a:pP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8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.7	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Spe</a:t>
            </a:r>
            <a:r>
              <a:rPr sz="2400" spc="10" dirty="0">
                <a:solidFill>
                  <a:srgbClr val="FF6500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i</a:t>
            </a:r>
            <a:r>
              <a:rPr sz="2400" spc="5" dirty="0">
                <a:solidFill>
                  <a:srgbClr val="FF65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l </a:t>
            </a:r>
            <a:r>
              <a:rPr sz="2400" spc="5" dirty="0">
                <a:solidFill>
                  <a:srgbClr val="FF6500"/>
                </a:solidFill>
                <a:latin typeface="Arial"/>
                <a:cs typeface="Arial"/>
              </a:rPr>
              <a:t>Re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q</a:t>
            </a:r>
            <a:r>
              <a:rPr sz="2400" spc="5" dirty="0">
                <a:solidFill>
                  <a:srgbClr val="FF6500"/>
                </a:solidFill>
                <a:latin typeface="Arial"/>
                <a:cs typeface="Arial"/>
              </a:rPr>
              <a:t>u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en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ts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16929" y="5414969"/>
            <a:ext cx="449580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8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.8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831341" y="5414969"/>
            <a:ext cx="3178810" cy="8045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85090">
              <a:lnSpc>
                <a:spcPct val="129600"/>
              </a:lnSpc>
            </a:pP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se c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se </a:t>
            </a:r>
            <a:r>
              <a:rPr sz="2400" spc="-10" dirty="0">
                <a:solidFill>
                  <a:srgbClr val="FF6500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sz="2400" spc="5" dirty="0">
                <a:solidFill>
                  <a:srgbClr val="FF6500"/>
                </a:solidFill>
                <a:latin typeface="Arial"/>
                <a:cs typeface="Arial"/>
              </a:rPr>
              <a:t>l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i</a:t>
            </a:r>
            <a:r>
              <a:rPr sz="2400" spc="5" dirty="0">
                <a:solidFill>
                  <a:srgbClr val="FF6500"/>
                </a:solidFill>
                <a:latin typeface="Arial"/>
                <a:cs typeface="Arial"/>
              </a:rPr>
              <a:t>o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s</a:t>
            </a:r>
            <a:r>
              <a:rPr sz="2400" spc="5" dirty="0">
                <a:solidFill>
                  <a:srgbClr val="FF6500"/>
                </a:solidFill>
                <a:latin typeface="Arial"/>
                <a:cs typeface="Arial"/>
              </a:rPr>
              <a:t>h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i</a:t>
            </a:r>
            <a:r>
              <a:rPr sz="2400" spc="5" dirty="0">
                <a:solidFill>
                  <a:srgbClr val="FF6500"/>
                </a:solidFill>
                <a:latin typeface="Arial"/>
                <a:cs typeface="Arial"/>
              </a:rPr>
              <a:t>p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s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5719" rIns="0" bIns="0" rtlCol="0">
            <a:spAutoFit/>
          </a:bodyPr>
          <a:lstStyle/>
          <a:p>
            <a:pPr marL="393700" marR="5080" indent="63500">
              <a:lnSpc>
                <a:spcPct val="100000"/>
              </a:lnSpc>
            </a:pPr>
            <a:r>
              <a:rPr dirty="0">
                <a:solidFill>
                  <a:srgbClr val="3232FF"/>
                </a:solidFill>
              </a:rPr>
              <a:t>We </a:t>
            </a:r>
            <a:r>
              <a:rPr spc="-5" dirty="0">
                <a:solidFill>
                  <a:srgbClr val="3232FF"/>
                </a:solidFill>
              </a:rPr>
              <a:t>anal</a:t>
            </a:r>
            <a:r>
              <a:rPr dirty="0">
                <a:solidFill>
                  <a:srgbClr val="3232FF"/>
                </a:solidFill>
              </a:rPr>
              <a:t>y</a:t>
            </a:r>
            <a:r>
              <a:rPr spc="10" dirty="0">
                <a:solidFill>
                  <a:srgbClr val="3232FF"/>
                </a:solidFill>
              </a:rPr>
              <a:t>z</a:t>
            </a:r>
            <a:r>
              <a:rPr spc="-5" dirty="0">
                <a:solidFill>
                  <a:srgbClr val="3232FF"/>
                </a:solidFill>
              </a:rPr>
              <a:t>e</a:t>
            </a:r>
            <a:r>
              <a:rPr dirty="0">
                <a:solidFill>
                  <a:srgbClr val="3232FF"/>
                </a:solidFill>
              </a:rPr>
              <a:t>,</a:t>
            </a:r>
            <a:r>
              <a:rPr spc="5" dirty="0">
                <a:solidFill>
                  <a:srgbClr val="3232FF"/>
                </a:solidFill>
              </a:rPr>
              <a:t> </a:t>
            </a:r>
            <a:r>
              <a:rPr dirty="0">
                <a:solidFill>
                  <a:srgbClr val="3232FF"/>
                </a:solidFill>
              </a:rPr>
              <a:t>r</a:t>
            </a:r>
            <a:r>
              <a:rPr spc="-15" dirty="0">
                <a:solidFill>
                  <a:srgbClr val="3232FF"/>
                </a:solidFill>
              </a:rPr>
              <a:t>e</a:t>
            </a:r>
            <a:r>
              <a:rPr dirty="0">
                <a:solidFill>
                  <a:srgbClr val="3232FF"/>
                </a:solidFill>
              </a:rPr>
              <a:t>f</a:t>
            </a:r>
            <a:r>
              <a:rPr spc="-5" dirty="0">
                <a:solidFill>
                  <a:srgbClr val="3232FF"/>
                </a:solidFill>
              </a:rPr>
              <a:t>in</a:t>
            </a:r>
            <a:r>
              <a:rPr dirty="0">
                <a:solidFill>
                  <a:srgbClr val="3232FF"/>
                </a:solidFill>
              </a:rPr>
              <a:t>e </a:t>
            </a:r>
            <a:r>
              <a:rPr spc="-5" dirty="0">
                <a:solidFill>
                  <a:srgbClr val="3232FF"/>
                </a:solidFill>
              </a:rPr>
              <a:t>a</a:t>
            </a:r>
            <a:r>
              <a:rPr spc="5" dirty="0">
                <a:solidFill>
                  <a:srgbClr val="3232FF"/>
                </a:solidFill>
              </a:rPr>
              <a:t>n</a:t>
            </a:r>
            <a:r>
              <a:rPr dirty="0">
                <a:solidFill>
                  <a:srgbClr val="3232FF"/>
                </a:solidFill>
              </a:rPr>
              <a:t>d scr</a:t>
            </a:r>
            <a:r>
              <a:rPr spc="-5" dirty="0">
                <a:solidFill>
                  <a:srgbClr val="3232FF"/>
                </a:solidFill>
              </a:rPr>
              <a:t>u</a:t>
            </a:r>
            <a:r>
              <a:rPr dirty="0">
                <a:solidFill>
                  <a:srgbClr val="3232FF"/>
                </a:solidFill>
              </a:rPr>
              <a:t>t</a:t>
            </a:r>
            <a:r>
              <a:rPr spc="-5" dirty="0">
                <a:solidFill>
                  <a:srgbClr val="3232FF"/>
                </a:solidFill>
              </a:rPr>
              <a:t>ini</a:t>
            </a:r>
            <a:r>
              <a:rPr dirty="0">
                <a:solidFill>
                  <a:srgbClr val="3232FF"/>
                </a:solidFill>
              </a:rPr>
              <a:t>ze</a:t>
            </a:r>
            <a:r>
              <a:rPr spc="10" dirty="0">
                <a:solidFill>
                  <a:srgbClr val="3232FF"/>
                </a:solidFill>
              </a:rPr>
              <a:t> </a:t>
            </a:r>
            <a:r>
              <a:rPr dirty="0">
                <a:solidFill>
                  <a:srgbClr val="3232FF"/>
                </a:solidFill>
              </a:rPr>
              <a:t>r</a:t>
            </a:r>
            <a:r>
              <a:rPr spc="-5" dirty="0">
                <a:solidFill>
                  <a:srgbClr val="3232FF"/>
                </a:solidFill>
              </a:rPr>
              <a:t>equi</a:t>
            </a:r>
            <a:r>
              <a:rPr dirty="0">
                <a:solidFill>
                  <a:srgbClr val="3232FF"/>
                </a:solidFill>
              </a:rPr>
              <a:t>r</a:t>
            </a:r>
            <a:r>
              <a:rPr spc="-5" dirty="0">
                <a:solidFill>
                  <a:srgbClr val="3232FF"/>
                </a:solidFill>
              </a:rPr>
              <a:t>e</a:t>
            </a:r>
            <a:r>
              <a:rPr dirty="0">
                <a:solidFill>
                  <a:srgbClr val="3232FF"/>
                </a:solidFill>
              </a:rPr>
              <a:t>m</a:t>
            </a:r>
            <a:r>
              <a:rPr spc="5" dirty="0">
                <a:solidFill>
                  <a:srgbClr val="3232FF"/>
                </a:solidFill>
              </a:rPr>
              <a:t>e</a:t>
            </a:r>
            <a:r>
              <a:rPr spc="-5" dirty="0">
                <a:solidFill>
                  <a:srgbClr val="3232FF"/>
                </a:solidFill>
              </a:rPr>
              <a:t>n</a:t>
            </a:r>
            <a:r>
              <a:rPr dirty="0">
                <a:solidFill>
                  <a:srgbClr val="3232FF"/>
                </a:solidFill>
              </a:rPr>
              <a:t>ts</a:t>
            </a:r>
            <a:r>
              <a:rPr spc="-10" dirty="0">
                <a:solidFill>
                  <a:srgbClr val="3232FF"/>
                </a:solidFill>
              </a:rPr>
              <a:t> </a:t>
            </a:r>
            <a:r>
              <a:rPr dirty="0">
                <a:solidFill>
                  <a:srgbClr val="3232FF"/>
                </a:solidFill>
              </a:rPr>
              <a:t>to</a:t>
            </a:r>
            <a:r>
              <a:rPr spc="-10" dirty="0">
                <a:solidFill>
                  <a:srgbClr val="3232FF"/>
                </a:solidFill>
              </a:rPr>
              <a:t> </a:t>
            </a:r>
            <a:r>
              <a:rPr dirty="0">
                <a:solidFill>
                  <a:srgbClr val="3232FF"/>
                </a:solidFill>
              </a:rPr>
              <a:t>m</a:t>
            </a:r>
            <a:r>
              <a:rPr spc="-5" dirty="0">
                <a:solidFill>
                  <a:srgbClr val="3232FF"/>
                </a:solidFill>
              </a:rPr>
              <a:t>a</a:t>
            </a:r>
            <a:r>
              <a:rPr dirty="0">
                <a:solidFill>
                  <a:srgbClr val="3232FF"/>
                </a:solidFill>
              </a:rPr>
              <a:t>ke c</a:t>
            </a:r>
            <a:r>
              <a:rPr spc="-5" dirty="0">
                <a:solidFill>
                  <a:srgbClr val="3232FF"/>
                </a:solidFill>
              </a:rPr>
              <a:t>on</a:t>
            </a:r>
            <a:r>
              <a:rPr spc="10" dirty="0">
                <a:solidFill>
                  <a:srgbClr val="3232FF"/>
                </a:solidFill>
              </a:rPr>
              <a:t>s</a:t>
            </a:r>
            <a:r>
              <a:rPr spc="-5" dirty="0">
                <a:solidFill>
                  <a:srgbClr val="3232FF"/>
                </a:solidFill>
              </a:rPr>
              <a:t>i</a:t>
            </a:r>
            <a:r>
              <a:rPr dirty="0">
                <a:solidFill>
                  <a:srgbClr val="3232FF"/>
                </a:solidFill>
              </a:rPr>
              <a:t>st</a:t>
            </a:r>
            <a:r>
              <a:rPr spc="-5" dirty="0">
                <a:solidFill>
                  <a:srgbClr val="3232FF"/>
                </a:solidFill>
              </a:rPr>
              <a:t>en</a:t>
            </a:r>
            <a:r>
              <a:rPr dirty="0">
                <a:solidFill>
                  <a:srgbClr val="3232FF"/>
                </a:solidFill>
              </a:rPr>
              <a:t>t</a:t>
            </a:r>
            <a:r>
              <a:rPr spc="-5" dirty="0">
                <a:solidFill>
                  <a:srgbClr val="3232FF"/>
                </a:solidFill>
              </a:rPr>
              <a:t> </a:t>
            </a:r>
            <a:r>
              <a:rPr dirty="0">
                <a:solidFill>
                  <a:srgbClr val="3232FF"/>
                </a:solidFill>
              </a:rPr>
              <a:t>&amp; </a:t>
            </a:r>
            <a:r>
              <a:rPr spc="-5" dirty="0">
                <a:solidFill>
                  <a:srgbClr val="3232FF"/>
                </a:solidFill>
              </a:rPr>
              <a:t>una</a:t>
            </a:r>
            <a:r>
              <a:rPr dirty="0">
                <a:solidFill>
                  <a:srgbClr val="3232FF"/>
                </a:solidFill>
              </a:rPr>
              <a:t>m</a:t>
            </a:r>
            <a:r>
              <a:rPr spc="5" dirty="0">
                <a:solidFill>
                  <a:srgbClr val="3232FF"/>
                </a:solidFill>
              </a:rPr>
              <a:t>b</a:t>
            </a:r>
            <a:r>
              <a:rPr spc="-5" dirty="0">
                <a:solidFill>
                  <a:srgbClr val="3232FF"/>
                </a:solidFill>
              </a:rPr>
              <a:t>i</a:t>
            </a:r>
            <a:r>
              <a:rPr spc="5" dirty="0">
                <a:solidFill>
                  <a:srgbClr val="3232FF"/>
                </a:solidFill>
              </a:rPr>
              <a:t>g</a:t>
            </a:r>
            <a:r>
              <a:rPr spc="-5" dirty="0">
                <a:solidFill>
                  <a:srgbClr val="3232FF"/>
                </a:solidFill>
              </a:rPr>
              <a:t>uou</a:t>
            </a:r>
            <a:r>
              <a:rPr dirty="0">
                <a:solidFill>
                  <a:srgbClr val="3232FF"/>
                </a:solidFill>
              </a:rPr>
              <a:t>s r</a:t>
            </a:r>
            <a:r>
              <a:rPr spc="-5" dirty="0">
                <a:solidFill>
                  <a:srgbClr val="3232FF"/>
                </a:solidFill>
              </a:rPr>
              <a:t>e</a:t>
            </a:r>
            <a:r>
              <a:rPr spc="5" dirty="0">
                <a:solidFill>
                  <a:srgbClr val="3232FF"/>
                </a:solidFill>
              </a:rPr>
              <a:t>q</a:t>
            </a:r>
            <a:r>
              <a:rPr spc="-5" dirty="0">
                <a:solidFill>
                  <a:srgbClr val="3232FF"/>
                </a:solidFill>
              </a:rPr>
              <a:t>ui</a:t>
            </a:r>
            <a:r>
              <a:rPr spc="15" dirty="0">
                <a:solidFill>
                  <a:srgbClr val="3232FF"/>
                </a:solidFill>
              </a:rPr>
              <a:t>r</a:t>
            </a:r>
            <a:r>
              <a:rPr spc="-5" dirty="0">
                <a:solidFill>
                  <a:srgbClr val="3232FF"/>
                </a:solidFill>
              </a:rPr>
              <a:t>e</a:t>
            </a:r>
            <a:r>
              <a:rPr dirty="0">
                <a:solidFill>
                  <a:srgbClr val="3232FF"/>
                </a:solidFill>
              </a:rPr>
              <a:t>m</a:t>
            </a:r>
            <a:r>
              <a:rPr spc="-5" dirty="0">
                <a:solidFill>
                  <a:srgbClr val="3232FF"/>
                </a:solidFill>
              </a:rPr>
              <a:t>en</a:t>
            </a:r>
            <a:r>
              <a:rPr dirty="0">
                <a:solidFill>
                  <a:srgbClr val="3232FF"/>
                </a:solidFill>
              </a:rPr>
              <a:t>ts</a:t>
            </a:r>
            <a:r>
              <a:rPr sz="1800" dirty="0">
                <a:solidFill>
                  <a:srgbClr val="3232FF"/>
                </a:solidFill>
              </a:rPr>
              <a:t>.</a:t>
            </a:r>
            <a:endParaRPr sz="1800"/>
          </a:p>
        </p:txBody>
      </p:sp>
      <p:sp>
        <p:nvSpPr>
          <p:cNvPr id="3" name="object 3"/>
          <p:cNvSpPr txBox="1"/>
          <p:nvPr/>
        </p:nvSpPr>
        <p:spPr>
          <a:xfrm>
            <a:off x="1145529" y="2286194"/>
            <a:ext cx="804545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S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ep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s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50241" y="455316"/>
            <a:ext cx="3676650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1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44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6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7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2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6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 </a:t>
            </a:r>
            <a:r>
              <a:rPr sz="3600" spc="-105" dirty="0">
                <a:solidFill>
                  <a:srgbClr val="3232FF"/>
                </a:solidFill>
                <a:latin typeface="Times New Roman"/>
                <a:cs typeface="Times New Roman"/>
              </a:rPr>
              <a:t> </a:t>
            </a:r>
            <a:r>
              <a:rPr sz="3600" spc="12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6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09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4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6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endParaRPr sz="36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514600" y="2362200"/>
            <a:ext cx="1981200" cy="762000"/>
          </a:xfrm>
          <a:custGeom>
            <a:avLst/>
            <a:gdLst/>
            <a:ahLst/>
            <a:cxnLst/>
            <a:rect l="l" t="t" r="r" b="b"/>
            <a:pathLst>
              <a:path w="1981200" h="762000">
                <a:moveTo>
                  <a:pt x="0" y="761999"/>
                </a:moveTo>
                <a:lnTo>
                  <a:pt x="1981199" y="761999"/>
                </a:lnTo>
                <a:lnTo>
                  <a:pt x="1981199" y="0"/>
                </a:lnTo>
                <a:lnTo>
                  <a:pt x="0" y="0"/>
                </a:lnTo>
                <a:lnTo>
                  <a:pt x="0" y="761999"/>
                </a:lnTo>
                <a:close/>
              </a:path>
            </a:pathLst>
          </a:custGeom>
          <a:solidFill>
            <a:srgbClr val="BA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514600" y="2362200"/>
            <a:ext cx="1981200" cy="762000"/>
          </a:xfrm>
          <a:custGeom>
            <a:avLst/>
            <a:gdLst/>
            <a:ahLst/>
            <a:cxnLst/>
            <a:rect l="l" t="t" r="r" b="b"/>
            <a:pathLst>
              <a:path w="1981200" h="762000">
                <a:moveTo>
                  <a:pt x="0" y="761999"/>
                </a:moveTo>
                <a:lnTo>
                  <a:pt x="1981199" y="761999"/>
                </a:lnTo>
                <a:lnTo>
                  <a:pt x="1981199" y="0"/>
                </a:lnTo>
                <a:lnTo>
                  <a:pt x="0" y="0"/>
                </a:lnTo>
                <a:lnTo>
                  <a:pt x="0" y="761999"/>
                </a:lnTo>
                <a:close/>
              </a:path>
            </a:pathLst>
          </a:custGeom>
          <a:ln w="25400">
            <a:solidFill>
              <a:srgbClr val="FF65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2791462" y="2529331"/>
            <a:ext cx="1426210" cy="4724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6870" marR="5080" indent="-344805">
              <a:lnSpc>
                <a:spcPct val="100000"/>
              </a:lnSpc>
            </a:pPr>
            <a:r>
              <a:rPr sz="1600" spc="-15" dirty="0">
                <a:latin typeface="Times New Roman"/>
                <a:cs typeface="Times New Roman"/>
              </a:rPr>
              <a:t>Draw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th</a:t>
            </a:r>
            <a:r>
              <a:rPr sz="1600" spc="-10" dirty="0">
                <a:latin typeface="Times New Roman"/>
                <a:cs typeface="Times New Roman"/>
              </a:rPr>
              <a:t>e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c</a:t>
            </a:r>
            <a:r>
              <a:rPr sz="1600" spc="-5" dirty="0">
                <a:latin typeface="Times New Roman"/>
                <a:cs typeface="Times New Roman"/>
              </a:rPr>
              <a:t>on</a:t>
            </a:r>
            <a:r>
              <a:rPr sz="1600" spc="0" dirty="0">
                <a:latin typeface="Times New Roman"/>
                <a:cs typeface="Times New Roman"/>
              </a:rPr>
              <a:t>t</a:t>
            </a:r>
            <a:r>
              <a:rPr sz="1600" spc="-15" dirty="0">
                <a:latin typeface="Times New Roman"/>
                <a:cs typeface="Times New Roman"/>
              </a:rPr>
              <a:t>e</a:t>
            </a:r>
            <a:r>
              <a:rPr sz="1600" spc="-5" dirty="0">
                <a:latin typeface="Times New Roman"/>
                <a:cs typeface="Times New Roman"/>
              </a:rPr>
              <a:t>xt </a:t>
            </a:r>
            <a:r>
              <a:rPr sz="1600" spc="-20" dirty="0">
                <a:latin typeface="Times New Roman"/>
                <a:cs typeface="Times New Roman"/>
              </a:rPr>
              <a:t>D</a:t>
            </a:r>
            <a:r>
              <a:rPr sz="1600" spc="-5" dirty="0">
                <a:latin typeface="Times New Roman"/>
                <a:cs typeface="Times New Roman"/>
              </a:rPr>
              <a:t>i</a:t>
            </a:r>
            <a:r>
              <a:rPr sz="1600" spc="-15" dirty="0">
                <a:latin typeface="Times New Roman"/>
                <a:cs typeface="Times New Roman"/>
              </a:rPr>
              <a:t>a</a:t>
            </a:r>
            <a:r>
              <a:rPr sz="1600" spc="-5" dirty="0">
                <a:latin typeface="Times New Roman"/>
                <a:cs typeface="Times New Roman"/>
              </a:rPr>
              <a:t>gr</a:t>
            </a:r>
            <a:r>
              <a:rPr sz="1600" spc="5" dirty="0">
                <a:latin typeface="Times New Roman"/>
                <a:cs typeface="Times New Roman"/>
              </a:rPr>
              <a:t>a</a:t>
            </a:r>
            <a:r>
              <a:rPr sz="1600" spc="-15" dirty="0">
                <a:latin typeface="Times New Roman"/>
                <a:cs typeface="Times New Roman"/>
              </a:rPr>
              <a:t>m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3429000" y="3429000"/>
            <a:ext cx="2438400" cy="762000"/>
          </a:xfrm>
          <a:custGeom>
            <a:avLst/>
            <a:gdLst/>
            <a:ahLst/>
            <a:cxnLst/>
            <a:rect l="l" t="t" r="r" b="b"/>
            <a:pathLst>
              <a:path w="2438400" h="762000">
                <a:moveTo>
                  <a:pt x="0" y="761999"/>
                </a:moveTo>
                <a:lnTo>
                  <a:pt x="2438399" y="761999"/>
                </a:lnTo>
                <a:lnTo>
                  <a:pt x="2438399" y="0"/>
                </a:lnTo>
                <a:lnTo>
                  <a:pt x="0" y="0"/>
                </a:lnTo>
                <a:lnTo>
                  <a:pt x="0" y="761999"/>
                </a:lnTo>
                <a:close/>
              </a:path>
            </a:pathLst>
          </a:custGeom>
          <a:solidFill>
            <a:srgbClr val="BA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429000" y="3429000"/>
            <a:ext cx="2438400" cy="762000"/>
          </a:xfrm>
          <a:custGeom>
            <a:avLst/>
            <a:gdLst/>
            <a:ahLst/>
            <a:cxnLst/>
            <a:rect l="l" t="t" r="r" b="b"/>
            <a:pathLst>
              <a:path w="2438400" h="762000">
                <a:moveTo>
                  <a:pt x="0" y="761999"/>
                </a:moveTo>
                <a:lnTo>
                  <a:pt x="2438399" y="761999"/>
                </a:lnTo>
                <a:lnTo>
                  <a:pt x="2438399" y="0"/>
                </a:lnTo>
                <a:lnTo>
                  <a:pt x="0" y="0"/>
                </a:lnTo>
                <a:lnTo>
                  <a:pt x="0" y="761999"/>
                </a:lnTo>
                <a:close/>
              </a:path>
            </a:pathLst>
          </a:custGeom>
          <a:ln w="25400">
            <a:solidFill>
              <a:srgbClr val="FF65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105400" y="4572000"/>
            <a:ext cx="1981200" cy="762000"/>
          </a:xfrm>
          <a:custGeom>
            <a:avLst/>
            <a:gdLst/>
            <a:ahLst/>
            <a:cxnLst/>
            <a:rect l="l" t="t" r="r" b="b"/>
            <a:pathLst>
              <a:path w="1981200" h="762000">
                <a:moveTo>
                  <a:pt x="0" y="761999"/>
                </a:moveTo>
                <a:lnTo>
                  <a:pt x="1981199" y="761999"/>
                </a:lnTo>
                <a:lnTo>
                  <a:pt x="1981199" y="0"/>
                </a:lnTo>
                <a:lnTo>
                  <a:pt x="0" y="0"/>
                </a:lnTo>
                <a:lnTo>
                  <a:pt x="0" y="761999"/>
                </a:lnTo>
                <a:close/>
              </a:path>
            </a:pathLst>
          </a:custGeom>
          <a:solidFill>
            <a:srgbClr val="BA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105400" y="4572000"/>
            <a:ext cx="1981200" cy="762000"/>
          </a:xfrm>
          <a:custGeom>
            <a:avLst/>
            <a:gdLst/>
            <a:ahLst/>
            <a:cxnLst/>
            <a:rect l="l" t="t" r="r" b="b"/>
            <a:pathLst>
              <a:path w="1981200" h="762000">
                <a:moveTo>
                  <a:pt x="0" y="761999"/>
                </a:moveTo>
                <a:lnTo>
                  <a:pt x="1981199" y="761999"/>
                </a:lnTo>
                <a:lnTo>
                  <a:pt x="1981199" y="0"/>
                </a:lnTo>
                <a:lnTo>
                  <a:pt x="0" y="0"/>
                </a:lnTo>
                <a:lnTo>
                  <a:pt x="0" y="761999"/>
                </a:lnTo>
                <a:close/>
              </a:path>
            </a:pathLst>
          </a:custGeom>
          <a:ln w="25400">
            <a:solidFill>
              <a:srgbClr val="FF65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3782062" y="3570361"/>
            <a:ext cx="2962910" cy="16713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14655" marR="1234440" indent="-402590">
              <a:lnSpc>
                <a:spcPct val="100000"/>
              </a:lnSpc>
            </a:pPr>
            <a:r>
              <a:rPr sz="1800" spc="-5" dirty="0">
                <a:latin typeface="Times New Roman"/>
                <a:cs typeface="Times New Roman"/>
              </a:rPr>
              <a:t>D</a:t>
            </a:r>
            <a:r>
              <a:rPr sz="1800" dirty="0">
                <a:latin typeface="Times New Roman"/>
                <a:cs typeface="Times New Roman"/>
              </a:rPr>
              <a:t>evelop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pr</a:t>
            </a:r>
            <a:r>
              <a:rPr sz="1800" spc="-15" dirty="0">
                <a:latin typeface="Times New Roman"/>
                <a:cs typeface="Times New Roman"/>
              </a:rPr>
              <a:t>o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-10" dirty="0">
                <a:latin typeface="Times New Roman"/>
                <a:cs typeface="Times New Roman"/>
              </a:rPr>
              <a:t>t</a:t>
            </a:r>
            <a:r>
              <a:rPr sz="1800" dirty="0">
                <a:latin typeface="Times New Roman"/>
                <a:cs typeface="Times New Roman"/>
              </a:rPr>
              <a:t>ype (optional)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"/>
              </a:spcBef>
            </a:pPr>
            <a:endParaRPr sz="2250">
              <a:latin typeface="Times New Roman"/>
              <a:cs typeface="Times New Roman"/>
            </a:endParaRPr>
          </a:p>
          <a:p>
            <a:pPr marL="1678305" marR="5080" indent="168910">
              <a:lnSpc>
                <a:spcPct val="100000"/>
              </a:lnSpc>
            </a:pPr>
            <a:r>
              <a:rPr sz="1800" spc="-5" dirty="0">
                <a:latin typeface="Times New Roman"/>
                <a:cs typeface="Times New Roman"/>
              </a:rPr>
              <a:t>M</a:t>
            </a:r>
            <a:r>
              <a:rPr sz="1800" dirty="0">
                <a:latin typeface="Times New Roman"/>
                <a:cs typeface="Times New Roman"/>
              </a:rPr>
              <a:t>odel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</a:t>
            </a:r>
            <a:r>
              <a:rPr sz="1800" spc="-15" dirty="0">
                <a:latin typeface="Times New Roman"/>
                <a:cs typeface="Times New Roman"/>
              </a:rPr>
              <a:t>h</a:t>
            </a:r>
            <a:r>
              <a:rPr sz="1800" dirty="0">
                <a:latin typeface="Times New Roman"/>
                <a:cs typeface="Times New Roman"/>
              </a:rPr>
              <a:t>e </a:t>
            </a:r>
            <a:r>
              <a:rPr sz="1800" spc="-5" dirty="0">
                <a:latin typeface="Times New Roman"/>
                <a:cs typeface="Times New Roman"/>
              </a:rPr>
              <a:t>R</a:t>
            </a:r>
            <a:r>
              <a:rPr sz="1800" dirty="0">
                <a:latin typeface="Times New Roman"/>
                <a:cs typeface="Times New Roman"/>
              </a:rPr>
              <a:t>equire</a:t>
            </a:r>
            <a:r>
              <a:rPr sz="1800" spc="-10" dirty="0">
                <a:latin typeface="Times New Roman"/>
                <a:cs typeface="Times New Roman"/>
              </a:rPr>
              <a:t>m</a:t>
            </a:r>
            <a:r>
              <a:rPr sz="1800" dirty="0">
                <a:latin typeface="Times New Roman"/>
                <a:cs typeface="Times New Roman"/>
              </a:rPr>
              <a:t>ents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477000" y="5638800"/>
            <a:ext cx="1905000" cy="838200"/>
          </a:xfrm>
          <a:prstGeom prst="rect">
            <a:avLst/>
          </a:prstGeom>
          <a:solidFill>
            <a:srgbClr val="BAE0E3"/>
          </a:solidFill>
          <a:ln w="25400">
            <a:solidFill>
              <a:srgbClr val="FF65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304165" marR="295910" indent="99060">
              <a:lnSpc>
                <a:spcPct val="100000"/>
              </a:lnSpc>
            </a:pPr>
            <a:r>
              <a:rPr sz="1800" spc="-5" dirty="0">
                <a:latin typeface="Times New Roman"/>
                <a:cs typeface="Times New Roman"/>
              </a:rPr>
              <a:t>F</a:t>
            </a:r>
            <a:r>
              <a:rPr sz="1800" dirty="0">
                <a:latin typeface="Times New Roman"/>
                <a:cs typeface="Times New Roman"/>
              </a:rPr>
              <a:t>inali</a:t>
            </a:r>
            <a:r>
              <a:rPr sz="1800" spc="-10" dirty="0">
                <a:latin typeface="Times New Roman"/>
                <a:cs typeface="Times New Roman"/>
              </a:rPr>
              <a:t>z</a:t>
            </a:r>
            <a:r>
              <a:rPr sz="1800" dirty="0">
                <a:latin typeface="Times New Roman"/>
                <a:cs typeface="Times New Roman"/>
              </a:rPr>
              <a:t>e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 </a:t>
            </a:r>
            <a:r>
              <a:rPr sz="1800" spc="-5" dirty="0">
                <a:latin typeface="Times New Roman"/>
                <a:cs typeface="Times New Roman"/>
              </a:rPr>
              <a:t>R</a:t>
            </a:r>
            <a:r>
              <a:rPr sz="1800" dirty="0">
                <a:latin typeface="Times New Roman"/>
                <a:cs typeface="Times New Roman"/>
              </a:rPr>
              <a:t>equire</a:t>
            </a:r>
            <a:r>
              <a:rPr sz="1800" spc="-10" dirty="0">
                <a:latin typeface="Times New Roman"/>
                <a:cs typeface="Times New Roman"/>
              </a:rPr>
              <a:t>m</a:t>
            </a:r>
            <a:r>
              <a:rPr sz="1800" dirty="0">
                <a:latin typeface="Times New Roman"/>
                <a:cs typeface="Times New Roman"/>
              </a:rPr>
              <a:t>ents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4495800" y="2743200"/>
            <a:ext cx="457200" cy="0"/>
          </a:xfrm>
          <a:custGeom>
            <a:avLst/>
            <a:gdLst/>
            <a:ahLst/>
            <a:cxnLst/>
            <a:rect l="l" t="t" r="r" b="b"/>
            <a:pathLst>
              <a:path w="457200">
                <a:moveTo>
                  <a:pt x="0" y="0"/>
                </a:moveTo>
                <a:lnTo>
                  <a:pt x="457199" y="0"/>
                </a:lnTo>
              </a:path>
            </a:pathLst>
          </a:custGeom>
          <a:ln w="25400">
            <a:solidFill>
              <a:srgbClr val="FF65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4914900" y="2743200"/>
            <a:ext cx="76200" cy="685800"/>
          </a:xfrm>
          <a:custGeom>
            <a:avLst/>
            <a:gdLst/>
            <a:ahLst/>
            <a:cxnLst/>
            <a:rect l="l" t="t" r="r" b="b"/>
            <a:pathLst>
              <a:path w="76200" h="685800">
                <a:moveTo>
                  <a:pt x="25907" y="609599"/>
                </a:moveTo>
                <a:lnTo>
                  <a:pt x="0" y="609599"/>
                </a:lnTo>
                <a:lnTo>
                  <a:pt x="38099" y="685799"/>
                </a:lnTo>
                <a:lnTo>
                  <a:pt x="70103" y="621791"/>
                </a:lnTo>
                <a:lnTo>
                  <a:pt x="25907" y="621791"/>
                </a:lnTo>
                <a:lnTo>
                  <a:pt x="25907" y="609599"/>
                </a:lnTo>
                <a:close/>
              </a:path>
              <a:path w="76200" h="685800">
                <a:moveTo>
                  <a:pt x="50291" y="0"/>
                </a:moveTo>
                <a:lnTo>
                  <a:pt x="25907" y="0"/>
                </a:lnTo>
                <a:lnTo>
                  <a:pt x="25907" y="621791"/>
                </a:lnTo>
                <a:lnTo>
                  <a:pt x="50291" y="621791"/>
                </a:lnTo>
                <a:lnTo>
                  <a:pt x="50291" y="0"/>
                </a:lnTo>
                <a:close/>
              </a:path>
              <a:path w="76200" h="685800">
                <a:moveTo>
                  <a:pt x="76199" y="609599"/>
                </a:moveTo>
                <a:lnTo>
                  <a:pt x="50291" y="609599"/>
                </a:lnTo>
                <a:lnTo>
                  <a:pt x="50291" y="621791"/>
                </a:lnTo>
                <a:lnTo>
                  <a:pt x="70103" y="621791"/>
                </a:lnTo>
                <a:lnTo>
                  <a:pt x="76199" y="609599"/>
                </a:lnTo>
                <a:close/>
              </a:path>
            </a:pathLst>
          </a:custGeom>
          <a:solidFill>
            <a:srgbClr val="FF65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867400" y="3886200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>
                <a:moveTo>
                  <a:pt x="0" y="0"/>
                </a:moveTo>
                <a:lnTo>
                  <a:pt x="304799" y="0"/>
                </a:lnTo>
              </a:path>
            </a:pathLst>
          </a:custGeom>
          <a:ln w="25400">
            <a:solidFill>
              <a:srgbClr val="FF65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134100" y="3886200"/>
            <a:ext cx="76200" cy="685800"/>
          </a:xfrm>
          <a:custGeom>
            <a:avLst/>
            <a:gdLst/>
            <a:ahLst/>
            <a:cxnLst/>
            <a:rect l="l" t="t" r="r" b="b"/>
            <a:pathLst>
              <a:path w="76200" h="685800">
                <a:moveTo>
                  <a:pt x="25907" y="609599"/>
                </a:moveTo>
                <a:lnTo>
                  <a:pt x="0" y="609599"/>
                </a:lnTo>
                <a:lnTo>
                  <a:pt x="38099" y="685799"/>
                </a:lnTo>
                <a:lnTo>
                  <a:pt x="70103" y="621791"/>
                </a:lnTo>
                <a:lnTo>
                  <a:pt x="25907" y="621791"/>
                </a:lnTo>
                <a:lnTo>
                  <a:pt x="25907" y="609599"/>
                </a:lnTo>
                <a:close/>
              </a:path>
              <a:path w="76200" h="685800">
                <a:moveTo>
                  <a:pt x="50291" y="0"/>
                </a:moveTo>
                <a:lnTo>
                  <a:pt x="25907" y="0"/>
                </a:lnTo>
                <a:lnTo>
                  <a:pt x="25907" y="621791"/>
                </a:lnTo>
                <a:lnTo>
                  <a:pt x="50291" y="621791"/>
                </a:lnTo>
                <a:lnTo>
                  <a:pt x="50291" y="0"/>
                </a:lnTo>
                <a:close/>
              </a:path>
              <a:path w="76200" h="685800">
                <a:moveTo>
                  <a:pt x="76199" y="609599"/>
                </a:moveTo>
                <a:lnTo>
                  <a:pt x="50291" y="609599"/>
                </a:lnTo>
                <a:lnTo>
                  <a:pt x="50291" y="621791"/>
                </a:lnTo>
                <a:lnTo>
                  <a:pt x="70103" y="621791"/>
                </a:lnTo>
                <a:lnTo>
                  <a:pt x="76199" y="609599"/>
                </a:lnTo>
                <a:close/>
              </a:path>
            </a:pathLst>
          </a:custGeom>
          <a:solidFill>
            <a:srgbClr val="FF65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7086600" y="4876800"/>
            <a:ext cx="381000" cy="0"/>
          </a:xfrm>
          <a:custGeom>
            <a:avLst/>
            <a:gdLst/>
            <a:ahLst/>
            <a:cxnLst/>
            <a:rect l="l" t="t" r="r" b="b"/>
            <a:pathLst>
              <a:path w="381000">
                <a:moveTo>
                  <a:pt x="0" y="0"/>
                </a:moveTo>
                <a:lnTo>
                  <a:pt x="380999" y="0"/>
                </a:lnTo>
              </a:path>
            </a:pathLst>
          </a:custGeom>
          <a:ln w="25400">
            <a:solidFill>
              <a:srgbClr val="FF65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7429500" y="4876800"/>
            <a:ext cx="76200" cy="762000"/>
          </a:xfrm>
          <a:custGeom>
            <a:avLst/>
            <a:gdLst/>
            <a:ahLst/>
            <a:cxnLst/>
            <a:rect l="l" t="t" r="r" b="b"/>
            <a:pathLst>
              <a:path w="76200" h="762000">
                <a:moveTo>
                  <a:pt x="25907" y="685799"/>
                </a:moveTo>
                <a:lnTo>
                  <a:pt x="0" y="685799"/>
                </a:lnTo>
                <a:lnTo>
                  <a:pt x="38099" y="761999"/>
                </a:lnTo>
                <a:lnTo>
                  <a:pt x="70103" y="697991"/>
                </a:lnTo>
                <a:lnTo>
                  <a:pt x="25907" y="697991"/>
                </a:lnTo>
                <a:lnTo>
                  <a:pt x="25907" y="685799"/>
                </a:lnTo>
                <a:close/>
              </a:path>
              <a:path w="76200" h="762000">
                <a:moveTo>
                  <a:pt x="50291" y="0"/>
                </a:moveTo>
                <a:lnTo>
                  <a:pt x="25907" y="0"/>
                </a:lnTo>
                <a:lnTo>
                  <a:pt x="25907" y="697991"/>
                </a:lnTo>
                <a:lnTo>
                  <a:pt x="50291" y="697991"/>
                </a:lnTo>
                <a:lnTo>
                  <a:pt x="50291" y="0"/>
                </a:lnTo>
                <a:close/>
              </a:path>
              <a:path w="76200" h="762000">
                <a:moveTo>
                  <a:pt x="76199" y="685799"/>
                </a:moveTo>
                <a:lnTo>
                  <a:pt x="50291" y="685799"/>
                </a:lnTo>
                <a:lnTo>
                  <a:pt x="50291" y="697991"/>
                </a:lnTo>
                <a:lnTo>
                  <a:pt x="70103" y="697991"/>
                </a:lnTo>
                <a:lnTo>
                  <a:pt x="76199" y="685799"/>
                </a:lnTo>
                <a:close/>
              </a:path>
            </a:pathLst>
          </a:custGeom>
          <a:solidFill>
            <a:srgbClr val="FF65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1221729" y="6417790"/>
            <a:ext cx="4311650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u="heavy" spc="-5" dirty="0">
                <a:solidFill>
                  <a:srgbClr val="007F00"/>
                </a:solidFill>
                <a:latin typeface="Arial"/>
                <a:cs typeface="Arial"/>
              </a:rPr>
              <a:t>Requ</a:t>
            </a:r>
            <a:r>
              <a:rPr sz="2400" b="1" u="heavy" dirty="0">
                <a:solidFill>
                  <a:srgbClr val="007F00"/>
                </a:solidFill>
                <a:latin typeface="Arial"/>
                <a:cs typeface="Arial"/>
              </a:rPr>
              <a:t>ir</a:t>
            </a:r>
            <a:r>
              <a:rPr sz="2400" b="1" u="heavy" spc="-5" dirty="0">
                <a:solidFill>
                  <a:srgbClr val="007F00"/>
                </a:solidFill>
                <a:latin typeface="Arial"/>
                <a:cs typeface="Arial"/>
              </a:rPr>
              <a:t>e</a:t>
            </a:r>
            <a:r>
              <a:rPr sz="2400" b="1" u="heavy" spc="10" dirty="0">
                <a:solidFill>
                  <a:srgbClr val="007F00"/>
                </a:solidFill>
                <a:latin typeface="Arial"/>
                <a:cs typeface="Arial"/>
              </a:rPr>
              <a:t>m</a:t>
            </a:r>
            <a:r>
              <a:rPr sz="2400" b="1" u="heavy" spc="-5" dirty="0">
                <a:solidFill>
                  <a:srgbClr val="007F00"/>
                </a:solidFill>
                <a:latin typeface="Arial"/>
                <a:cs typeface="Arial"/>
              </a:rPr>
              <a:t>en</a:t>
            </a:r>
            <a:r>
              <a:rPr sz="2400" b="1" u="heavy" dirty="0">
                <a:solidFill>
                  <a:srgbClr val="007F00"/>
                </a:solidFill>
                <a:latin typeface="Arial"/>
                <a:cs typeface="Arial"/>
              </a:rPr>
              <a:t>ts </a:t>
            </a:r>
            <a:r>
              <a:rPr sz="2400" b="1" u="heavy" spc="-5" dirty="0">
                <a:solidFill>
                  <a:srgbClr val="007F00"/>
                </a:solidFill>
                <a:latin typeface="Arial"/>
                <a:cs typeface="Arial"/>
              </a:rPr>
              <a:t>Ana</a:t>
            </a:r>
            <a:r>
              <a:rPr sz="2400" b="1" u="heavy" spc="15" dirty="0">
                <a:solidFill>
                  <a:srgbClr val="007F00"/>
                </a:solidFill>
                <a:latin typeface="Arial"/>
                <a:cs typeface="Arial"/>
              </a:rPr>
              <a:t>l</a:t>
            </a:r>
            <a:r>
              <a:rPr sz="2400" b="1" u="heavy" spc="-15" dirty="0">
                <a:solidFill>
                  <a:srgbClr val="007F00"/>
                </a:solidFill>
                <a:latin typeface="Arial"/>
                <a:cs typeface="Arial"/>
              </a:rPr>
              <a:t>y</a:t>
            </a:r>
            <a:r>
              <a:rPr sz="2400" b="1" u="heavy" spc="-5" dirty="0">
                <a:solidFill>
                  <a:srgbClr val="007F00"/>
                </a:solidFill>
                <a:latin typeface="Arial"/>
                <a:cs typeface="Arial"/>
              </a:rPr>
              <a:t>s</a:t>
            </a:r>
            <a:r>
              <a:rPr sz="2400" b="1" u="heavy" dirty="0">
                <a:solidFill>
                  <a:srgbClr val="007F00"/>
                </a:solidFill>
                <a:latin typeface="Arial"/>
                <a:cs typeface="Arial"/>
              </a:rPr>
              <a:t>is </a:t>
            </a:r>
            <a:r>
              <a:rPr sz="2400" b="1" u="heavy" spc="-5" dirty="0">
                <a:solidFill>
                  <a:srgbClr val="007F00"/>
                </a:solidFill>
                <a:latin typeface="Arial"/>
                <a:cs typeface="Arial"/>
              </a:rPr>
              <a:t>S</a:t>
            </a:r>
            <a:r>
              <a:rPr sz="2400" b="1" u="heavy" dirty="0">
                <a:solidFill>
                  <a:srgbClr val="007F00"/>
                </a:solidFill>
                <a:latin typeface="Arial"/>
                <a:cs typeface="Arial"/>
              </a:rPr>
              <a:t>t</a:t>
            </a:r>
            <a:r>
              <a:rPr sz="2400" b="1" u="heavy" spc="-5" dirty="0">
                <a:solidFill>
                  <a:srgbClr val="007F00"/>
                </a:solidFill>
                <a:latin typeface="Arial"/>
                <a:cs typeface="Arial"/>
              </a:rPr>
              <a:t>ep</a:t>
            </a:r>
            <a:r>
              <a:rPr sz="2400" b="1" u="heavy" dirty="0">
                <a:solidFill>
                  <a:srgbClr val="007F00"/>
                </a:solidFill>
                <a:latin typeface="Arial"/>
                <a:cs typeface="Arial"/>
              </a:rPr>
              <a:t>s</a:t>
            </a:r>
            <a:endParaRPr sz="2400">
              <a:latin typeface="Arial"/>
              <a:cs typeface="Arial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761987" y="990600"/>
            <a:ext cx="8610600" cy="0"/>
          </a:xfrm>
          <a:custGeom>
            <a:avLst/>
            <a:gdLst/>
            <a:ahLst/>
            <a:cxnLst/>
            <a:rect l="l" t="t" r="r" b="b"/>
            <a:pathLst>
              <a:path w="8610600">
                <a:moveTo>
                  <a:pt x="0" y="0"/>
                </a:moveTo>
                <a:lnTo>
                  <a:pt x="8610611" y="0"/>
                </a:lnTo>
              </a:path>
            </a:pathLst>
          </a:custGeom>
          <a:ln w="571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2555">
              <a:lnSpc>
                <a:spcPct val="100000"/>
              </a:lnSpc>
            </a:pPr>
            <a:fld id="{81D60167-4931-47E6-BA6A-407CBD079E47}" type="slidenum">
              <a:rPr dirty="0"/>
              <a:pPr marL="122555">
                <a:lnSpc>
                  <a:spcPct val="100000"/>
                </a:lnSpc>
              </a:pPr>
              <a:t>81</a:t>
            </a:fld>
            <a:endParaRPr dirty="0"/>
          </a:p>
        </p:txBody>
      </p:sp>
      <p:sp>
        <p:nvSpPr>
          <p:cNvPr id="23" name="object 2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S</a:t>
            </a:r>
            <a:r>
              <a:rPr spc="-10" dirty="0"/>
              <a:t>o</a:t>
            </a:r>
            <a:r>
              <a:rPr spc="-5" dirty="0"/>
              <a:t>f</a:t>
            </a:r>
            <a:r>
              <a:rPr dirty="0"/>
              <a:t>t</a:t>
            </a:r>
            <a:r>
              <a:rPr spc="-20" dirty="0"/>
              <a:t>w</a:t>
            </a:r>
            <a:r>
              <a:rPr dirty="0"/>
              <a:t>a</a:t>
            </a:r>
            <a:r>
              <a:rPr spc="-5" dirty="0"/>
              <a:t>r</a:t>
            </a:r>
            <a:r>
              <a:rPr dirty="0"/>
              <a:t>e</a:t>
            </a:r>
            <a:r>
              <a:rPr spc="-5" dirty="0"/>
              <a:t> </a:t>
            </a:r>
            <a:r>
              <a:rPr dirty="0"/>
              <a:t>E</a:t>
            </a:r>
            <a:r>
              <a:rPr spc="5" dirty="0"/>
              <a:t>n</a:t>
            </a:r>
            <a:r>
              <a:rPr spc="-10" dirty="0"/>
              <a:t>g</a:t>
            </a:r>
            <a:r>
              <a:rPr dirty="0"/>
              <a:t>i</a:t>
            </a:r>
            <a:r>
              <a:rPr spc="5" dirty="0"/>
              <a:t>n</a:t>
            </a:r>
            <a:r>
              <a:rPr spc="-10" dirty="0"/>
              <a:t>ee</a:t>
            </a:r>
            <a:r>
              <a:rPr spc="-5" dirty="0"/>
              <a:t>r</a:t>
            </a:r>
            <a:r>
              <a:rPr spc="-10" dirty="0"/>
              <a:t>i</a:t>
            </a:r>
            <a:r>
              <a:rPr spc="5" dirty="0"/>
              <a:t>n</a:t>
            </a:r>
            <a:r>
              <a:rPr dirty="0"/>
              <a:t>g</a:t>
            </a:r>
            <a:r>
              <a:rPr spc="-5" dirty="0"/>
              <a:t> </a:t>
            </a:r>
            <a:r>
              <a:rPr spc="-20" dirty="0"/>
              <a:t>(</a:t>
            </a:r>
            <a:r>
              <a:rPr spc="-10" dirty="0"/>
              <a:t>3</a:t>
            </a:r>
            <a:r>
              <a:rPr sz="750" baseline="22222" dirty="0"/>
              <a:t>rd </a:t>
            </a:r>
            <a:r>
              <a:rPr sz="750" spc="-75" baseline="22222" dirty="0"/>
              <a:t> </a:t>
            </a:r>
            <a:r>
              <a:rPr sz="800" spc="-10" dirty="0"/>
              <a:t>ed</a:t>
            </a:r>
            <a:r>
              <a:rPr sz="800" dirty="0"/>
              <a:t>.</a:t>
            </a:r>
            <a:r>
              <a:rPr sz="800" spc="-5" dirty="0"/>
              <a:t>)</a:t>
            </a:r>
            <a:r>
              <a:rPr sz="800" dirty="0"/>
              <a:t>,</a:t>
            </a:r>
            <a:r>
              <a:rPr sz="800" spc="-5" dirty="0"/>
              <a:t> </a:t>
            </a:r>
            <a:r>
              <a:rPr sz="800" dirty="0"/>
              <a:t>By</a:t>
            </a:r>
            <a:r>
              <a:rPr sz="800" spc="-15" dirty="0"/>
              <a:t> </a:t>
            </a:r>
            <a:r>
              <a:rPr sz="800" spc="-20" dirty="0"/>
              <a:t>K</a:t>
            </a:r>
            <a:r>
              <a:rPr sz="800" spc="15" dirty="0"/>
              <a:t>.</a:t>
            </a:r>
            <a:r>
              <a:rPr sz="800" dirty="0"/>
              <a:t>K</a:t>
            </a:r>
            <a:r>
              <a:rPr sz="800" spc="-15" dirty="0"/>
              <a:t> </a:t>
            </a:r>
            <a:r>
              <a:rPr sz="800" spc="-5" dirty="0"/>
              <a:t>A</a:t>
            </a:r>
            <a:r>
              <a:rPr sz="800" spc="-10" dirty="0"/>
              <a:t>gg</a:t>
            </a:r>
            <a:r>
              <a:rPr sz="800" dirty="0"/>
              <a:t>a</a:t>
            </a:r>
            <a:r>
              <a:rPr sz="800" spc="-5" dirty="0"/>
              <a:t>r</a:t>
            </a:r>
            <a:r>
              <a:rPr sz="800" spc="-20" dirty="0"/>
              <a:t>w</a:t>
            </a:r>
            <a:r>
              <a:rPr sz="800" dirty="0"/>
              <a:t>al</a:t>
            </a:r>
            <a:r>
              <a:rPr sz="800" spc="5" dirty="0"/>
              <a:t> </a:t>
            </a:r>
            <a:r>
              <a:rPr sz="800" dirty="0"/>
              <a:t>&amp;</a:t>
            </a:r>
            <a:r>
              <a:rPr sz="800" spc="-10" dirty="0"/>
              <a:t> </a:t>
            </a:r>
            <a:r>
              <a:rPr sz="800" spc="-5" dirty="0"/>
              <a:t>Y</a:t>
            </a:r>
            <a:r>
              <a:rPr sz="800" spc="-10" dirty="0"/>
              <a:t>oge</a:t>
            </a:r>
            <a:r>
              <a:rPr sz="800" spc="-5" dirty="0"/>
              <a:t>s</a:t>
            </a:r>
            <a:r>
              <a:rPr sz="800" dirty="0"/>
              <a:t>h</a:t>
            </a:r>
            <a:r>
              <a:rPr sz="800" spc="10" dirty="0"/>
              <a:t> </a:t>
            </a:r>
            <a:r>
              <a:rPr sz="800" spc="-5" dirty="0"/>
              <a:t>S</a:t>
            </a:r>
            <a:r>
              <a:rPr sz="800" dirty="0"/>
              <a:t>i</a:t>
            </a:r>
            <a:r>
              <a:rPr sz="800" spc="5" dirty="0"/>
              <a:t>n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dirty="0"/>
              <a:t>C</a:t>
            </a:r>
            <a:r>
              <a:rPr sz="800" spc="-20" dirty="0"/>
              <a:t>o</a:t>
            </a:r>
            <a:r>
              <a:rPr sz="800" spc="5" dirty="0"/>
              <a:t>p</a:t>
            </a:r>
            <a:r>
              <a:rPr sz="800" spc="-20" dirty="0"/>
              <a:t>y</a:t>
            </a:r>
            <a:r>
              <a:rPr sz="800" spc="-5" dirty="0"/>
              <a:t>r</a:t>
            </a:r>
            <a:r>
              <a:rPr sz="800" dirty="0"/>
              <a:t>i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t</a:t>
            </a:r>
            <a:r>
              <a:rPr sz="800" spc="5" dirty="0"/>
              <a:t> </a:t>
            </a:r>
            <a:r>
              <a:rPr sz="800" dirty="0"/>
              <a:t>©</a:t>
            </a:r>
            <a:r>
              <a:rPr sz="800" spc="5" dirty="0"/>
              <a:t> </a:t>
            </a:r>
            <a:r>
              <a:rPr sz="800" spc="-5" dirty="0"/>
              <a:t>N</a:t>
            </a:r>
            <a:r>
              <a:rPr sz="800" spc="-10" dirty="0"/>
              <a:t>e</a:t>
            </a:r>
            <a:r>
              <a:rPr sz="800" dirty="0"/>
              <a:t>w</a:t>
            </a:r>
            <a:r>
              <a:rPr sz="800" spc="-15" dirty="0"/>
              <a:t> </a:t>
            </a:r>
            <a:r>
              <a:rPr sz="800" spc="-20" dirty="0"/>
              <a:t>A</a:t>
            </a:r>
            <a:r>
              <a:rPr sz="800" spc="-10" dirty="0"/>
              <a:t>g</a:t>
            </a:r>
            <a:r>
              <a:rPr sz="800" dirty="0"/>
              <a:t>e</a:t>
            </a:r>
            <a:r>
              <a:rPr sz="800" spc="5" dirty="0"/>
              <a:t> </a:t>
            </a:r>
            <a:r>
              <a:rPr sz="800" spc="-30" dirty="0"/>
              <a:t>I</a:t>
            </a:r>
            <a:r>
              <a:rPr sz="800" spc="5" dirty="0"/>
              <a:t>n</a:t>
            </a:r>
            <a:r>
              <a:rPr sz="800" dirty="0"/>
              <a:t>t</a:t>
            </a:r>
            <a:r>
              <a:rPr sz="800" spc="-10" dirty="0"/>
              <a:t>e</a:t>
            </a:r>
            <a:r>
              <a:rPr sz="800" spc="-5" dirty="0"/>
              <a:t>r</a:t>
            </a:r>
            <a:r>
              <a:rPr sz="800" spc="5" dirty="0"/>
              <a:t>n</a:t>
            </a:r>
            <a:r>
              <a:rPr sz="800" dirty="0"/>
              <a:t>ati</a:t>
            </a:r>
            <a:r>
              <a:rPr sz="800" spc="-20" dirty="0"/>
              <a:t>o</a:t>
            </a:r>
            <a:r>
              <a:rPr sz="800" spc="-10" dirty="0"/>
              <a:t>n</a:t>
            </a:r>
            <a:r>
              <a:rPr sz="800" dirty="0"/>
              <a:t>al</a:t>
            </a:r>
            <a:r>
              <a:rPr sz="800" spc="-5" dirty="0"/>
              <a:t> P</a:t>
            </a:r>
            <a:r>
              <a:rPr sz="800" spc="5" dirty="0"/>
              <a:t>ub</a:t>
            </a:r>
            <a:r>
              <a:rPr sz="800" spc="-10" dirty="0"/>
              <a:t>l</a:t>
            </a:r>
            <a:r>
              <a:rPr sz="800" dirty="0"/>
              <a:t>i</a:t>
            </a:r>
            <a:r>
              <a:rPr sz="800" spc="-5" dirty="0"/>
              <a:t>s</a:t>
            </a:r>
            <a:r>
              <a:rPr sz="800" spc="-10" dirty="0"/>
              <a:t>he</a:t>
            </a:r>
            <a:r>
              <a:rPr sz="800" spc="-5" dirty="0"/>
              <a:t>rs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spc="-10" dirty="0"/>
              <a:t>20</a:t>
            </a:r>
            <a:r>
              <a:rPr sz="800" spc="5" dirty="0"/>
              <a:t>0</a:t>
            </a:r>
            <a:r>
              <a:rPr sz="800" dirty="0"/>
              <a:t>7</a:t>
            </a:r>
            <a:endParaRPr sz="800"/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895600" y="2514600"/>
            <a:ext cx="2438400" cy="1828800"/>
          </a:xfrm>
          <a:custGeom>
            <a:avLst/>
            <a:gdLst/>
            <a:ahLst/>
            <a:cxnLst/>
            <a:rect l="l" t="t" r="r" b="b"/>
            <a:pathLst>
              <a:path w="2438400" h="1828800">
                <a:moveTo>
                  <a:pt x="1219199" y="0"/>
                </a:moveTo>
                <a:lnTo>
                  <a:pt x="1119171" y="3035"/>
                </a:lnTo>
                <a:lnTo>
                  <a:pt x="1021375" y="11983"/>
                </a:lnTo>
                <a:lnTo>
                  <a:pt x="926126" y="26607"/>
                </a:lnTo>
                <a:lnTo>
                  <a:pt x="833737" y="46670"/>
                </a:lnTo>
                <a:lnTo>
                  <a:pt x="744521" y="71937"/>
                </a:lnTo>
                <a:lnTo>
                  <a:pt x="658791" y="102170"/>
                </a:lnTo>
                <a:lnTo>
                  <a:pt x="576861" y="137133"/>
                </a:lnTo>
                <a:lnTo>
                  <a:pt x="499042" y="176588"/>
                </a:lnTo>
                <a:lnTo>
                  <a:pt x="425650" y="220301"/>
                </a:lnTo>
                <a:lnTo>
                  <a:pt x="356996" y="268033"/>
                </a:lnTo>
                <a:lnTo>
                  <a:pt x="293395" y="319549"/>
                </a:lnTo>
                <a:lnTo>
                  <a:pt x="235159" y="374611"/>
                </a:lnTo>
                <a:lnTo>
                  <a:pt x="182601" y="432983"/>
                </a:lnTo>
                <a:lnTo>
                  <a:pt x="136035" y="494429"/>
                </a:lnTo>
                <a:lnTo>
                  <a:pt x="95773" y="558712"/>
                </a:lnTo>
                <a:lnTo>
                  <a:pt x="62130" y="625595"/>
                </a:lnTo>
                <a:lnTo>
                  <a:pt x="35418" y="694842"/>
                </a:lnTo>
                <a:lnTo>
                  <a:pt x="15950" y="766216"/>
                </a:lnTo>
                <a:lnTo>
                  <a:pt x="4039" y="839481"/>
                </a:lnTo>
                <a:lnTo>
                  <a:pt x="0" y="914399"/>
                </a:lnTo>
                <a:lnTo>
                  <a:pt x="4039" y="989318"/>
                </a:lnTo>
                <a:lnTo>
                  <a:pt x="15950" y="1062583"/>
                </a:lnTo>
                <a:lnTo>
                  <a:pt x="35418" y="1133957"/>
                </a:lnTo>
                <a:lnTo>
                  <a:pt x="62130" y="1203204"/>
                </a:lnTo>
                <a:lnTo>
                  <a:pt x="95773" y="1270087"/>
                </a:lnTo>
                <a:lnTo>
                  <a:pt x="136035" y="1334370"/>
                </a:lnTo>
                <a:lnTo>
                  <a:pt x="182601" y="1395816"/>
                </a:lnTo>
                <a:lnTo>
                  <a:pt x="235159" y="1454188"/>
                </a:lnTo>
                <a:lnTo>
                  <a:pt x="293395" y="1509250"/>
                </a:lnTo>
                <a:lnTo>
                  <a:pt x="356996" y="1560766"/>
                </a:lnTo>
                <a:lnTo>
                  <a:pt x="425650" y="1608498"/>
                </a:lnTo>
                <a:lnTo>
                  <a:pt x="499042" y="1652211"/>
                </a:lnTo>
                <a:lnTo>
                  <a:pt x="576861" y="1691666"/>
                </a:lnTo>
                <a:lnTo>
                  <a:pt x="658791" y="1726629"/>
                </a:lnTo>
                <a:lnTo>
                  <a:pt x="744521" y="1756862"/>
                </a:lnTo>
                <a:lnTo>
                  <a:pt x="833737" y="1782128"/>
                </a:lnTo>
                <a:lnTo>
                  <a:pt x="926126" y="1802192"/>
                </a:lnTo>
                <a:lnTo>
                  <a:pt x="1021375" y="1816816"/>
                </a:lnTo>
                <a:lnTo>
                  <a:pt x="1119171" y="1825764"/>
                </a:lnTo>
                <a:lnTo>
                  <a:pt x="1219199" y="1828799"/>
                </a:lnTo>
                <a:lnTo>
                  <a:pt x="1319228" y="1825764"/>
                </a:lnTo>
                <a:lnTo>
                  <a:pt x="1417024" y="1816816"/>
                </a:lnTo>
                <a:lnTo>
                  <a:pt x="1512273" y="1802192"/>
                </a:lnTo>
                <a:lnTo>
                  <a:pt x="1604662" y="1782128"/>
                </a:lnTo>
                <a:lnTo>
                  <a:pt x="1693878" y="1756862"/>
                </a:lnTo>
                <a:lnTo>
                  <a:pt x="1779608" y="1726629"/>
                </a:lnTo>
                <a:lnTo>
                  <a:pt x="1861538" y="1691666"/>
                </a:lnTo>
                <a:lnTo>
                  <a:pt x="1939357" y="1652211"/>
                </a:lnTo>
                <a:lnTo>
                  <a:pt x="2012749" y="1608498"/>
                </a:lnTo>
                <a:lnTo>
                  <a:pt x="2081402" y="1560766"/>
                </a:lnTo>
                <a:lnTo>
                  <a:pt x="2145004" y="1509250"/>
                </a:lnTo>
                <a:lnTo>
                  <a:pt x="2203240" y="1454188"/>
                </a:lnTo>
                <a:lnTo>
                  <a:pt x="2255798" y="1395816"/>
                </a:lnTo>
                <a:lnTo>
                  <a:pt x="2302364" y="1334370"/>
                </a:lnTo>
                <a:lnTo>
                  <a:pt x="2342626" y="1270087"/>
                </a:lnTo>
                <a:lnTo>
                  <a:pt x="2376269" y="1203204"/>
                </a:lnTo>
                <a:lnTo>
                  <a:pt x="2402981" y="1133957"/>
                </a:lnTo>
                <a:lnTo>
                  <a:pt x="2422449" y="1062583"/>
                </a:lnTo>
                <a:lnTo>
                  <a:pt x="2434360" y="989318"/>
                </a:lnTo>
                <a:lnTo>
                  <a:pt x="2438399" y="914399"/>
                </a:lnTo>
                <a:lnTo>
                  <a:pt x="2434360" y="839481"/>
                </a:lnTo>
                <a:lnTo>
                  <a:pt x="2422449" y="766216"/>
                </a:lnTo>
                <a:lnTo>
                  <a:pt x="2402981" y="694842"/>
                </a:lnTo>
                <a:lnTo>
                  <a:pt x="2376269" y="625595"/>
                </a:lnTo>
                <a:lnTo>
                  <a:pt x="2342626" y="558712"/>
                </a:lnTo>
                <a:lnTo>
                  <a:pt x="2302364" y="494429"/>
                </a:lnTo>
                <a:lnTo>
                  <a:pt x="2255798" y="432983"/>
                </a:lnTo>
                <a:lnTo>
                  <a:pt x="2203240" y="374611"/>
                </a:lnTo>
                <a:lnTo>
                  <a:pt x="2145004" y="319549"/>
                </a:lnTo>
                <a:lnTo>
                  <a:pt x="2081402" y="268033"/>
                </a:lnTo>
                <a:lnTo>
                  <a:pt x="2012749" y="220301"/>
                </a:lnTo>
                <a:lnTo>
                  <a:pt x="1939357" y="176588"/>
                </a:lnTo>
                <a:lnTo>
                  <a:pt x="1861538" y="137133"/>
                </a:lnTo>
                <a:lnTo>
                  <a:pt x="1779608" y="102170"/>
                </a:lnTo>
                <a:lnTo>
                  <a:pt x="1693878" y="71937"/>
                </a:lnTo>
                <a:lnTo>
                  <a:pt x="1604662" y="46670"/>
                </a:lnTo>
                <a:lnTo>
                  <a:pt x="1512273" y="26607"/>
                </a:lnTo>
                <a:lnTo>
                  <a:pt x="1417024" y="11983"/>
                </a:lnTo>
                <a:lnTo>
                  <a:pt x="1319228" y="3035"/>
                </a:lnTo>
                <a:lnTo>
                  <a:pt x="1219199" y="0"/>
                </a:lnTo>
                <a:close/>
              </a:path>
            </a:pathLst>
          </a:custGeom>
          <a:solidFill>
            <a:srgbClr val="BA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895600" y="2514600"/>
            <a:ext cx="2438400" cy="1828800"/>
          </a:xfrm>
          <a:custGeom>
            <a:avLst/>
            <a:gdLst/>
            <a:ahLst/>
            <a:cxnLst/>
            <a:rect l="l" t="t" r="r" b="b"/>
            <a:pathLst>
              <a:path w="2438400" h="1828800">
                <a:moveTo>
                  <a:pt x="1219199" y="0"/>
                </a:moveTo>
                <a:lnTo>
                  <a:pt x="1119171" y="3035"/>
                </a:lnTo>
                <a:lnTo>
                  <a:pt x="1021375" y="11983"/>
                </a:lnTo>
                <a:lnTo>
                  <a:pt x="926126" y="26607"/>
                </a:lnTo>
                <a:lnTo>
                  <a:pt x="833737" y="46670"/>
                </a:lnTo>
                <a:lnTo>
                  <a:pt x="744521" y="71937"/>
                </a:lnTo>
                <a:lnTo>
                  <a:pt x="658791" y="102170"/>
                </a:lnTo>
                <a:lnTo>
                  <a:pt x="576861" y="137133"/>
                </a:lnTo>
                <a:lnTo>
                  <a:pt x="499042" y="176588"/>
                </a:lnTo>
                <a:lnTo>
                  <a:pt x="425650" y="220301"/>
                </a:lnTo>
                <a:lnTo>
                  <a:pt x="356996" y="268033"/>
                </a:lnTo>
                <a:lnTo>
                  <a:pt x="293395" y="319549"/>
                </a:lnTo>
                <a:lnTo>
                  <a:pt x="235159" y="374611"/>
                </a:lnTo>
                <a:lnTo>
                  <a:pt x="182601" y="432983"/>
                </a:lnTo>
                <a:lnTo>
                  <a:pt x="136035" y="494429"/>
                </a:lnTo>
                <a:lnTo>
                  <a:pt x="95773" y="558712"/>
                </a:lnTo>
                <a:lnTo>
                  <a:pt x="62130" y="625595"/>
                </a:lnTo>
                <a:lnTo>
                  <a:pt x="35418" y="694842"/>
                </a:lnTo>
                <a:lnTo>
                  <a:pt x="15950" y="766216"/>
                </a:lnTo>
                <a:lnTo>
                  <a:pt x="4039" y="839481"/>
                </a:lnTo>
                <a:lnTo>
                  <a:pt x="0" y="914399"/>
                </a:lnTo>
                <a:lnTo>
                  <a:pt x="4039" y="989318"/>
                </a:lnTo>
                <a:lnTo>
                  <a:pt x="15950" y="1062583"/>
                </a:lnTo>
                <a:lnTo>
                  <a:pt x="35418" y="1133957"/>
                </a:lnTo>
                <a:lnTo>
                  <a:pt x="62130" y="1203204"/>
                </a:lnTo>
                <a:lnTo>
                  <a:pt x="95773" y="1270087"/>
                </a:lnTo>
                <a:lnTo>
                  <a:pt x="136035" y="1334370"/>
                </a:lnTo>
                <a:lnTo>
                  <a:pt x="182601" y="1395816"/>
                </a:lnTo>
                <a:lnTo>
                  <a:pt x="235159" y="1454188"/>
                </a:lnTo>
                <a:lnTo>
                  <a:pt x="293395" y="1509250"/>
                </a:lnTo>
                <a:lnTo>
                  <a:pt x="356996" y="1560766"/>
                </a:lnTo>
                <a:lnTo>
                  <a:pt x="425650" y="1608498"/>
                </a:lnTo>
                <a:lnTo>
                  <a:pt x="499042" y="1652211"/>
                </a:lnTo>
                <a:lnTo>
                  <a:pt x="576861" y="1691666"/>
                </a:lnTo>
                <a:lnTo>
                  <a:pt x="658791" y="1726629"/>
                </a:lnTo>
                <a:lnTo>
                  <a:pt x="744521" y="1756862"/>
                </a:lnTo>
                <a:lnTo>
                  <a:pt x="833737" y="1782128"/>
                </a:lnTo>
                <a:lnTo>
                  <a:pt x="926126" y="1802192"/>
                </a:lnTo>
                <a:lnTo>
                  <a:pt x="1021375" y="1816816"/>
                </a:lnTo>
                <a:lnTo>
                  <a:pt x="1119171" y="1825764"/>
                </a:lnTo>
                <a:lnTo>
                  <a:pt x="1219199" y="1828799"/>
                </a:lnTo>
                <a:lnTo>
                  <a:pt x="1319228" y="1825764"/>
                </a:lnTo>
                <a:lnTo>
                  <a:pt x="1417024" y="1816816"/>
                </a:lnTo>
                <a:lnTo>
                  <a:pt x="1512273" y="1802192"/>
                </a:lnTo>
                <a:lnTo>
                  <a:pt x="1604662" y="1782128"/>
                </a:lnTo>
                <a:lnTo>
                  <a:pt x="1693878" y="1756862"/>
                </a:lnTo>
                <a:lnTo>
                  <a:pt x="1779608" y="1726629"/>
                </a:lnTo>
                <a:lnTo>
                  <a:pt x="1861538" y="1691666"/>
                </a:lnTo>
                <a:lnTo>
                  <a:pt x="1939357" y="1652211"/>
                </a:lnTo>
                <a:lnTo>
                  <a:pt x="2012749" y="1608498"/>
                </a:lnTo>
                <a:lnTo>
                  <a:pt x="2081402" y="1560766"/>
                </a:lnTo>
                <a:lnTo>
                  <a:pt x="2145004" y="1509250"/>
                </a:lnTo>
                <a:lnTo>
                  <a:pt x="2203240" y="1454188"/>
                </a:lnTo>
                <a:lnTo>
                  <a:pt x="2255798" y="1395816"/>
                </a:lnTo>
                <a:lnTo>
                  <a:pt x="2302364" y="1334370"/>
                </a:lnTo>
                <a:lnTo>
                  <a:pt x="2342626" y="1270087"/>
                </a:lnTo>
                <a:lnTo>
                  <a:pt x="2376269" y="1203204"/>
                </a:lnTo>
                <a:lnTo>
                  <a:pt x="2402981" y="1133957"/>
                </a:lnTo>
                <a:lnTo>
                  <a:pt x="2422449" y="1062583"/>
                </a:lnTo>
                <a:lnTo>
                  <a:pt x="2434360" y="989318"/>
                </a:lnTo>
                <a:lnTo>
                  <a:pt x="2438399" y="914399"/>
                </a:lnTo>
                <a:lnTo>
                  <a:pt x="2434360" y="839481"/>
                </a:lnTo>
                <a:lnTo>
                  <a:pt x="2422449" y="766216"/>
                </a:lnTo>
                <a:lnTo>
                  <a:pt x="2402981" y="694842"/>
                </a:lnTo>
                <a:lnTo>
                  <a:pt x="2376269" y="625595"/>
                </a:lnTo>
                <a:lnTo>
                  <a:pt x="2342626" y="558712"/>
                </a:lnTo>
                <a:lnTo>
                  <a:pt x="2302364" y="494429"/>
                </a:lnTo>
                <a:lnTo>
                  <a:pt x="2255798" y="432983"/>
                </a:lnTo>
                <a:lnTo>
                  <a:pt x="2203240" y="374611"/>
                </a:lnTo>
                <a:lnTo>
                  <a:pt x="2145004" y="319549"/>
                </a:lnTo>
                <a:lnTo>
                  <a:pt x="2081402" y="268033"/>
                </a:lnTo>
                <a:lnTo>
                  <a:pt x="2012749" y="220301"/>
                </a:lnTo>
                <a:lnTo>
                  <a:pt x="1939357" y="176588"/>
                </a:lnTo>
                <a:lnTo>
                  <a:pt x="1861538" y="137133"/>
                </a:lnTo>
                <a:lnTo>
                  <a:pt x="1779608" y="102170"/>
                </a:lnTo>
                <a:lnTo>
                  <a:pt x="1693878" y="71937"/>
                </a:lnTo>
                <a:lnTo>
                  <a:pt x="1604662" y="46670"/>
                </a:lnTo>
                <a:lnTo>
                  <a:pt x="1512273" y="26607"/>
                </a:lnTo>
                <a:lnTo>
                  <a:pt x="1417024" y="11983"/>
                </a:lnTo>
                <a:lnTo>
                  <a:pt x="1319228" y="3035"/>
                </a:lnTo>
                <a:lnTo>
                  <a:pt x="1219199" y="0"/>
                </a:lnTo>
                <a:close/>
              </a:path>
            </a:pathLst>
          </a:custGeom>
          <a:ln w="9524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184654" y="3189361"/>
            <a:ext cx="1861820" cy="5283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93090" marR="5080" indent="-581025">
              <a:lnSpc>
                <a:spcPct val="100000"/>
              </a:lnSpc>
            </a:pPr>
            <a:r>
              <a:rPr sz="1800" spc="-5" dirty="0">
                <a:solidFill>
                  <a:srgbClr val="FF6500"/>
                </a:solidFill>
                <a:latin typeface="Times New Roman"/>
                <a:cs typeface="Times New Roman"/>
              </a:rPr>
              <a:t>R</a:t>
            </a:r>
            <a:r>
              <a:rPr sz="1800" dirty="0">
                <a:solidFill>
                  <a:srgbClr val="FF6500"/>
                </a:solidFill>
                <a:latin typeface="Times New Roman"/>
                <a:cs typeface="Times New Roman"/>
              </a:rPr>
              <a:t>e</a:t>
            </a:r>
            <a:r>
              <a:rPr sz="1800" spc="-5" dirty="0">
                <a:solidFill>
                  <a:srgbClr val="FF6500"/>
                </a:solidFill>
                <a:latin typeface="Times New Roman"/>
                <a:cs typeface="Times New Roman"/>
              </a:rPr>
              <a:t>s</a:t>
            </a:r>
            <a:r>
              <a:rPr sz="1800" dirty="0">
                <a:solidFill>
                  <a:srgbClr val="FF6500"/>
                </a:solidFill>
                <a:latin typeface="Times New Roman"/>
                <a:cs typeface="Times New Roman"/>
              </a:rPr>
              <a:t>ult</a:t>
            </a:r>
            <a:r>
              <a:rPr sz="1800" spc="5" dirty="0">
                <a:solidFill>
                  <a:srgbClr val="FF650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FF6500"/>
                </a:solidFill>
                <a:latin typeface="Times New Roman"/>
                <a:cs typeface="Times New Roman"/>
              </a:rPr>
              <a:t>M</a:t>
            </a:r>
            <a:r>
              <a:rPr sz="1800" dirty="0">
                <a:solidFill>
                  <a:srgbClr val="FF6500"/>
                </a:solidFill>
                <a:latin typeface="Times New Roman"/>
                <a:cs typeface="Times New Roman"/>
              </a:rPr>
              <a:t>a</a:t>
            </a:r>
            <a:r>
              <a:rPr sz="1800" spc="-15" dirty="0">
                <a:solidFill>
                  <a:srgbClr val="FF6500"/>
                </a:solidFill>
                <a:latin typeface="Times New Roman"/>
                <a:cs typeface="Times New Roman"/>
              </a:rPr>
              <a:t>n</a:t>
            </a:r>
            <a:r>
              <a:rPr sz="1800" dirty="0">
                <a:solidFill>
                  <a:srgbClr val="FF6500"/>
                </a:solidFill>
                <a:latin typeface="Times New Roman"/>
                <a:cs typeface="Times New Roman"/>
              </a:rPr>
              <a:t>age</a:t>
            </a:r>
            <a:r>
              <a:rPr sz="1800" spc="-10" dirty="0">
                <a:solidFill>
                  <a:srgbClr val="FF6500"/>
                </a:solidFill>
                <a:latin typeface="Times New Roman"/>
                <a:cs typeface="Times New Roman"/>
              </a:rPr>
              <a:t>m</a:t>
            </a:r>
            <a:r>
              <a:rPr sz="1800" dirty="0">
                <a:solidFill>
                  <a:srgbClr val="FF6500"/>
                </a:solidFill>
                <a:latin typeface="Times New Roman"/>
                <a:cs typeface="Times New Roman"/>
              </a:rPr>
              <a:t>ent </a:t>
            </a:r>
            <a:r>
              <a:rPr sz="1800" spc="-20" dirty="0">
                <a:solidFill>
                  <a:srgbClr val="FF6500"/>
                </a:solidFill>
                <a:latin typeface="Times New Roman"/>
                <a:cs typeface="Times New Roman"/>
              </a:rPr>
              <a:t>S</a:t>
            </a:r>
            <a:r>
              <a:rPr sz="1800" spc="20" dirty="0">
                <a:solidFill>
                  <a:srgbClr val="FF6500"/>
                </a:solidFill>
                <a:latin typeface="Times New Roman"/>
                <a:cs typeface="Times New Roman"/>
              </a:rPr>
              <a:t>y</a:t>
            </a:r>
            <a:r>
              <a:rPr sz="1800" spc="-5" dirty="0">
                <a:solidFill>
                  <a:srgbClr val="FF6500"/>
                </a:solidFill>
                <a:latin typeface="Times New Roman"/>
                <a:cs typeface="Times New Roman"/>
              </a:rPr>
              <a:t>s</a:t>
            </a:r>
            <a:r>
              <a:rPr sz="1800" dirty="0">
                <a:solidFill>
                  <a:srgbClr val="FF6500"/>
                </a:solidFill>
                <a:latin typeface="Times New Roman"/>
                <a:cs typeface="Times New Roman"/>
              </a:rPr>
              <a:t>tem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77889" y="1567824"/>
            <a:ext cx="13087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5" dirty="0">
                <a:latin typeface="Times New Roman"/>
                <a:cs typeface="Times New Roman"/>
              </a:rPr>
              <a:t>A</a:t>
            </a:r>
            <a:r>
              <a:rPr sz="1800" dirty="0">
                <a:latin typeface="Times New Roman"/>
                <a:cs typeface="Times New Roman"/>
              </a:rPr>
              <a:t>d</a:t>
            </a:r>
            <a:r>
              <a:rPr sz="1800" spc="-10" dirty="0">
                <a:latin typeface="Times New Roman"/>
                <a:cs typeface="Times New Roman"/>
              </a:rPr>
              <a:t>m</a:t>
            </a:r>
            <a:r>
              <a:rPr sz="1800" dirty="0">
                <a:latin typeface="Times New Roman"/>
                <a:cs typeface="Times New Roman"/>
              </a:rPr>
              <a:t>ini</a:t>
            </a:r>
            <a:r>
              <a:rPr sz="1800" spc="-5" dirty="0">
                <a:latin typeface="Times New Roman"/>
                <a:cs typeface="Times New Roman"/>
              </a:rPr>
              <a:t>s</a:t>
            </a:r>
            <a:r>
              <a:rPr sz="1800" dirty="0">
                <a:latin typeface="Times New Roman"/>
                <a:cs typeface="Times New Roman"/>
              </a:rPr>
              <a:t>trator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253726" y="1543440"/>
            <a:ext cx="1174750" cy="5283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800" spc="-5" dirty="0">
                <a:latin typeface="Times New Roman"/>
                <a:cs typeface="Times New Roman"/>
              </a:rPr>
              <a:t>M</a:t>
            </a:r>
            <a:r>
              <a:rPr sz="1800" dirty="0">
                <a:latin typeface="Times New Roman"/>
                <a:cs typeface="Times New Roman"/>
              </a:rPr>
              <a:t>arks Ent</a:t>
            </a:r>
            <a:r>
              <a:rPr sz="1800" spc="-15" dirty="0">
                <a:latin typeface="Times New Roman"/>
                <a:cs typeface="Times New Roman"/>
              </a:rPr>
              <a:t>r</a:t>
            </a:r>
            <a:r>
              <a:rPr sz="1800" dirty="0">
                <a:latin typeface="Times New Roman"/>
                <a:cs typeface="Times New Roman"/>
              </a:rPr>
              <a:t>y </a:t>
            </a:r>
            <a:r>
              <a:rPr sz="1800" spc="-5" dirty="0">
                <a:latin typeface="Times New Roman"/>
                <a:cs typeface="Times New Roman"/>
              </a:rPr>
              <a:t>O</a:t>
            </a:r>
            <a:r>
              <a:rPr sz="1800" dirty="0">
                <a:latin typeface="Times New Roman"/>
                <a:cs typeface="Times New Roman"/>
              </a:rPr>
              <a:t>perator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16929" y="5810643"/>
            <a:ext cx="1874520" cy="5283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800" spc="-5" dirty="0">
                <a:latin typeface="Times New Roman"/>
                <a:cs typeface="Times New Roman"/>
              </a:rPr>
              <a:t>S</a:t>
            </a:r>
            <a:r>
              <a:rPr sz="1800" dirty="0">
                <a:latin typeface="Times New Roman"/>
                <a:cs typeface="Times New Roman"/>
              </a:rPr>
              <a:t>tudent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Infor</a:t>
            </a:r>
            <a:r>
              <a:rPr sz="1800" spc="-10" dirty="0">
                <a:latin typeface="Times New Roman"/>
                <a:cs typeface="Times New Roman"/>
              </a:rPr>
              <a:t>m</a:t>
            </a:r>
            <a:r>
              <a:rPr sz="1800" dirty="0">
                <a:latin typeface="Times New Roman"/>
                <a:cs typeface="Times New Roman"/>
              </a:rPr>
              <a:t>a</a:t>
            </a:r>
            <a:r>
              <a:rPr sz="1800" spc="-10" dirty="0">
                <a:latin typeface="Times New Roman"/>
                <a:cs typeface="Times New Roman"/>
              </a:rPr>
              <a:t>t</a:t>
            </a:r>
            <a:r>
              <a:rPr sz="1800" dirty="0">
                <a:latin typeface="Times New Roman"/>
                <a:cs typeface="Times New Roman"/>
              </a:rPr>
              <a:t>ion </a:t>
            </a:r>
            <a:r>
              <a:rPr sz="1800" spc="-5" dirty="0">
                <a:latin typeface="Times New Roman"/>
                <a:cs typeface="Times New Roman"/>
              </a:rPr>
              <a:t>R</a:t>
            </a:r>
            <a:r>
              <a:rPr sz="1800" dirty="0">
                <a:latin typeface="Times New Roman"/>
                <a:cs typeface="Times New Roman"/>
              </a:rPr>
              <a:t>eports ge</a:t>
            </a:r>
            <a:r>
              <a:rPr sz="1800" spc="-15" dirty="0">
                <a:latin typeface="Times New Roman"/>
                <a:cs typeface="Times New Roman"/>
              </a:rPr>
              <a:t>n</a:t>
            </a:r>
            <a:r>
              <a:rPr sz="1800" dirty="0">
                <a:latin typeface="Times New Roman"/>
                <a:cs typeface="Times New Roman"/>
              </a:rPr>
              <a:t>era</a:t>
            </a:r>
            <a:r>
              <a:rPr sz="1800" spc="-10" dirty="0">
                <a:latin typeface="Times New Roman"/>
                <a:cs typeface="Times New Roman"/>
              </a:rPr>
              <a:t>te</a:t>
            </a:r>
            <a:r>
              <a:rPr sz="1800" dirty="0">
                <a:latin typeface="Times New Roman"/>
                <a:cs typeface="Times New Roman"/>
              </a:rPr>
              <a:t>d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824723" y="5810643"/>
            <a:ext cx="1996439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5" dirty="0">
                <a:latin typeface="Times New Roman"/>
                <a:cs typeface="Times New Roman"/>
              </a:rPr>
              <a:t>M</a:t>
            </a:r>
            <a:r>
              <a:rPr sz="1800" dirty="0">
                <a:latin typeface="Times New Roman"/>
                <a:cs typeface="Times New Roman"/>
              </a:rPr>
              <a:t>ark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</a:t>
            </a:r>
            <a:r>
              <a:rPr sz="1800" dirty="0">
                <a:latin typeface="Times New Roman"/>
                <a:cs typeface="Times New Roman"/>
              </a:rPr>
              <a:t>heet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gen</a:t>
            </a:r>
            <a:r>
              <a:rPr sz="1800" spc="-10" dirty="0">
                <a:latin typeface="Times New Roman"/>
                <a:cs typeface="Times New Roman"/>
              </a:rPr>
              <a:t>e</a:t>
            </a:r>
            <a:r>
              <a:rPr sz="1800" dirty="0">
                <a:latin typeface="Times New Roman"/>
                <a:cs typeface="Times New Roman"/>
              </a:rPr>
              <a:t>rated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000742" y="5719203"/>
            <a:ext cx="1938020" cy="5302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600"/>
              </a:lnSpc>
            </a:pPr>
            <a:r>
              <a:rPr sz="1800" spc="-5" dirty="0">
                <a:latin typeface="Times New Roman"/>
                <a:cs typeface="Times New Roman"/>
              </a:rPr>
              <a:t>S</a:t>
            </a:r>
            <a:r>
              <a:rPr sz="1800" dirty="0">
                <a:latin typeface="Times New Roman"/>
                <a:cs typeface="Times New Roman"/>
              </a:rPr>
              <a:t>tudent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p</a:t>
            </a:r>
            <a:r>
              <a:rPr sz="1800" dirty="0">
                <a:latin typeface="Times New Roman"/>
                <a:cs typeface="Times New Roman"/>
              </a:rPr>
              <a:t>erfor</a:t>
            </a:r>
            <a:r>
              <a:rPr sz="1800" spc="-10" dirty="0">
                <a:latin typeface="Times New Roman"/>
                <a:cs typeface="Times New Roman"/>
              </a:rPr>
              <a:t>m</a:t>
            </a:r>
            <a:r>
              <a:rPr sz="1800" dirty="0">
                <a:latin typeface="Times New Roman"/>
                <a:cs typeface="Times New Roman"/>
              </a:rPr>
              <a:t>ance </a:t>
            </a:r>
            <a:r>
              <a:rPr sz="1800" spc="-5" dirty="0">
                <a:latin typeface="Times New Roman"/>
                <a:cs typeface="Times New Roman"/>
              </a:rPr>
              <a:t>R</a:t>
            </a:r>
            <a:r>
              <a:rPr sz="1800" dirty="0">
                <a:latin typeface="Times New Roman"/>
                <a:cs typeface="Times New Roman"/>
              </a:rPr>
              <a:t>eports ge</a:t>
            </a:r>
            <a:r>
              <a:rPr sz="1800" spc="-15" dirty="0">
                <a:latin typeface="Times New Roman"/>
                <a:cs typeface="Times New Roman"/>
              </a:rPr>
              <a:t>n</a:t>
            </a:r>
            <a:r>
              <a:rPr sz="1800" dirty="0">
                <a:latin typeface="Times New Roman"/>
                <a:cs typeface="Times New Roman"/>
              </a:rPr>
              <a:t>era</a:t>
            </a:r>
            <a:r>
              <a:rPr sz="1800" spc="-10" dirty="0">
                <a:latin typeface="Times New Roman"/>
                <a:cs typeface="Times New Roman"/>
              </a:rPr>
              <a:t>te</a:t>
            </a:r>
            <a:r>
              <a:rPr sz="1800" dirty="0">
                <a:latin typeface="Times New Roman"/>
                <a:cs typeface="Times New Roman"/>
              </a:rPr>
              <a:t>d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202931" y="1756800"/>
            <a:ext cx="1860550" cy="5302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600"/>
              </a:lnSpc>
            </a:pPr>
            <a:r>
              <a:rPr sz="1800" spc="-5" dirty="0">
                <a:latin typeface="Times New Roman"/>
                <a:cs typeface="Times New Roman"/>
              </a:rPr>
              <a:t>S</a:t>
            </a:r>
            <a:r>
              <a:rPr sz="1800" dirty="0">
                <a:latin typeface="Times New Roman"/>
                <a:cs typeface="Times New Roman"/>
              </a:rPr>
              <a:t>ubject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Infor</a:t>
            </a:r>
            <a:r>
              <a:rPr sz="1800" spc="-10" dirty="0">
                <a:latin typeface="Times New Roman"/>
                <a:cs typeface="Times New Roman"/>
              </a:rPr>
              <a:t>m</a:t>
            </a:r>
            <a:r>
              <a:rPr sz="1800" dirty="0">
                <a:latin typeface="Times New Roman"/>
                <a:cs typeface="Times New Roman"/>
              </a:rPr>
              <a:t>a</a:t>
            </a:r>
            <a:r>
              <a:rPr sz="1800" spc="-10" dirty="0">
                <a:latin typeface="Times New Roman"/>
                <a:cs typeface="Times New Roman"/>
              </a:rPr>
              <a:t>t</a:t>
            </a:r>
            <a:r>
              <a:rPr sz="1800" dirty="0">
                <a:latin typeface="Times New Roman"/>
                <a:cs typeface="Times New Roman"/>
              </a:rPr>
              <a:t>ion Ent</a:t>
            </a:r>
            <a:r>
              <a:rPr sz="1800" spc="-15" dirty="0">
                <a:latin typeface="Times New Roman"/>
                <a:cs typeface="Times New Roman"/>
              </a:rPr>
              <a:t>r</a:t>
            </a:r>
            <a:r>
              <a:rPr sz="1800" dirty="0">
                <a:latin typeface="Times New Roman"/>
                <a:cs typeface="Times New Roman"/>
              </a:rPr>
              <a:t>y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976627" y="1824228"/>
            <a:ext cx="1148080" cy="1071880"/>
          </a:xfrm>
          <a:custGeom>
            <a:avLst/>
            <a:gdLst/>
            <a:ahLst/>
            <a:cxnLst/>
            <a:rect l="l" t="t" r="r" b="b"/>
            <a:pathLst>
              <a:path w="1148080" h="1071880">
                <a:moveTo>
                  <a:pt x="1087926" y="1023005"/>
                </a:moveTo>
                <a:lnTo>
                  <a:pt x="1065275" y="1046987"/>
                </a:lnTo>
                <a:lnTo>
                  <a:pt x="1147571" y="1071371"/>
                </a:lnTo>
                <a:lnTo>
                  <a:pt x="1132918" y="1033271"/>
                </a:lnTo>
                <a:lnTo>
                  <a:pt x="1101851" y="1033271"/>
                </a:lnTo>
                <a:lnTo>
                  <a:pt x="1097279" y="1031747"/>
                </a:lnTo>
                <a:lnTo>
                  <a:pt x="1087926" y="1023005"/>
                </a:lnTo>
                <a:close/>
              </a:path>
              <a:path w="1148080" h="1071880">
                <a:moveTo>
                  <a:pt x="1095308" y="1015189"/>
                </a:moveTo>
                <a:lnTo>
                  <a:pt x="1087926" y="1023005"/>
                </a:lnTo>
                <a:lnTo>
                  <a:pt x="1097279" y="1031747"/>
                </a:lnTo>
                <a:lnTo>
                  <a:pt x="1101851" y="1033271"/>
                </a:lnTo>
                <a:lnTo>
                  <a:pt x="1104899" y="1031747"/>
                </a:lnTo>
                <a:lnTo>
                  <a:pt x="1106423" y="1027175"/>
                </a:lnTo>
                <a:lnTo>
                  <a:pt x="1104899" y="1024127"/>
                </a:lnTo>
                <a:lnTo>
                  <a:pt x="1095308" y="1015189"/>
                </a:lnTo>
                <a:close/>
              </a:path>
              <a:path w="1148080" h="1071880">
                <a:moveTo>
                  <a:pt x="1117091" y="992123"/>
                </a:moveTo>
                <a:lnTo>
                  <a:pt x="1095308" y="1015189"/>
                </a:lnTo>
                <a:lnTo>
                  <a:pt x="1104899" y="1024127"/>
                </a:lnTo>
                <a:lnTo>
                  <a:pt x="1106423" y="1027175"/>
                </a:lnTo>
                <a:lnTo>
                  <a:pt x="1104899" y="1031747"/>
                </a:lnTo>
                <a:lnTo>
                  <a:pt x="1101851" y="1033271"/>
                </a:lnTo>
                <a:lnTo>
                  <a:pt x="1132918" y="1033271"/>
                </a:lnTo>
                <a:lnTo>
                  <a:pt x="1117091" y="992123"/>
                </a:lnTo>
                <a:close/>
              </a:path>
              <a:path w="1148080" h="1071880">
                <a:moveTo>
                  <a:pt x="4571" y="0"/>
                </a:moveTo>
                <a:lnTo>
                  <a:pt x="1523" y="1523"/>
                </a:lnTo>
                <a:lnTo>
                  <a:pt x="0" y="4571"/>
                </a:lnTo>
                <a:lnTo>
                  <a:pt x="1523" y="7619"/>
                </a:lnTo>
                <a:lnTo>
                  <a:pt x="1087926" y="1023005"/>
                </a:lnTo>
                <a:lnTo>
                  <a:pt x="1095308" y="1015189"/>
                </a:lnTo>
                <a:lnTo>
                  <a:pt x="7619" y="1523"/>
                </a:lnTo>
                <a:lnTo>
                  <a:pt x="457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535929" y="2823601"/>
            <a:ext cx="1874520" cy="5302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600"/>
              </a:lnSpc>
            </a:pPr>
            <a:r>
              <a:rPr sz="1800" spc="-5" dirty="0">
                <a:latin typeface="Times New Roman"/>
                <a:cs typeface="Times New Roman"/>
              </a:rPr>
              <a:t>S</a:t>
            </a:r>
            <a:r>
              <a:rPr sz="1800" dirty="0">
                <a:latin typeface="Times New Roman"/>
                <a:cs typeface="Times New Roman"/>
              </a:rPr>
              <a:t>tudent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Infor</a:t>
            </a:r>
            <a:r>
              <a:rPr sz="1800" spc="-10" dirty="0">
                <a:latin typeface="Times New Roman"/>
                <a:cs typeface="Times New Roman"/>
              </a:rPr>
              <a:t>m</a:t>
            </a:r>
            <a:r>
              <a:rPr sz="1800" dirty="0">
                <a:latin typeface="Times New Roman"/>
                <a:cs typeface="Times New Roman"/>
              </a:rPr>
              <a:t>a</a:t>
            </a:r>
            <a:r>
              <a:rPr sz="1800" spc="-10" dirty="0">
                <a:latin typeface="Times New Roman"/>
                <a:cs typeface="Times New Roman"/>
              </a:rPr>
              <a:t>t</a:t>
            </a:r>
            <a:r>
              <a:rPr sz="1800" dirty="0">
                <a:latin typeface="Times New Roman"/>
                <a:cs typeface="Times New Roman"/>
              </a:rPr>
              <a:t>ion Ent</a:t>
            </a:r>
            <a:r>
              <a:rPr sz="1800" spc="-15" dirty="0">
                <a:latin typeface="Times New Roman"/>
                <a:cs typeface="Times New Roman"/>
              </a:rPr>
              <a:t>r</a:t>
            </a:r>
            <a:r>
              <a:rPr sz="1800" dirty="0">
                <a:latin typeface="Times New Roman"/>
                <a:cs typeface="Times New Roman"/>
              </a:rPr>
              <a:t>y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5181600" y="2052828"/>
            <a:ext cx="1986280" cy="848994"/>
          </a:xfrm>
          <a:custGeom>
            <a:avLst/>
            <a:gdLst/>
            <a:ahLst/>
            <a:cxnLst/>
            <a:rect l="l" t="t" r="r" b="b"/>
            <a:pathLst>
              <a:path w="1986279" h="848994">
                <a:moveTo>
                  <a:pt x="54863" y="777239"/>
                </a:moveTo>
                <a:lnTo>
                  <a:pt x="0" y="842771"/>
                </a:lnTo>
                <a:lnTo>
                  <a:pt x="85343" y="848867"/>
                </a:lnTo>
                <a:lnTo>
                  <a:pt x="74319" y="822959"/>
                </a:lnTo>
                <a:lnTo>
                  <a:pt x="56387" y="822959"/>
                </a:lnTo>
                <a:lnTo>
                  <a:pt x="53339" y="819911"/>
                </a:lnTo>
                <a:lnTo>
                  <a:pt x="56387" y="813815"/>
                </a:lnTo>
                <a:lnTo>
                  <a:pt x="68285" y="808781"/>
                </a:lnTo>
                <a:lnTo>
                  <a:pt x="54863" y="777239"/>
                </a:lnTo>
                <a:close/>
              </a:path>
              <a:path w="1986279" h="848994">
                <a:moveTo>
                  <a:pt x="68285" y="808781"/>
                </a:moveTo>
                <a:lnTo>
                  <a:pt x="56387" y="813815"/>
                </a:lnTo>
                <a:lnTo>
                  <a:pt x="53339" y="819911"/>
                </a:lnTo>
                <a:lnTo>
                  <a:pt x="56387" y="822959"/>
                </a:lnTo>
                <a:lnTo>
                  <a:pt x="60959" y="822959"/>
                </a:lnTo>
                <a:lnTo>
                  <a:pt x="72279" y="818166"/>
                </a:lnTo>
                <a:lnTo>
                  <a:pt x="68285" y="808781"/>
                </a:lnTo>
                <a:close/>
              </a:path>
              <a:path w="1986279" h="848994">
                <a:moveTo>
                  <a:pt x="72279" y="818166"/>
                </a:moveTo>
                <a:lnTo>
                  <a:pt x="60959" y="822959"/>
                </a:lnTo>
                <a:lnTo>
                  <a:pt x="74319" y="822959"/>
                </a:lnTo>
                <a:lnTo>
                  <a:pt x="72279" y="818166"/>
                </a:lnTo>
                <a:close/>
              </a:path>
              <a:path w="1986279" h="848994">
                <a:moveTo>
                  <a:pt x="1982723" y="0"/>
                </a:moveTo>
                <a:lnTo>
                  <a:pt x="1979675" y="0"/>
                </a:lnTo>
                <a:lnTo>
                  <a:pt x="68285" y="808781"/>
                </a:lnTo>
                <a:lnTo>
                  <a:pt x="72279" y="818166"/>
                </a:lnTo>
                <a:lnTo>
                  <a:pt x="1982723" y="9143"/>
                </a:lnTo>
                <a:lnTo>
                  <a:pt x="1985771" y="6095"/>
                </a:lnTo>
                <a:lnTo>
                  <a:pt x="1985771" y="3047"/>
                </a:lnTo>
                <a:lnTo>
                  <a:pt x="198272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5717544" y="2747401"/>
            <a:ext cx="117475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5" dirty="0">
                <a:latin typeface="Times New Roman"/>
                <a:cs typeface="Times New Roman"/>
              </a:rPr>
              <a:t>M</a:t>
            </a:r>
            <a:r>
              <a:rPr sz="1800" dirty="0">
                <a:latin typeface="Times New Roman"/>
                <a:cs typeface="Times New Roman"/>
              </a:rPr>
              <a:t>arks Ent</a:t>
            </a:r>
            <a:r>
              <a:rPr sz="1800" spc="-15" dirty="0">
                <a:latin typeface="Times New Roman"/>
                <a:cs typeface="Times New Roman"/>
              </a:rPr>
              <a:t>r</a:t>
            </a:r>
            <a:r>
              <a:rPr sz="1800" dirty="0">
                <a:latin typeface="Times New Roman"/>
                <a:cs typeface="Times New Roman"/>
              </a:rPr>
              <a:t>y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2586227" y="1748028"/>
            <a:ext cx="843280" cy="843280"/>
          </a:xfrm>
          <a:custGeom>
            <a:avLst/>
            <a:gdLst/>
            <a:ahLst/>
            <a:cxnLst/>
            <a:rect l="l" t="t" r="r" b="b"/>
            <a:pathLst>
              <a:path w="843279" h="843280">
                <a:moveTo>
                  <a:pt x="784868" y="792471"/>
                </a:moveTo>
                <a:lnTo>
                  <a:pt x="761999" y="815339"/>
                </a:lnTo>
                <a:lnTo>
                  <a:pt x="842771" y="842771"/>
                </a:lnTo>
                <a:lnTo>
                  <a:pt x="829314" y="803147"/>
                </a:lnTo>
                <a:lnTo>
                  <a:pt x="798575" y="803147"/>
                </a:lnTo>
                <a:lnTo>
                  <a:pt x="794003" y="801623"/>
                </a:lnTo>
                <a:lnTo>
                  <a:pt x="784868" y="792471"/>
                </a:lnTo>
                <a:close/>
              </a:path>
              <a:path w="843279" h="843280">
                <a:moveTo>
                  <a:pt x="792471" y="784868"/>
                </a:moveTo>
                <a:lnTo>
                  <a:pt x="784868" y="792471"/>
                </a:lnTo>
                <a:lnTo>
                  <a:pt x="794003" y="801623"/>
                </a:lnTo>
                <a:lnTo>
                  <a:pt x="798575" y="803147"/>
                </a:lnTo>
                <a:lnTo>
                  <a:pt x="801623" y="801623"/>
                </a:lnTo>
                <a:lnTo>
                  <a:pt x="803147" y="798575"/>
                </a:lnTo>
                <a:lnTo>
                  <a:pt x="801623" y="794003"/>
                </a:lnTo>
                <a:lnTo>
                  <a:pt x="792471" y="784868"/>
                </a:lnTo>
                <a:close/>
              </a:path>
              <a:path w="843279" h="843280">
                <a:moveTo>
                  <a:pt x="815339" y="761999"/>
                </a:moveTo>
                <a:lnTo>
                  <a:pt x="792471" y="784868"/>
                </a:lnTo>
                <a:lnTo>
                  <a:pt x="801623" y="794003"/>
                </a:lnTo>
                <a:lnTo>
                  <a:pt x="803147" y="798575"/>
                </a:lnTo>
                <a:lnTo>
                  <a:pt x="801623" y="801623"/>
                </a:lnTo>
                <a:lnTo>
                  <a:pt x="798575" y="803147"/>
                </a:lnTo>
                <a:lnTo>
                  <a:pt x="829314" y="803147"/>
                </a:lnTo>
                <a:lnTo>
                  <a:pt x="815339" y="761999"/>
                </a:lnTo>
                <a:close/>
              </a:path>
              <a:path w="843279" h="843280">
                <a:moveTo>
                  <a:pt x="4571" y="0"/>
                </a:moveTo>
                <a:lnTo>
                  <a:pt x="1523" y="1523"/>
                </a:lnTo>
                <a:lnTo>
                  <a:pt x="0" y="4571"/>
                </a:lnTo>
                <a:lnTo>
                  <a:pt x="1523" y="7619"/>
                </a:lnTo>
                <a:lnTo>
                  <a:pt x="784868" y="792471"/>
                </a:lnTo>
                <a:lnTo>
                  <a:pt x="792471" y="784868"/>
                </a:lnTo>
                <a:lnTo>
                  <a:pt x="7619" y="1523"/>
                </a:lnTo>
                <a:lnTo>
                  <a:pt x="457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133600" y="4110228"/>
            <a:ext cx="1071880" cy="1605280"/>
          </a:xfrm>
          <a:custGeom>
            <a:avLst/>
            <a:gdLst/>
            <a:ahLst/>
            <a:cxnLst/>
            <a:rect l="l" t="t" r="r" b="b"/>
            <a:pathLst>
              <a:path w="1071880" h="1605279">
                <a:moveTo>
                  <a:pt x="10667" y="1520951"/>
                </a:moveTo>
                <a:lnTo>
                  <a:pt x="0" y="1604771"/>
                </a:lnTo>
                <a:lnTo>
                  <a:pt x="74675" y="1562099"/>
                </a:lnTo>
                <a:lnTo>
                  <a:pt x="65193" y="1556003"/>
                </a:lnTo>
                <a:lnTo>
                  <a:pt x="32003" y="1556003"/>
                </a:lnTo>
                <a:lnTo>
                  <a:pt x="30479" y="1552955"/>
                </a:lnTo>
                <a:lnTo>
                  <a:pt x="32003" y="1549907"/>
                </a:lnTo>
                <a:lnTo>
                  <a:pt x="39106" y="1539233"/>
                </a:lnTo>
                <a:lnTo>
                  <a:pt x="10667" y="1520951"/>
                </a:lnTo>
                <a:close/>
              </a:path>
              <a:path w="1071880" h="1605279">
                <a:moveTo>
                  <a:pt x="39106" y="1539233"/>
                </a:moveTo>
                <a:lnTo>
                  <a:pt x="32003" y="1549907"/>
                </a:lnTo>
                <a:lnTo>
                  <a:pt x="30479" y="1552955"/>
                </a:lnTo>
                <a:lnTo>
                  <a:pt x="32003" y="1556003"/>
                </a:lnTo>
                <a:lnTo>
                  <a:pt x="36575" y="1556003"/>
                </a:lnTo>
                <a:lnTo>
                  <a:pt x="39623" y="1554479"/>
                </a:lnTo>
                <a:lnTo>
                  <a:pt x="46585" y="1544042"/>
                </a:lnTo>
                <a:lnTo>
                  <a:pt x="39106" y="1539233"/>
                </a:lnTo>
                <a:close/>
              </a:path>
              <a:path w="1071880" h="1605279">
                <a:moveTo>
                  <a:pt x="46585" y="1544042"/>
                </a:moveTo>
                <a:lnTo>
                  <a:pt x="39623" y="1554479"/>
                </a:lnTo>
                <a:lnTo>
                  <a:pt x="36575" y="1556003"/>
                </a:lnTo>
                <a:lnTo>
                  <a:pt x="65193" y="1556003"/>
                </a:lnTo>
                <a:lnTo>
                  <a:pt x="46585" y="1544042"/>
                </a:lnTo>
                <a:close/>
              </a:path>
              <a:path w="1071880" h="1605279">
                <a:moveTo>
                  <a:pt x="1069847" y="0"/>
                </a:moveTo>
                <a:lnTo>
                  <a:pt x="1065275" y="0"/>
                </a:lnTo>
                <a:lnTo>
                  <a:pt x="1062227" y="1523"/>
                </a:lnTo>
                <a:lnTo>
                  <a:pt x="39106" y="1539233"/>
                </a:lnTo>
                <a:lnTo>
                  <a:pt x="46585" y="1544042"/>
                </a:lnTo>
                <a:lnTo>
                  <a:pt x="1071371" y="7619"/>
                </a:lnTo>
                <a:lnTo>
                  <a:pt x="1071371" y="3047"/>
                </a:lnTo>
                <a:lnTo>
                  <a:pt x="106984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100827" y="4034028"/>
            <a:ext cx="2824480" cy="1605280"/>
          </a:xfrm>
          <a:custGeom>
            <a:avLst/>
            <a:gdLst/>
            <a:ahLst/>
            <a:cxnLst/>
            <a:rect l="l" t="t" r="r" b="b"/>
            <a:pathLst>
              <a:path w="2824479" h="1605279">
                <a:moveTo>
                  <a:pt x="2755425" y="1571307"/>
                </a:moveTo>
                <a:lnTo>
                  <a:pt x="2738627" y="1600199"/>
                </a:lnTo>
                <a:lnTo>
                  <a:pt x="2823971" y="1604771"/>
                </a:lnTo>
                <a:lnTo>
                  <a:pt x="2805485" y="1577339"/>
                </a:lnTo>
                <a:lnTo>
                  <a:pt x="2766059" y="1577339"/>
                </a:lnTo>
                <a:lnTo>
                  <a:pt x="2755425" y="1571307"/>
                </a:lnTo>
                <a:close/>
              </a:path>
              <a:path w="2824479" h="1605279">
                <a:moveTo>
                  <a:pt x="2759895" y="1563620"/>
                </a:moveTo>
                <a:lnTo>
                  <a:pt x="2755425" y="1571307"/>
                </a:lnTo>
                <a:lnTo>
                  <a:pt x="2766059" y="1577339"/>
                </a:lnTo>
                <a:lnTo>
                  <a:pt x="2770631" y="1577339"/>
                </a:lnTo>
                <a:lnTo>
                  <a:pt x="2772155" y="1575815"/>
                </a:lnTo>
                <a:lnTo>
                  <a:pt x="2773679" y="1572767"/>
                </a:lnTo>
                <a:lnTo>
                  <a:pt x="2770631" y="1569719"/>
                </a:lnTo>
                <a:lnTo>
                  <a:pt x="2759895" y="1563620"/>
                </a:lnTo>
                <a:close/>
              </a:path>
              <a:path w="2824479" h="1605279">
                <a:moveTo>
                  <a:pt x="2776727" y="1534667"/>
                </a:moveTo>
                <a:lnTo>
                  <a:pt x="2759895" y="1563620"/>
                </a:lnTo>
                <a:lnTo>
                  <a:pt x="2770631" y="1569719"/>
                </a:lnTo>
                <a:lnTo>
                  <a:pt x="2773679" y="1572767"/>
                </a:lnTo>
                <a:lnTo>
                  <a:pt x="2772155" y="1575815"/>
                </a:lnTo>
                <a:lnTo>
                  <a:pt x="2770631" y="1577339"/>
                </a:lnTo>
                <a:lnTo>
                  <a:pt x="2805485" y="1577339"/>
                </a:lnTo>
                <a:lnTo>
                  <a:pt x="2776727" y="1534667"/>
                </a:lnTo>
                <a:close/>
              </a:path>
              <a:path w="2824479" h="1605279">
                <a:moveTo>
                  <a:pt x="7619" y="0"/>
                </a:moveTo>
                <a:lnTo>
                  <a:pt x="3047" y="0"/>
                </a:lnTo>
                <a:lnTo>
                  <a:pt x="0" y="1523"/>
                </a:lnTo>
                <a:lnTo>
                  <a:pt x="0" y="6095"/>
                </a:lnTo>
                <a:lnTo>
                  <a:pt x="1523" y="9143"/>
                </a:lnTo>
                <a:lnTo>
                  <a:pt x="2755425" y="1571307"/>
                </a:lnTo>
                <a:lnTo>
                  <a:pt x="2759895" y="1563620"/>
                </a:lnTo>
                <a:lnTo>
                  <a:pt x="761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4338827" y="4415028"/>
            <a:ext cx="186055" cy="1300480"/>
          </a:xfrm>
          <a:custGeom>
            <a:avLst/>
            <a:gdLst/>
            <a:ahLst/>
            <a:cxnLst/>
            <a:rect l="l" t="t" r="r" b="b"/>
            <a:pathLst>
              <a:path w="186054" h="1300479">
                <a:moveTo>
                  <a:pt x="143234" y="1224323"/>
                </a:moveTo>
                <a:lnTo>
                  <a:pt x="109727" y="1228343"/>
                </a:lnTo>
                <a:lnTo>
                  <a:pt x="156971" y="1299971"/>
                </a:lnTo>
                <a:lnTo>
                  <a:pt x="177732" y="1242059"/>
                </a:lnTo>
                <a:lnTo>
                  <a:pt x="149351" y="1242059"/>
                </a:lnTo>
                <a:lnTo>
                  <a:pt x="146303" y="1240535"/>
                </a:lnTo>
                <a:lnTo>
                  <a:pt x="144779" y="1237487"/>
                </a:lnTo>
                <a:lnTo>
                  <a:pt x="143234" y="1224323"/>
                </a:lnTo>
                <a:close/>
              </a:path>
              <a:path w="186054" h="1300479">
                <a:moveTo>
                  <a:pt x="152425" y="1223220"/>
                </a:moveTo>
                <a:lnTo>
                  <a:pt x="143234" y="1224323"/>
                </a:lnTo>
                <a:lnTo>
                  <a:pt x="144779" y="1237487"/>
                </a:lnTo>
                <a:lnTo>
                  <a:pt x="146303" y="1240535"/>
                </a:lnTo>
                <a:lnTo>
                  <a:pt x="149351" y="1242059"/>
                </a:lnTo>
                <a:lnTo>
                  <a:pt x="153923" y="1240535"/>
                </a:lnTo>
                <a:lnTo>
                  <a:pt x="153923" y="1235963"/>
                </a:lnTo>
                <a:lnTo>
                  <a:pt x="152425" y="1223220"/>
                </a:lnTo>
                <a:close/>
              </a:path>
              <a:path w="186054" h="1300479">
                <a:moveTo>
                  <a:pt x="185927" y="1219199"/>
                </a:moveTo>
                <a:lnTo>
                  <a:pt x="152425" y="1223220"/>
                </a:lnTo>
                <a:lnTo>
                  <a:pt x="153923" y="1235963"/>
                </a:lnTo>
                <a:lnTo>
                  <a:pt x="153923" y="1240535"/>
                </a:lnTo>
                <a:lnTo>
                  <a:pt x="149351" y="1242059"/>
                </a:lnTo>
                <a:lnTo>
                  <a:pt x="177732" y="1242059"/>
                </a:lnTo>
                <a:lnTo>
                  <a:pt x="185927" y="1219199"/>
                </a:lnTo>
                <a:close/>
              </a:path>
              <a:path w="186054" h="1300479">
                <a:moveTo>
                  <a:pt x="4571" y="0"/>
                </a:moveTo>
                <a:lnTo>
                  <a:pt x="1523" y="1523"/>
                </a:lnTo>
                <a:lnTo>
                  <a:pt x="0" y="4571"/>
                </a:lnTo>
                <a:lnTo>
                  <a:pt x="143234" y="1224323"/>
                </a:lnTo>
                <a:lnTo>
                  <a:pt x="152425" y="1223220"/>
                </a:lnTo>
                <a:lnTo>
                  <a:pt x="9143" y="4571"/>
                </a:lnTo>
                <a:lnTo>
                  <a:pt x="7619" y="1523"/>
                </a:lnTo>
                <a:lnTo>
                  <a:pt x="457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650241" y="455316"/>
            <a:ext cx="3676650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1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44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6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7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2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6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 </a:t>
            </a:r>
            <a:r>
              <a:rPr sz="3600" spc="-105" dirty="0">
                <a:solidFill>
                  <a:srgbClr val="3232FF"/>
                </a:solidFill>
                <a:latin typeface="Times New Roman"/>
                <a:cs typeface="Times New Roman"/>
              </a:rPr>
              <a:t> </a:t>
            </a:r>
            <a:r>
              <a:rPr sz="3600" spc="12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6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09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4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6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endParaRPr sz="3600">
              <a:latin typeface="Arial"/>
              <a:cs typeface="Arial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761987" y="990600"/>
            <a:ext cx="8610600" cy="0"/>
          </a:xfrm>
          <a:custGeom>
            <a:avLst/>
            <a:gdLst/>
            <a:ahLst/>
            <a:cxnLst/>
            <a:rect l="l" t="t" r="r" b="b"/>
            <a:pathLst>
              <a:path w="8610600">
                <a:moveTo>
                  <a:pt x="0" y="0"/>
                </a:moveTo>
                <a:lnTo>
                  <a:pt x="8610611" y="0"/>
                </a:lnTo>
              </a:path>
            </a:pathLst>
          </a:custGeom>
          <a:ln w="571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2555">
              <a:lnSpc>
                <a:spcPct val="100000"/>
              </a:lnSpc>
            </a:pPr>
            <a:fld id="{81D60167-4931-47E6-BA6A-407CBD079E47}" type="slidenum">
              <a:rPr dirty="0"/>
              <a:pPr marL="122555">
                <a:lnSpc>
                  <a:spcPct val="100000"/>
                </a:lnSpc>
              </a:pPr>
              <a:t>82</a:t>
            </a:fld>
            <a:endParaRPr dirty="0"/>
          </a:p>
        </p:txBody>
      </p:sp>
      <p:sp>
        <p:nvSpPr>
          <p:cNvPr id="22" name="object 22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S</a:t>
            </a:r>
            <a:r>
              <a:rPr spc="-10" dirty="0"/>
              <a:t>o</a:t>
            </a:r>
            <a:r>
              <a:rPr spc="-5" dirty="0"/>
              <a:t>f</a:t>
            </a:r>
            <a:r>
              <a:rPr dirty="0"/>
              <a:t>t</a:t>
            </a:r>
            <a:r>
              <a:rPr spc="-20" dirty="0"/>
              <a:t>w</a:t>
            </a:r>
            <a:r>
              <a:rPr dirty="0"/>
              <a:t>a</a:t>
            </a:r>
            <a:r>
              <a:rPr spc="-5" dirty="0"/>
              <a:t>r</a:t>
            </a:r>
            <a:r>
              <a:rPr dirty="0"/>
              <a:t>e</a:t>
            </a:r>
            <a:r>
              <a:rPr spc="-5" dirty="0"/>
              <a:t> </a:t>
            </a:r>
            <a:r>
              <a:rPr dirty="0"/>
              <a:t>E</a:t>
            </a:r>
            <a:r>
              <a:rPr spc="5" dirty="0"/>
              <a:t>n</a:t>
            </a:r>
            <a:r>
              <a:rPr spc="-10" dirty="0"/>
              <a:t>g</a:t>
            </a:r>
            <a:r>
              <a:rPr dirty="0"/>
              <a:t>i</a:t>
            </a:r>
            <a:r>
              <a:rPr spc="5" dirty="0"/>
              <a:t>n</a:t>
            </a:r>
            <a:r>
              <a:rPr spc="-10" dirty="0"/>
              <a:t>ee</a:t>
            </a:r>
            <a:r>
              <a:rPr spc="-5" dirty="0"/>
              <a:t>r</a:t>
            </a:r>
            <a:r>
              <a:rPr spc="-10" dirty="0"/>
              <a:t>i</a:t>
            </a:r>
            <a:r>
              <a:rPr spc="5" dirty="0"/>
              <a:t>n</a:t>
            </a:r>
            <a:r>
              <a:rPr dirty="0"/>
              <a:t>g</a:t>
            </a:r>
            <a:r>
              <a:rPr spc="-5" dirty="0"/>
              <a:t> </a:t>
            </a:r>
            <a:r>
              <a:rPr spc="-20" dirty="0"/>
              <a:t>(</a:t>
            </a:r>
            <a:r>
              <a:rPr spc="-10" dirty="0"/>
              <a:t>3</a:t>
            </a:r>
            <a:r>
              <a:rPr sz="750" baseline="22222" dirty="0"/>
              <a:t>rd </a:t>
            </a:r>
            <a:r>
              <a:rPr sz="750" spc="-75" baseline="22222" dirty="0"/>
              <a:t> </a:t>
            </a:r>
            <a:r>
              <a:rPr sz="800" spc="-10" dirty="0"/>
              <a:t>ed</a:t>
            </a:r>
            <a:r>
              <a:rPr sz="800" dirty="0"/>
              <a:t>.</a:t>
            </a:r>
            <a:r>
              <a:rPr sz="800" spc="-5" dirty="0"/>
              <a:t>)</a:t>
            </a:r>
            <a:r>
              <a:rPr sz="800" dirty="0"/>
              <a:t>,</a:t>
            </a:r>
            <a:r>
              <a:rPr sz="800" spc="-5" dirty="0"/>
              <a:t> </a:t>
            </a:r>
            <a:r>
              <a:rPr sz="800" dirty="0"/>
              <a:t>By</a:t>
            </a:r>
            <a:r>
              <a:rPr sz="800" spc="-15" dirty="0"/>
              <a:t> </a:t>
            </a:r>
            <a:r>
              <a:rPr sz="800" spc="-20" dirty="0"/>
              <a:t>K</a:t>
            </a:r>
            <a:r>
              <a:rPr sz="800" spc="15" dirty="0"/>
              <a:t>.</a:t>
            </a:r>
            <a:r>
              <a:rPr sz="800" dirty="0"/>
              <a:t>K</a:t>
            </a:r>
            <a:r>
              <a:rPr sz="800" spc="-15" dirty="0"/>
              <a:t> </a:t>
            </a:r>
            <a:r>
              <a:rPr sz="800" spc="-5" dirty="0"/>
              <a:t>A</a:t>
            </a:r>
            <a:r>
              <a:rPr sz="800" spc="-10" dirty="0"/>
              <a:t>gg</a:t>
            </a:r>
            <a:r>
              <a:rPr sz="800" dirty="0"/>
              <a:t>a</a:t>
            </a:r>
            <a:r>
              <a:rPr sz="800" spc="-5" dirty="0"/>
              <a:t>r</a:t>
            </a:r>
            <a:r>
              <a:rPr sz="800" spc="-20" dirty="0"/>
              <a:t>w</a:t>
            </a:r>
            <a:r>
              <a:rPr sz="800" dirty="0"/>
              <a:t>al</a:t>
            </a:r>
            <a:r>
              <a:rPr sz="800" spc="5" dirty="0"/>
              <a:t> </a:t>
            </a:r>
            <a:r>
              <a:rPr sz="800" dirty="0"/>
              <a:t>&amp;</a:t>
            </a:r>
            <a:r>
              <a:rPr sz="800" spc="-10" dirty="0"/>
              <a:t> </a:t>
            </a:r>
            <a:r>
              <a:rPr sz="800" spc="-5" dirty="0"/>
              <a:t>Y</a:t>
            </a:r>
            <a:r>
              <a:rPr sz="800" spc="-10" dirty="0"/>
              <a:t>oge</a:t>
            </a:r>
            <a:r>
              <a:rPr sz="800" spc="-5" dirty="0"/>
              <a:t>s</a:t>
            </a:r>
            <a:r>
              <a:rPr sz="800" dirty="0"/>
              <a:t>h</a:t>
            </a:r>
            <a:r>
              <a:rPr sz="800" spc="10" dirty="0"/>
              <a:t> </a:t>
            </a:r>
            <a:r>
              <a:rPr sz="800" spc="-5" dirty="0"/>
              <a:t>S</a:t>
            </a:r>
            <a:r>
              <a:rPr sz="800" dirty="0"/>
              <a:t>i</a:t>
            </a:r>
            <a:r>
              <a:rPr sz="800" spc="5" dirty="0"/>
              <a:t>n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dirty="0"/>
              <a:t>C</a:t>
            </a:r>
            <a:r>
              <a:rPr sz="800" spc="-20" dirty="0"/>
              <a:t>o</a:t>
            </a:r>
            <a:r>
              <a:rPr sz="800" spc="5" dirty="0"/>
              <a:t>p</a:t>
            </a:r>
            <a:r>
              <a:rPr sz="800" spc="-20" dirty="0"/>
              <a:t>y</a:t>
            </a:r>
            <a:r>
              <a:rPr sz="800" spc="-5" dirty="0"/>
              <a:t>r</a:t>
            </a:r>
            <a:r>
              <a:rPr sz="800" dirty="0"/>
              <a:t>i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t</a:t>
            </a:r>
            <a:r>
              <a:rPr sz="800" spc="5" dirty="0"/>
              <a:t> </a:t>
            </a:r>
            <a:r>
              <a:rPr sz="800" dirty="0"/>
              <a:t>©</a:t>
            </a:r>
            <a:r>
              <a:rPr sz="800" spc="5" dirty="0"/>
              <a:t> </a:t>
            </a:r>
            <a:r>
              <a:rPr sz="800" spc="-5" dirty="0"/>
              <a:t>N</a:t>
            </a:r>
            <a:r>
              <a:rPr sz="800" spc="-10" dirty="0"/>
              <a:t>e</a:t>
            </a:r>
            <a:r>
              <a:rPr sz="800" dirty="0"/>
              <a:t>w</a:t>
            </a:r>
            <a:r>
              <a:rPr sz="800" spc="-15" dirty="0"/>
              <a:t> </a:t>
            </a:r>
            <a:r>
              <a:rPr sz="800" spc="-20" dirty="0"/>
              <a:t>A</a:t>
            </a:r>
            <a:r>
              <a:rPr sz="800" spc="-10" dirty="0"/>
              <a:t>g</a:t>
            </a:r>
            <a:r>
              <a:rPr sz="800" dirty="0"/>
              <a:t>e</a:t>
            </a:r>
            <a:r>
              <a:rPr sz="800" spc="5" dirty="0"/>
              <a:t> </a:t>
            </a:r>
            <a:r>
              <a:rPr sz="800" spc="-30" dirty="0"/>
              <a:t>I</a:t>
            </a:r>
            <a:r>
              <a:rPr sz="800" spc="5" dirty="0"/>
              <a:t>n</a:t>
            </a:r>
            <a:r>
              <a:rPr sz="800" dirty="0"/>
              <a:t>t</a:t>
            </a:r>
            <a:r>
              <a:rPr sz="800" spc="-10" dirty="0"/>
              <a:t>e</a:t>
            </a:r>
            <a:r>
              <a:rPr sz="800" spc="-5" dirty="0"/>
              <a:t>r</a:t>
            </a:r>
            <a:r>
              <a:rPr sz="800" spc="5" dirty="0"/>
              <a:t>n</a:t>
            </a:r>
            <a:r>
              <a:rPr sz="800" dirty="0"/>
              <a:t>ati</a:t>
            </a:r>
            <a:r>
              <a:rPr sz="800" spc="-20" dirty="0"/>
              <a:t>o</a:t>
            </a:r>
            <a:r>
              <a:rPr sz="800" spc="-10" dirty="0"/>
              <a:t>n</a:t>
            </a:r>
            <a:r>
              <a:rPr sz="800" dirty="0"/>
              <a:t>al</a:t>
            </a:r>
            <a:r>
              <a:rPr sz="800" spc="-5" dirty="0"/>
              <a:t> P</a:t>
            </a:r>
            <a:r>
              <a:rPr sz="800" spc="5" dirty="0"/>
              <a:t>ub</a:t>
            </a:r>
            <a:r>
              <a:rPr sz="800" spc="-10" dirty="0"/>
              <a:t>l</a:t>
            </a:r>
            <a:r>
              <a:rPr sz="800" dirty="0"/>
              <a:t>i</a:t>
            </a:r>
            <a:r>
              <a:rPr sz="800" spc="-5" dirty="0"/>
              <a:t>s</a:t>
            </a:r>
            <a:r>
              <a:rPr sz="800" spc="-10" dirty="0"/>
              <a:t>he</a:t>
            </a:r>
            <a:r>
              <a:rPr sz="800" spc="-5" dirty="0"/>
              <a:t>rs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spc="-10" dirty="0"/>
              <a:t>20</a:t>
            </a:r>
            <a:r>
              <a:rPr sz="800" spc="5" dirty="0"/>
              <a:t>0</a:t>
            </a:r>
            <a:r>
              <a:rPr sz="800" dirty="0"/>
              <a:t>7</a:t>
            </a:r>
            <a:endParaRPr sz="800"/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3140" y="1171390"/>
            <a:ext cx="325120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30" dirty="0">
                <a:latin typeface="Arial"/>
                <a:cs typeface="Arial"/>
              </a:rPr>
              <a:t>D</a:t>
            </a:r>
            <a:r>
              <a:rPr sz="2800" spc="-15" dirty="0">
                <a:latin typeface="Arial"/>
                <a:cs typeface="Arial"/>
              </a:rPr>
              <a:t>ata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25" dirty="0">
                <a:latin typeface="Arial"/>
                <a:cs typeface="Arial"/>
              </a:rPr>
              <a:t>F</a:t>
            </a:r>
            <a:r>
              <a:rPr sz="2800" spc="-10" dirty="0">
                <a:latin typeface="Arial"/>
                <a:cs typeface="Arial"/>
              </a:rPr>
              <a:t>l</a:t>
            </a:r>
            <a:r>
              <a:rPr sz="2800" spc="-5" dirty="0">
                <a:latin typeface="Arial"/>
                <a:cs typeface="Arial"/>
              </a:rPr>
              <a:t>o</a:t>
            </a:r>
            <a:r>
              <a:rPr sz="2800" spc="-25" dirty="0">
                <a:latin typeface="Arial"/>
                <a:cs typeface="Arial"/>
              </a:rPr>
              <a:t>w</a:t>
            </a:r>
            <a:r>
              <a:rPr sz="2800" spc="-5" dirty="0">
                <a:latin typeface="Arial"/>
                <a:cs typeface="Arial"/>
              </a:rPr>
              <a:t> </a:t>
            </a:r>
            <a:r>
              <a:rPr sz="2800" spc="-30" dirty="0">
                <a:latin typeface="Arial"/>
                <a:cs typeface="Arial"/>
              </a:rPr>
              <a:t>D</a:t>
            </a:r>
            <a:r>
              <a:rPr sz="2800" spc="-10" dirty="0">
                <a:latin typeface="Arial"/>
                <a:cs typeface="Arial"/>
              </a:rPr>
              <a:t>i</a:t>
            </a:r>
            <a:r>
              <a:rPr sz="2800" spc="-5" dirty="0">
                <a:latin typeface="Arial"/>
                <a:cs typeface="Arial"/>
              </a:rPr>
              <a:t>a</a:t>
            </a:r>
            <a:r>
              <a:rPr sz="2800" spc="-10" dirty="0">
                <a:latin typeface="Arial"/>
                <a:cs typeface="Arial"/>
              </a:rPr>
              <a:t>gr</a:t>
            </a:r>
            <a:r>
              <a:rPr sz="2800" spc="-5" dirty="0">
                <a:latin typeface="Arial"/>
                <a:cs typeface="Arial"/>
              </a:rPr>
              <a:t>a</a:t>
            </a:r>
            <a:r>
              <a:rPr sz="2800" spc="-30" dirty="0">
                <a:latin typeface="Arial"/>
                <a:cs typeface="Arial"/>
              </a:rPr>
              <a:t>m</a:t>
            </a:r>
            <a:r>
              <a:rPr sz="2800" spc="-15" dirty="0">
                <a:latin typeface="Arial"/>
                <a:cs typeface="Arial"/>
              </a:rPr>
              <a:t>s</a:t>
            </a:r>
            <a:endParaRPr sz="2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93140" y="2013398"/>
            <a:ext cx="7773034" cy="21564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-5" dirty="0">
                <a:latin typeface="Arial"/>
                <a:cs typeface="Arial"/>
              </a:rPr>
              <a:t>DF</a:t>
            </a:r>
            <a:r>
              <a:rPr sz="2400" dirty="0">
                <a:latin typeface="Arial"/>
                <a:cs typeface="Arial"/>
              </a:rPr>
              <a:t>D s</a:t>
            </a:r>
            <a:r>
              <a:rPr sz="2400" spc="5" dirty="0">
                <a:latin typeface="Arial"/>
                <a:cs typeface="Arial"/>
              </a:rPr>
              <a:t>h</a:t>
            </a:r>
            <a:r>
              <a:rPr sz="2400" spc="-5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w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5" dirty="0">
                <a:latin typeface="Arial"/>
                <a:cs typeface="Arial"/>
              </a:rPr>
              <a:t>h</a:t>
            </a:r>
            <a:r>
              <a:rPr sz="2400" dirty="0">
                <a:latin typeface="Arial"/>
                <a:cs typeface="Arial"/>
              </a:rPr>
              <a:t>e f</a:t>
            </a:r>
            <a:r>
              <a:rPr sz="2400" spc="-5" dirty="0">
                <a:latin typeface="Arial"/>
                <a:cs typeface="Arial"/>
              </a:rPr>
              <a:t>lo</a:t>
            </a:r>
            <a:r>
              <a:rPr sz="2400" dirty="0">
                <a:latin typeface="Arial"/>
                <a:cs typeface="Arial"/>
              </a:rPr>
              <a:t>w </a:t>
            </a:r>
            <a:r>
              <a:rPr sz="2400" spc="-5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f</a:t>
            </a:r>
            <a:r>
              <a:rPr sz="2400" spc="-5" dirty="0">
                <a:latin typeface="Arial"/>
                <a:cs typeface="Arial"/>
              </a:rPr>
              <a:t> da</a:t>
            </a:r>
            <a:r>
              <a:rPr sz="2400" dirty="0">
                <a:latin typeface="Arial"/>
                <a:cs typeface="Arial"/>
              </a:rPr>
              <a:t>ta t</a:t>
            </a:r>
            <a:r>
              <a:rPr sz="2400" spc="-5" dirty="0">
                <a:latin typeface="Arial"/>
                <a:cs typeface="Arial"/>
              </a:rPr>
              <a:t>h</a:t>
            </a:r>
            <a:r>
              <a:rPr sz="2400" dirty="0">
                <a:latin typeface="Arial"/>
                <a:cs typeface="Arial"/>
              </a:rPr>
              <a:t>r</a:t>
            </a:r>
            <a:r>
              <a:rPr sz="2400" spc="-5" dirty="0">
                <a:latin typeface="Arial"/>
                <a:cs typeface="Arial"/>
              </a:rPr>
              <a:t>oug</a:t>
            </a:r>
            <a:r>
              <a:rPr sz="2400" dirty="0">
                <a:latin typeface="Arial"/>
                <a:cs typeface="Arial"/>
              </a:rPr>
              <a:t>h t</a:t>
            </a:r>
            <a:r>
              <a:rPr sz="2400" spc="-5" dirty="0">
                <a:latin typeface="Arial"/>
                <a:cs typeface="Arial"/>
              </a:rPr>
              <a:t>h</a:t>
            </a:r>
            <a:r>
              <a:rPr sz="2400" dirty="0">
                <a:latin typeface="Arial"/>
                <a:cs typeface="Arial"/>
              </a:rPr>
              <a:t>e sy</a:t>
            </a:r>
            <a:r>
              <a:rPr sz="2400" spc="-15" dirty="0">
                <a:latin typeface="Arial"/>
                <a:cs typeface="Arial"/>
              </a:rPr>
              <a:t>s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5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m.</a:t>
            </a:r>
            <a:endParaRPr sz="2400">
              <a:latin typeface="Arial"/>
              <a:cs typeface="Arial"/>
            </a:endParaRPr>
          </a:p>
          <a:p>
            <a:pPr marL="927100">
              <a:lnSpc>
                <a:spcPts val="2875"/>
              </a:lnSpc>
            </a:pPr>
            <a:r>
              <a:rPr sz="2400" dirty="0">
                <a:latin typeface="Arial"/>
                <a:cs typeface="Arial"/>
              </a:rPr>
              <a:t>--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Al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l 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na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s</a:t>
            </a:r>
            <a:r>
              <a:rPr sz="2400" spc="15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s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hou</a:t>
            </a:r>
            <a:r>
              <a:rPr sz="2400" spc="5" dirty="0">
                <a:solidFill>
                  <a:srgbClr val="993200"/>
                </a:solidFill>
                <a:latin typeface="Arial"/>
                <a:cs typeface="Arial"/>
              </a:rPr>
              <a:t>l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d 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b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e 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u</a:t>
            </a:r>
            <a:r>
              <a:rPr sz="2400" spc="5" dirty="0">
                <a:solidFill>
                  <a:srgbClr val="993200"/>
                </a:solidFill>
                <a:latin typeface="Arial"/>
                <a:cs typeface="Arial"/>
              </a:rPr>
              <a:t>n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i</a:t>
            </a:r>
            <a:r>
              <a:rPr sz="2400" spc="5" dirty="0">
                <a:solidFill>
                  <a:srgbClr val="993200"/>
                </a:solidFill>
                <a:latin typeface="Arial"/>
                <a:cs typeface="Arial"/>
              </a:rPr>
              <a:t>q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e</a:t>
            </a:r>
            <a:endParaRPr sz="2400">
              <a:latin typeface="Arial"/>
              <a:cs typeface="Arial"/>
            </a:endParaRPr>
          </a:p>
          <a:p>
            <a:pPr marL="927100">
              <a:lnSpc>
                <a:spcPts val="2875"/>
              </a:lnSpc>
            </a:pP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--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99320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 i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s 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no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a</a:t>
            </a:r>
            <a:r>
              <a:rPr sz="2400" spc="-10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f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lo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w c</a:t>
            </a:r>
            <a:r>
              <a:rPr sz="2400" spc="5" dirty="0">
                <a:solidFill>
                  <a:srgbClr val="993200"/>
                </a:solidFill>
                <a:latin typeface="Arial"/>
                <a:cs typeface="Arial"/>
              </a:rPr>
              <a:t>h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rt</a:t>
            </a:r>
            <a:endParaRPr sz="2400">
              <a:latin typeface="Arial"/>
              <a:cs typeface="Arial"/>
            </a:endParaRPr>
          </a:p>
          <a:p>
            <a:pPr marL="927100">
              <a:lnSpc>
                <a:spcPct val="100000"/>
              </a:lnSpc>
            </a:pP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--</a:t>
            </a:r>
            <a:r>
              <a:rPr sz="2400" spc="5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Supp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ss 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lo</a:t>
            </a:r>
            <a:r>
              <a:rPr sz="2400" spc="5" dirty="0">
                <a:solidFill>
                  <a:srgbClr val="993200"/>
                </a:solidFill>
                <a:latin typeface="Arial"/>
                <a:cs typeface="Arial"/>
              </a:rPr>
              <a:t>g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c</a:t>
            </a:r>
            <a:r>
              <a:rPr sz="2400" spc="5" dirty="0">
                <a:solidFill>
                  <a:srgbClr val="9932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l 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d</a:t>
            </a:r>
            <a:r>
              <a:rPr sz="2400" spc="5" dirty="0">
                <a:solidFill>
                  <a:srgbClr val="9932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i</a:t>
            </a:r>
            <a:r>
              <a:rPr sz="2400" spc="10" dirty="0">
                <a:solidFill>
                  <a:srgbClr val="993200"/>
                </a:solidFill>
                <a:latin typeface="Arial"/>
                <a:cs typeface="Arial"/>
              </a:rPr>
              <a:t>s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ion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s</a:t>
            </a:r>
            <a:endParaRPr sz="2400">
              <a:latin typeface="Arial"/>
              <a:cs typeface="Arial"/>
            </a:endParaRPr>
          </a:p>
          <a:p>
            <a:pPr marL="1179830" marR="5080" indent="-253365">
              <a:lnSpc>
                <a:spcPts val="2870"/>
              </a:lnSpc>
              <a:spcBef>
                <a:spcPts val="105"/>
              </a:spcBef>
            </a:pP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--</a:t>
            </a:r>
            <a:r>
              <a:rPr sz="2400" spc="5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De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f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 e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r</a:t>
            </a:r>
            <a:r>
              <a:rPr sz="2400" spc="-10" dirty="0">
                <a:solidFill>
                  <a:srgbClr val="993200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r</a:t>
            </a:r>
            <a:r>
              <a:rPr sz="2400" spc="5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ondi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t</a:t>
            </a:r>
            <a:r>
              <a:rPr sz="2400" spc="5" dirty="0">
                <a:solidFill>
                  <a:srgbClr val="993200"/>
                </a:solidFill>
                <a:latin typeface="Arial"/>
                <a:cs typeface="Arial"/>
              </a:rPr>
              <a:t>io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s &amp; 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han</a:t>
            </a:r>
            <a:r>
              <a:rPr sz="2400" spc="5" dirty="0">
                <a:solidFill>
                  <a:srgbClr val="993200"/>
                </a:solidFill>
                <a:latin typeface="Arial"/>
                <a:cs typeface="Arial"/>
              </a:rPr>
              <a:t>dli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g 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un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t</a:t>
            </a:r>
            <a:r>
              <a:rPr sz="2400" spc="5" dirty="0">
                <a:solidFill>
                  <a:srgbClr val="99320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l t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e 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en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d 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f t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e 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anal</a:t>
            </a:r>
            <a:r>
              <a:rPr sz="2400" spc="10" dirty="0">
                <a:solidFill>
                  <a:srgbClr val="993200"/>
                </a:solidFill>
                <a:latin typeface="Arial"/>
                <a:cs typeface="Arial"/>
              </a:rPr>
              <a:t>y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s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s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93129" y="4204912"/>
            <a:ext cx="1042669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S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ym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b</a:t>
            </a:r>
            <a:r>
              <a:rPr sz="2400" spc="5" dirty="0">
                <a:solidFill>
                  <a:srgbClr val="00990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l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821930" y="4204912"/>
            <a:ext cx="1645285" cy="8674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Na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me</a:t>
            </a:r>
            <a:endParaRPr sz="2400">
              <a:latin typeface="Arial"/>
              <a:cs typeface="Arial"/>
            </a:endParaRPr>
          </a:p>
          <a:p>
            <a:pPr marL="486409">
              <a:lnSpc>
                <a:spcPct val="100000"/>
              </a:lnSpc>
              <a:spcBef>
                <a:spcPts val="1839"/>
              </a:spcBef>
            </a:pPr>
            <a:r>
              <a:rPr sz="2000" spc="5" dirty="0">
                <a:latin typeface="Arial"/>
                <a:cs typeface="Arial"/>
              </a:rPr>
              <a:t>D</a:t>
            </a:r>
            <a:r>
              <a:rPr sz="2000" dirty="0">
                <a:latin typeface="Arial"/>
                <a:cs typeface="Arial"/>
              </a:rPr>
              <a:t>a</a:t>
            </a:r>
            <a:r>
              <a:rPr sz="2000" spc="-10" dirty="0">
                <a:latin typeface="Arial"/>
                <a:cs typeface="Arial"/>
              </a:rPr>
              <a:t>t</a:t>
            </a:r>
            <a:r>
              <a:rPr sz="2000" dirty="0">
                <a:latin typeface="Arial"/>
                <a:cs typeface="Arial"/>
              </a:rPr>
              <a:t>a</a:t>
            </a:r>
            <a:r>
              <a:rPr sz="2000" spc="-5" dirty="0">
                <a:latin typeface="Arial"/>
                <a:cs typeface="Arial"/>
              </a:rPr>
              <a:t> Fl</a:t>
            </a:r>
            <a:r>
              <a:rPr sz="2000" dirty="0">
                <a:latin typeface="Arial"/>
                <a:cs typeface="Arial"/>
              </a:rPr>
              <a:t>ow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124708" y="4204912"/>
            <a:ext cx="1931670" cy="8674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52755">
              <a:lnSpc>
                <a:spcPct val="100000"/>
              </a:lnSpc>
            </a:pP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Fun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ct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i</a:t>
            </a:r>
            <a:r>
              <a:rPr sz="2400" spc="5" dirty="0">
                <a:solidFill>
                  <a:srgbClr val="00990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n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839"/>
              </a:spcBef>
            </a:pPr>
            <a:r>
              <a:rPr sz="2000" spc="5" dirty="0">
                <a:solidFill>
                  <a:srgbClr val="CC0065"/>
                </a:solidFill>
                <a:latin typeface="Arial"/>
                <a:cs typeface="Arial"/>
              </a:rPr>
              <a:t>C</a:t>
            </a:r>
            <a:r>
              <a:rPr sz="2000" dirty="0">
                <a:solidFill>
                  <a:srgbClr val="CC0065"/>
                </a:solidFill>
                <a:latin typeface="Arial"/>
                <a:cs typeface="Arial"/>
              </a:rPr>
              <a:t>onn</a:t>
            </a:r>
            <a:r>
              <a:rPr sz="2000" spc="-15" dirty="0">
                <a:solidFill>
                  <a:srgbClr val="CC0065"/>
                </a:solidFill>
                <a:latin typeface="Arial"/>
                <a:cs typeface="Arial"/>
              </a:rPr>
              <a:t>e</a:t>
            </a:r>
            <a:r>
              <a:rPr sz="2000" spc="5" dirty="0">
                <a:solidFill>
                  <a:srgbClr val="CC0065"/>
                </a:solidFill>
                <a:latin typeface="Arial"/>
                <a:cs typeface="Arial"/>
              </a:rPr>
              <a:t>c</a:t>
            </a:r>
            <a:r>
              <a:rPr sz="2000" dirty="0">
                <a:solidFill>
                  <a:srgbClr val="CC0065"/>
                </a:solidFill>
                <a:latin typeface="Arial"/>
                <a:cs typeface="Arial"/>
              </a:rPr>
              <a:t>t</a:t>
            </a:r>
            <a:r>
              <a:rPr sz="2000" spc="-25" dirty="0">
                <a:solidFill>
                  <a:srgbClr val="CC0065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CC0065"/>
                </a:solidFill>
                <a:latin typeface="Arial"/>
                <a:cs typeface="Arial"/>
              </a:rPr>
              <a:t>p</a:t>
            </a:r>
            <a:r>
              <a:rPr sz="2000" spc="-10" dirty="0">
                <a:solidFill>
                  <a:srgbClr val="CC0065"/>
                </a:solidFill>
                <a:latin typeface="Arial"/>
                <a:cs typeface="Arial"/>
              </a:rPr>
              <a:t>r</a:t>
            </a:r>
            <a:r>
              <a:rPr sz="2000" dirty="0">
                <a:solidFill>
                  <a:srgbClr val="CC0065"/>
                </a:solidFill>
                <a:latin typeface="Arial"/>
                <a:cs typeface="Arial"/>
              </a:rPr>
              <a:t>o</a:t>
            </a:r>
            <a:r>
              <a:rPr sz="2000" spc="-10" dirty="0">
                <a:solidFill>
                  <a:srgbClr val="CC0065"/>
                </a:solidFill>
                <a:latin typeface="Arial"/>
                <a:cs typeface="Arial"/>
              </a:rPr>
              <a:t>c</a:t>
            </a:r>
            <a:r>
              <a:rPr sz="2000" dirty="0">
                <a:solidFill>
                  <a:srgbClr val="CC0065"/>
                </a:solidFill>
                <a:latin typeface="Arial"/>
                <a:cs typeface="Arial"/>
              </a:rPr>
              <a:t>e</a:t>
            </a:r>
            <a:r>
              <a:rPr sz="2000" spc="-10" dirty="0">
                <a:solidFill>
                  <a:srgbClr val="CC0065"/>
                </a:solidFill>
                <a:latin typeface="Arial"/>
                <a:cs typeface="Arial"/>
              </a:rPr>
              <a:t>s</a:t>
            </a:r>
            <a:r>
              <a:rPr sz="2000" dirty="0">
                <a:solidFill>
                  <a:srgbClr val="CC0065"/>
                </a:solidFill>
                <a:latin typeface="Arial"/>
                <a:cs typeface="Arial"/>
              </a:rPr>
              <a:t>s</a:t>
            </a:r>
            <a:endParaRPr sz="2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50241" y="455316"/>
            <a:ext cx="3676650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1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44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6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7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2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6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 </a:t>
            </a:r>
            <a:r>
              <a:rPr sz="3600" spc="-105" dirty="0">
                <a:solidFill>
                  <a:srgbClr val="3232FF"/>
                </a:solidFill>
                <a:latin typeface="Times New Roman"/>
                <a:cs typeface="Times New Roman"/>
              </a:rPr>
              <a:t> </a:t>
            </a:r>
            <a:r>
              <a:rPr sz="3600" spc="12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6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09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4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6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endParaRPr sz="36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676400" y="4724400"/>
            <a:ext cx="771525" cy="457200"/>
          </a:xfrm>
          <a:custGeom>
            <a:avLst/>
            <a:gdLst/>
            <a:ahLst/>
            <a:cxnLst/>
            <a:rect l="l" t="t" r="r" b="b"/>
            <a:pathLst>
              <a:path w="771525" h="457200">
                <a:moveTo>
                  <a:pt x="771143" y="304799"/>
                </a:moveTo>
                <a:lnTo>
                  <a:pt x="428243" y="304799"/>
                </a:lnTo>
                <a:lnTo>
                  <a:pt x="600455" y="457199"/>
                </a:lnTo>
                <a:lnTo>
                  <a:pt x="771143" y="304799"/>
                </a:lnTo>
                <a:close/>
              </a:path>
              <a:path w="771525" h="457200">
                <a:moveTo>
                  <a:pt x="342899" y="0"/>
                </a:moveTo>
                <a:lnTo>
                  <a:pt x="287377" y="4008"/>
                </a:lnTo>
                <a:lnTo>
                  <a:pt x="234671" y="15605"/>
                </a:lnTo>
                <a:lnTo>
                  <a:pt x="185495" y="34152"/>
                </a:lnTo>
                <a:lnTo>
                  <a:pt x="140561" y="59009"/>
                </a:lnTo>
                <a:lnTo>
                  <a:pt x="100583" y="89534"/>
                </a:lnTo>
                <a:lnTo>
                  <a:pt x="66275" y="125089"/>
                </a:lnTo>
                <a:lnTo>
                  <a:pt x="38349" y="165033"/>
                </a:lnTo>
                <a:lnTo>
                  <a:pt x="17519" y="208727"/>
                </a:lnTo>
                <a:lnTo>
                  <a:pt x="4498" y="255529"/>
                </a:lnTo>
                <a:lnTo>
                  <a:pt x="0" y="304799"/>
                </a:lnTo>
                <a:lnTo>
                  <a:pt x="170698" y="303087"/>
                </a:lnTo>
                <a:lnTo>
                  <a:pt x="171569" y="289398"/>
                </a:lnTo>
                <a:lnTo>
                  <a:pt x="173791" y="276049"/>
                </a:lnTo>
                <a:lnTo>
                  <a:pt x="187952" y="238570"/>
                </a:lnTo>
                <a:lnTo>
                  <a:pt x="212070" y="206076"/>
                </a:lnTo>
                <a:lnTo>
                  <a:pt x="244494" y="180018"/>
                </a:lnTo>
                <a:lnTo>
                  <a:pt x="283573" y="161848"/>
                </a:lnTo>
                <a:lnTo>
                  <a:pt x="327656" y="153017"/>
                </a:lnTo>
                <a:lnTo>
                  <a:pt x="343176" y="152400"/>
                </a:lnTo>
                <a:lnTo>
                  <a:pt x="639356" y="152400"/>
                </a:lnTo>
                <a:lnTo>
                  <a:pt x="634329" y="144553"/>
                </a:lnTo>
                <a:lnTo>
                  <a:pt x="603123" y="106723"/>
                </a:lnTo>
                <a:lnTo>
                  <a:pt x="565891" y="73603"/>
                </a:lnTo>
                <a:lnTo>
                  <a:pt x="523346" y="45832"/>
                </a:lnTo>
                <a:lnTo>
                  <a:pt x="476202" y="24050"/>
                </a:lnTo>
                <a:lnTo>
                  <a:pt x="425171" y="8898"/>
                </a:lnTo>
                <a:lnTo>
                  <a:pt x="370968" y="1015"/>
                </a:lnTo>
                <a:lnTo>
                  <a:pt x="342899" y="0"/>
                </a:lnTo>
                <a:close/>
              </a:path>
              <a:path w="771525" h="457200">
                <a:moveTo>
                  <a:pt x="639356" y="152400"/>
                </a:moveTo>
                <a:lnTo>
                  <a:pt x="343176" y="152400"/>
                </a:lnTo>
                <a:lnTo>
                  <a:pt x="358723" y="153046"/>
                </a:lnTo>
                <a:lnTo>
                  <a:pt x="373872" y="154904"/>
                </a:lnTo>
                <a:lnTo>
                  <a:pt x="416334" y="167203"/>
                </a:lnTo>
                <a:lnTo>
                  <a:pt x="453071" y="188439"/>
                </a:lnTo>
                <a:lnTo>
                  <a:pt x="482479" y="217134"/>
                </a:lnTo>
                <a:lnTo>
                  <a:pt x="502954" y="251811"/>
                </a:lnTo>
                <a:lnTo>
                  <a:pt x="512893" y="290993"/>
                </a:lnTo>
                <a:lnTo>
                  <a:pt x="513587" y="304799"/>
                </a:lnTo>
                <a:lnTo>
                  <a:pt x="685799" y="304799"/>
                </a:lnTo>
                <a:lnTo>
                  <a:pt x="681301" y="255529"/>
                </a:lnTo>
                <a:lnTo>
                  <a:pt x="668280" y="208727"/>
                </a:lnTo>
                <a:lnTo>
                  <a:pt x="647450" y="165033"/>
                </a:lnTo>
                <a:lnTo>
                  <a:pt x="639356" y="15240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676400" y="4724400"/>
            <a:ext cx="771525" cy="457200"/>
          </a:xfrm>
          <a:custGeom>
            <a:avLst/>
            <a:gdLst/>
            <a:ahLst/>
            <a:cxnLst/>
            <a:rect l="l" t="t" r="r" b="b"/>
            <a:pathLst>
              <a:path w="771525" h="457200">
                <a:moveTo>
                  <a:pt x="513587" y="304799"/>
                </a:moveTo>
                <a:lnTo>
                  <a:pt x="507517" y="264444"/>
                </a:lnTo>
                <a:lnTo>
                  <a:pt x="490376" y="228101"/>
                </a:lnTo>
                <a:lnTo>
                  <a:pt x="463767" y="197248"/>
                </a:lnTo>
                <a:lnTo>
                  <a:pt x="429295" y="173362"/>
                </a:lnTo>
                <a:lnTo>
                  <a:pt x="388563" y="157920"/>
                </a:lnTo>
                <a:lnTo>
                  <a:pt x="343176" y="152400"/>
                </a:lnTo>
                <a:lnTo>
                  <a:pt x="327656" y="153017"/>
                </a:lnTo>
                <a:lnTo>
                  <a:pt x="283573" y="161848"/>
                </a:lnTo>
                <a:lnTo>
                  <a:pt x="244494" y="180018"/>
                </a:lnTo>
                <a:lnTo>
                  <a:pt x="212070" y="206076"/>
                </a:lnTo>
                <a:lnTo>
                  <a:pt x="187952" y="238570"/>
                </a:lnTo>
                <a:lnTo>
                  <a:pt x="173791" y="276049"/>
                </a:lnTo>
                <a:lnTo>
                  <a:pt x="170698" y="303087"/>
                </a:lnTo>
                <a:lnTo>
                  <a:pt x="0" y="304799"/>
                </a:lnTo>
                <a:lnTo>
                  <a:pt x="4498" y="255529"/>
                </a:lnTo>
                <a:lnTo>
                  <a:pt x="17519" y="208727"/>
                </a:lnTo>
                <a:lnTo>
                  <a:pt x="38349" y="165033"/>
                </a:lnTo>
                <a:lnTo>
                  <a:pt x="66275" y="125089"/>
                </a:lnTo>
                <a:lnTo>
                  <a:pt x="100583" y="89534"/>
                </a:lnTo>
                <a:lnTo>
                  <a:pt x="140561" y="59009"/>
                </a:lnTo>
                <a:lnTo>
                  <a:pt x="185495" y="34152"/>
                </a:lnTo>
                <a:lnTo>
                  <a:pt x="234671" y="15605"/>
                </a:lnTo>
                <a:lnTo>
                  <a:pt x="287377" y="4008"/>
                </a:lnTo>
                <a:lnTo>
                  <a:pt x="342899" y="0"/>
                </a:lnTo>
                <a:lnTo>
                  <a:pt x="370968" y="1015"/>
                </a:lnTo>
                <a:lnTo>
                  <a:pt x="425171" y="8898"/>
                </a:lnTo>
                <a:lnTo>
                  <a:pt x="476202" y="24050"/>
                </a:lnTo>
                <a:lnTo>
                  <a:pt x="523346" y="45832"/>
                </a:lnTo>
                <a:lnTo>
                  <a:pt x="565891" y="73603"/>
                </a:lnTo>
                <a:lnTo>
                  <a:pt x="603123" y="106723"/>
                </a:lnTo>
                <a:lnTo>
                  <a:pt x="634329" y="144553"/>
                </a:lnTo>
                <a:lnTo>
                  <a:pt x="658796" y="186451"/>
                </a:lnTo>
                <a:lnTo>
                  <a:pt x="675811" y="231779"/>
                </a:lnTo>
                <a:lnTo>
                  <a:pt x="684660" y="279895"/>
                </a:lnTo>
                <a:lnTo>
                  <a:pt x="685799" y="304799"/>
                </a:lnTo>
                <a:lnTo>
                  <a:pt x="771143" y="304799"/>
                </a:lnTo>
                <a:lnTo>
                  <a:pt x="600455" y="457199"/>
                </a:lnTo>
                <a:lnTo>
                  <a:pt x="428243" y="304799"/>
                </a:lnTo>
                <a:lnTo>
                  <a:pt x="513587" y="304799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752600" y="6019800"/>
            <a:ext cx="685800" cy="838200"/>
          </a:xfrm>
          <a:custGeom>
            <a:avLst/>
            <a:gdLst/>
            <a:ahLst/>
            <a:cxnLst/>
            <a:rect l="l" t="t" r="r" b="b"/>
            <a:pathLst>
              <a:path w="685800" h="838200">
                <a:moveTo>
                  <a:pt x="342899" y="0"/>
                </a:moveTo>
                <a:lnTo>
                  <a:pt x="287377" y="5480"/>
                </a:lnTo>
                <a:lnTo>
                  <a:pt x="234671" y="21348"/>
                </a:lnTo>
                <a:lnTo>
                  <a:pt x="185495" y="46744"/>
                </a:lnTo>
                <a:lnTo>
                  <a:pt x="140561" y="80808"/>
                </a:lnTo>
                <a:lnTo>
                  <a:pt x="100583" y="122681"/>
                </a:lnTo>
                <a:lnTo>
                  <a:pt x="66275" y="171504"/>
                </a:lnTo>
                <a:lnTo>
                  <a:pt x="38349" y="226417"/>
                </a:lnTo>
                <a:lnTo>
                  <a:pt x="17519" y="286560"/>
                </a:lnTo>
                <a:lnTo>
                  <a:pt x="4498" y="351074"/>
                </a:lnTo>
                <a:lnTo>
                  <a:pt x="0" y="419099"/>
                </a:lnTo>
                <a:lnTo>
                  <a:pt x="1139" y="453497"/>
                </a:lnTo>
                <a:lnTo>
                  <a:pt x="9988" y="519874"/>
                </a:lnTo>
                <a:lnTo>
                  <a:pt x="27003" y="582310"/>
                </a:lnTo>
                <a:lnTo>
                  <a:pt x="51470" y="639946"/>
                </a:lnTo>
                <a:lnTo>
                  <a:pt x="82676" y="691921"/>
                </a:lnTo>
                <a:lnTo>
                  <a:pt x="119908" y="737377"/>
                </a:lnTo>
                <a:lnTo>
                  <a:pt x="162453" y="775453"/>
                </a:lnTo>
                <a:lnTo>
                  <a:pt x="209597" y="805291"/>
                </a:lnTo>
                <a:lnTo>
                  <a:pt x="260627" y="826030"/>
                </a:lnTo>
                <a:lnTo>
                  <a:pt x="314831" y="836811"/>
                </a:lnTo>
                <a:lnTo>
                  <a:pt x="342899" y="838199"/>
                </a:lnTo>
                <a:lnTo>
                  <a:pt x="370968" y="836811"/>
                </a:lnTo>
                <a:lnTo>
                  <a:pt x="425171" y="826030"/>
                </a:lnTo>
                <a:lnTo>
                  <a:pt x="476202" y="805291"/>
                </a:lnTo>
                <a:lnTo>
                  <a:pt x="523346" y="775453"/>
                </a:lnTo>
                <a:lnTo>
                  <a:pt x="565891" y="737377"/>
                </a:lnTo>
                <a:lnTo>
                  <a:pt x="603123" y="691921"/>
                </a:lnTo>
                <a:lnTo>
                  <a:pt x="634329" y="639946"/>
                </a:lnTo>
                <a:lnTo>
                  <a:pt x="658796" y="582310"/>
                </a:lnTo>
                <a:lnTo>
                  <a:pt x="675811" y="519874"/>
                </a:lnTo>
                <a:lnTo>
                  <a:pt x="684660" y="453497"/>
                </a:lnTo>
                <a:lnTo>
                  <a:pt x="685799" y="419099"/>
                </a:lnTo>
                <a:lnTo>
                  <a:pt x="684660" y="384702"/>
                </a:lnTo>
                <a:lnTo>
                  <a:pt x="675811" y="318325"/>
                </a:lnTo>
                <a:lnTo>
                  <a:pt x="658796" y="255889"/>
                </a:lnTo>
                <a:lnTo>
                  <a:pt x="634329" y="198253"/>
                </a:lnTo>
                <a:lnTo>
                  <a:pt x="603123" y="146278"/>
                </a:lnTo>
                <a:lnTo>
                  <a:pt x="565891" y="100822"/>
                </a:lnTo>
                <a:lnTo>
                  <a:pt x="523346" y="62746"/>
                </a:lnTo>
                <a:lnTo>
                  <a:pt x="476202" y="32908"/>
                </a:lnTo>
                <a:lnTo>
                  <a:pt x="425171" y="12169"/>
                </a:lnTo>
                <a:lnTo>
                  <a:pt x="370968" y="1387"/>
                </a:lnTo>
                <a:lnTo>
                  <a:pt x="342899" y="0"/>
                </a:lnTo>
                <a:close/>
              </a:path>
            </a:pathLst>
          </a:custGeom>
          <a:ln w="25400">
            <a:solidFill>
              <a:srgbClr val="3232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61987" y="990600"/>
            <a:ext cx="8610600" cy="0"/>
          </a:xfrm>
          <a:custGeom>
            <a:avLst/>
            <a:gdLst/>
            <a:ahLst/>
            <a:cxnLst/>
            <a:rect l="l" t="t" r="r" b="b"/>
            <a:pathLst>
              <a:path w="8610600">
                <a:moveTo>
                  <a:pt x="0" y="0"/>
                </a:moveTo>
                <a:lnTo>
                  <a:pt x="8610611" y="0"/>
                </a:lnTo>
              </a:path>
            </a:pathLst>
          </a:custGeom>
          <a:ln w="571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3266950" y="6026853"/>
            <a:ext cx="943610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spc="-5" dirty="0">
                <a:latin typeface="Arial"/>
                <a:cs typeface="Arial"/>
              </a:rPr>
              <a:t>P</a:t>
            </a:r>
            <a:r>
              <a:rPr sz="2000" dirty="0">
                <a:latin typeface="Arial"/>
                <a:cs typeface="Arial"/>
              </a:rPr>
              <a:t>r</a:t>
            </a:r>
            <a:r>
              <a:rPr sz="2000" spc="-15" dirty="0">
                <a:latin typeface="Arial"/>
                <a:cs typeface="Arial"/>
              </a:rPr>
              <a:t>o</a:t>
            </a:r>
            <a:r>
              <a:rPr sz="2000" spc="5" dirty="0">
                <a:latin typeface="Arial"/>
                <a:cs typeface="Arial"/>
              </a:rPr>
              <a:t>c</a:t>
            </a:r>
            <a:r>
              <a:rPr sz="2000" spc="-15" dirty="0">
                <a:latin typeface="Arial"/>
                <a:cs typeface="Arial"/>
              </a:rPr>
              <a:t>e</a:t>
            </a:r>
            <a:r>
              <a:rPr sz="2000" spc="5" dirty="0">
                <a:latin typeface="Arial"/>
                <a:cs typeface="Arial"/>
              </a:rPr>
              <a:t>s</a:t>
            </a:r>
            <a:r>
              <a:rPr sz="2000" dirty="0">
                <a:latin typeface="Arial"/>
                <a:cs typeface="Arial"/>
              </a:rPr>
              <a:t>s</a:t>
            </a:r>
            <a:endParaRPr sz="2000">
              <a:latin typeface="Arial"/>
              <a:cs typeface="Arial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2555">
              <a:lnSpc>
                <a:spcPct val="100000"/>
              </a:lnSpc>
            </a:pPr>
            <a:fld id="{81D60167-4931-47E6-BA6A-407CBD079E47}" type="slidenum">
              <a:rPr dirty="0"/>
              <a:pPr marL="122555">
                <a:lnSpc>
                  <a:spcPct val="100000"/>
                </a:lnSpc>
              </a:pPr>
              <a:t>83</a:t>
            </a:fld>
            <a:endParaRPr dirty="0"/>
          </a:p>
        </p:txBody>
      </p:sp>
      <p:sp>
        <p:nvSpPr>
          <p:cNvPr id="15" name="object 1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S</a:t>
            </a:r>
            <a:r>
              <a:rPr spc="-10" dirty="0"/>
              <a:t>o</a:t>
            </a:r>
            <a:r>
              <a:rPr spc="-5" dirty="0"/>
              <a:t>f</a:t>
            </a:r>
            <a:r>
              <a:rPr dirty="0"/>
              <a:t>t</a:t>
            </a:r>
            <a:r>
              <a:rPr spc="-20" dirty="0"/>
              <a:t>w</a:t>
            </a:r>
            <a:r>
              <a:rPr dirty="0"/>
              <a:t>a</a:t>
            </a:r>
            <a:r>
              <a:rPr spc="-5" dirty="0"/>
              <a:t>r</a:t>
            </a:r>
            <a:r>
              <a:rPr dirty="0"/>
              <a:t>e</a:t>
            </a:r>
            <a:r>
              <a:rPr spc="-5" dirty="0"/>
              <a:t> </a:t>
            </a:r>
            <a:r>
              <a:rPr dirty="0"/>
              <a:t>E</a:t>
            </a:r>
            <a:r>
              <a:rPr spc="5" dirty="0"/>
              <a:t>n</a:t>
            </a:r>
            <a:r>
              <a:rPr spc="-10" dirty="0"/>
              <a:t>g</a:t>
            </a:r>
            <a:r>
              <a:rPr dirty="0"/>
              <a:t>i</a:t>
            </a:r>
            <a:r>
              <a:rPr spc="5" dirty="0"/>
              <a:t>n</a:t>
            </a:r>
            <a:r>
              <a:rPr spc="-10" dirty="0"/>
              <a:t>ee</a:t>
            </a:r>
            <a:r>
              <a:rPr spc="-5" dirty="0"/>
              <a:t>r</a:t>
            </a:r>
            <a:r>
              <a:rPr spc="-10" dirty="0"/>
              <a:t>i</a:t>
            </a:r>
            <a:r>
              <a:rPr spc="5" dirty="0"/>
              <a:t>n</a:t>
            </a:r>
            <a:r>
              <a:rPr dirty="0"/>
              <a:t>g</a:t>
            </a:r>
            <a:r>
              <a:rPr spc="-5" dirty="0"/>
              <a:t> </a:t>
            </a:r>
            <a:r>
              <a:rPr spc="-20" dirty="0"/>
              <a:t>(</a:t>
            </a:r>
            <a:r>
              <a:rPr spc="-10" dirty="0"/>
              <a:t>3</a:t>
            </a:r>
            <a:r>
              <a:rPr sz="750" baseline="22222" dirty="0"/>
              <a:t>rd </a:t>
            </a:r>
            <a:r>
              <a:rPr sz="750" spc="-75" baseline="22222" dirty="0"/>
              <a:t> </a:t>
            </a:r>
            <a:r>
              <a:rPr sz="800" spc="-10" dirty="0"/>
              <a:t>ed</a:t>
            </a:r>
            <a:r>
              <a:rPr sz="800" dirty="0"/>
              <a:t>.</a:t>
            </a:r>
            <a:r>
              <a:rPr sz="800" spc="-5" dirty="0"/>
              <a:t>)</a:t>
            </a:r>
            <a:r>
              <a:rPr sz="800" dirty="0"/>
              <a:t>,</a:t>
            </a:r>
            <a:r>
              <a:rPr sz="800" spc="-5" dirty="0"/>
              <a:t> </a:t>
            </a:r>
            <a:r>
              <a:rPr sz="800" dirty="0"/>
              <a:t>By</a:t>
            </a:r>
            <a:r>
              <a:rPr sz="800" spc="-15" dirty="0"/>
              <a:t> </a:t>
            </a:r>
            <a:r>
              <a:rPr sz="800" spc="-20" dirty="0"/>
              <a:t>K</a:t>
            </a:r>
            <a:r>
              <a:rPr sz="800" spc="15" dirty="0"/>
              <a:t>.</a:t>
            </a:r>
            <a:r>
              <a:rPr sz="800" dirty="0"/>
              <a:t>K</a:t>
            </a:r>
            <a:r>
              <a:rPr sz="800" spc="-15" dirty="0"/>
              <a:t> </a:t>
            </a:r>
            <a:r>
              <a:rPr sz="800" spc="-5" dirty="0"/>
              <a:t>A</a:t>
            </a:r>
            <a:r>
              <a:rPr sz="800" spc="-10" dirty="0"/>
              <a:t>gg</a:t>
            </a:r>
            <a:r>
              <a:rPr sz="800" dirty="0"/>
              <a:t>a</a:t>
            </a:r>
            <a:r>
              <a:rPr sz="800" spc="-5" dirty="0"/>
              <a:t>r</a:t>
            </a:r>
            <a:r>
              <a:rPr sz="800" spc="-20" dirty="0"/>
              <a:t>w</a:t>
            </a:r>
            <a:r>
              <a:rPr sz="800" dirty="0"/>
              <a:t>al</a:t>
            </a:r>
            <a:r>
              <a:rPr sz="800" spc="5" dirty="0"/>
              <a:t> </a:t>
            </a:r>
            <a:r>
              <a:rPr sz="800" dirty="0"/>
              <a:t>&amp;</a:t>
            </a:r>
            <a:r>
              <a:rPr sz="800" spc="-10" dirty="0"/>
              <a:t> </a:t>
            </a:r>
            <a:r>
              <a:rPr sz="800" spc="-5" dirty="0"/>
              <a:t>Y</a:t>
            </a:r>
            <a:r>
              <a:rPr sz="800" spc="-10" dirty="0"/>
              <a:t>oge</a:t>
            </a:r>
            <a:r>
              <a:rPr sz="800" spc="-5" dirty="0"/>
              <a:t>s</a:t>
            </a:r>
            <a:r>
              <a:rPr sz="800" dirty="0"/>
              <a:t>h</a:t>
            </a:r>
            <a:r>
              <a:rPr sz="800" spc="10" dirty="0"/>
              <a:t> </a:t>
            </a:r>
            <a:r>
              <a:rPr sz="800" spc="-5" dirty="0"/>
              <a:t>S</a:t>
            </a:r>
            <a:r>
              <a:rPr sz="800" dirty="0"/>
              <a:t>i</a:t>
            </a:r>
            <a:r>
              <a:rPr sz="800" spc="5" dirty="0"/>
              <a:t>n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dirty="0"/>
              <a:t>C</a:t>
            </a:r>
            <a:r>
              <a:rPr sz="800" spc="-20" dirty="0"/>
              <a:t>o</a:t>
            </a:r>
            <a:r>
              <a:rPr sz="800" spc="5" dirty="0"/>
              <a:t>p</a:t>
            </a:r>
            <a:r>
              <a:rPr sz="800" spc="-20" dirty="0"/>
              <a:t>y</a:t>
            </a:r>
            <a:r>
              <a:rPr sz="800" spc="-5" dirty="0"/>
              <a:t>r</a:t>
            </a:r>
            <a:r>
              <a:rPr sz="800" dirty="0"/>
              <a:t>i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t</a:t>
            </a:r>
            <a:r>
              <a:rPr sz="800" spc="5" dirty="0"/>
              <a:t> </a:t>
            </a:r>
            <a:r>
              <a:rPr sz="800" dirty="0"/>
              <a:t>©</a:t>
            </a:r>
            <a:r>
              <a:rPr sz="800" spc="5" dirty="0"/>
              <a:t> </a:t>
            </a:r>
            <a:r>
              <a:rPr sz="800" spc="-5" dirty="0"/>
              <a:t>N</a:t>
            </a:r>
            <a:r>
              <a:rPr sz="800" spc="-10" dirty="0"/>
              <a:t>e</a:t>
            </a:r>
            <a:r>
              <a:rPr sz="800" dirty="0"/>
              <a:t>w</a:t>
            </a:r>
            <a:r>
              <a:rPr sz="800" spc="-15" dirty="0"/>
              <a:t> </a:t>
            </a:r>
            <a:r>
              <a:rPr sz="800" spc="-20" dirty="0"/>
              <a:t>A</a:t>
            </a:r>
            <a:r>
              <a:rPr sz="800" spc="-10" dirty="0"/>
              <a:t>g</a:t>
            </a:r>
            <a:r>
              <a:rPr sz="800" dirty="0"/>
              <a:t>e</a:t>
            </a:r>
            <a:r>
              <a:rPr sz="800" spc="5" dirty="0"/>
              <a:t> </a:t>
            </a:r>
            <a:r>
              <a:rPr sz="800" spc="-30" dirty="0"/>
              <a:t>I</a:t>
            </a:r>
            <a:r>
              <a:rPr sz="800" spc="5" dirty="0"/>
              <a:t>n</a:t>
            </a:r>
            <a:r>
              <a:rPr sz="800" dirty="0"/>
              <a:t>t</a:t>
            </a:r>
            <a:r>
              <a:rPr sz="800" spc="-10" dirty="0"/>
              <a:t>e</a:t>
            </a:r>
            <a:r>
              <a:rPr sz="800" spc="-5" dirty="0"/>
              <a:t>r</a:t>
            </a:r>
            <a:r>
              <a:rPr sz="800" spc="5" dirty="0"/>
              <a:t>n</a:t>
            </a:r>
            <a:r>
              <a:rPr sz="800" dirty="0"/>
              <a:t>ati</a:t>
            </a:r>
            <a:r>
              <a:rPr sz="800" spc="-20" dirty="0"/>
              <a:t>o</a:t>
            </a:r>
            <a:r>
              <a:rPr sz="800" spc="-10" dirty="0"/>
              <a:t>n</a:t>
            </a:r>
            <a:r>
              <a:rPr sz="800" dirty="0"/>
              <a:t>al</a:t>
            </a:r>
            <a:r>
              <a:rPr sz="800" spc="-5" dirty="0"/>
              <a:t> P</a:t>
            </a:r>
            <a:r>
              <a:rPr sz="800" spc="5" dirty="0"/>
              <a:t>ub</a:t>
            </a:r>
            <a:r>
              <a:rPr sz="800" spc="-10" dirty="0"/>
              <a:t>l</a:t>
            </a:r>
            <a:r>
              <a:rPr sz="800" dirty="0"/>
              <a:t>i</a:t>
            </a:r>
            <a:r>
              <a:rPr sz="800" spc="-5" dirty="0"/>
              <a:t>s</a:t>
            </a:r>
            <a:r>
              <a:rPr sz="800" spc="-10" dirty="0"/>
              <a:t>he</a:t>
            </a:r>
            <a:r>
              <a:rPr sz="800" spc="-5" dirty="0"/>
              <a:t>rs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spc="-10" dirty="0"/>
              <a:t>20</a:t>
            </a:r>
            <a:r>
              <a:rPr sz="800" spc="5" dirty="0"/>
              <a:t>0</a:t>
            </a:r>
            <a:r>
              <a:rPr sz="800" dirty="0"/>
              <a:t>7</a:t>
            </a:r>
            <a:endParaRPr sz="800"/>
          </a:p>
        </p:txBody>
      </p:sp>
      <p:sp>
        <p:nvSpPr>
          <p:cNvPr id="13" name="object 13"/>
          <p:cNvSpPr txBox="1"/>
          <p:nvPr/>
        </p:nvSpPr>
        <p:spPr>
          <a:xfrm>
            <a:off x="5025647" y="6026853"/>
            <a:ext cx="3914140" cy="584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2000" spc="-5" dirty="0">
                <a:solidFill>
                  <a:srgbClr val="CC0065"/>
                </a:solidFill>
                <a:latin typeface="Arial"/>
                <a:cs typeface="Arial"/>
              </a:rPr>
              <a:t>P</a:t>
            </a:r>
            <a:r>
              <a:rPr sz="2000" dirty="0">
                <a:solidFill>
                  <a:srgbClr val="CC0065"/>
                </a:solidFill>
                <a:latin typeface="Arial"/>
                <a:cs typeface="Arial"/>
              </a:rPr>
              <a:t>er</a:t>
            </a:r>
            <a:r>
              <a:rPr sz="2000" spc="-10" dirty="0">
                <a:solidFill>
                  <a:srgbClr val="CC0065"/>
                </a:solidFill>
                <a:latin typeface="Arial"/>
                <a:cs typeface="Arial"/>
              </a:rPr>
              <a:t>f</a:t>
            </a:r>
            <a:r>
              <a:rPr sz="2000" spc="-15" dirty="0">
                <a:solidFill>
                  <a:srgbClr val="CC0065"/>
                </a:solidFill>
                <a:latin typeface="Arial"/>
                <a:cs typeface="Arial"/>
              </a:rPr>
              <a:t>o</a:t>
            </a:r>
            <a:r>
              <a:rPr sz="2000" spc="-10" dirty="0">
                <a:solidFill>
                  <a:srgbClr val="CC0065"/>
                </a:solidFill>
                <a:latin typeface="Arial"/>
                <a:cs typeface="Arial"/>
              </a:rPr>
              <a:t>r</a:t>
            </a:r>
            <a:r>
              <a:rPr sz="2000" dirty="0">
                <a:solidFill>
                  <a:srgbClr val="CC0065"/>
                </a:solidFill>
                <a:latin typeface="Arial"/>
                <a:cs typeface="Arial"/>
              </a:rPr>
              <a:t>m</a:t>
            </a:r>
            <a:r>
              <a:rPr sz="2000" spc="-10" dirty="0">
                <a:solidFill>
                  <a:srgbClr val="CC0065"/>
                </a:solidFill>
                <a:latin typeface="Arial"/>
                <a:cs typeface="Arial"/>
              </a:rPr>
              <a:t> s</a:t>
            </a:r>
            <a:r>
              <a:rPr sz="2000" dirty="0">
                <a:solidFill>
                  <a:srgbClr val="CC0065"/>
                </a:solidFill>
                <a:latin typeface="Arial"/>
                <a:cs typeface="Arial"/>
              </a:rPr>
              <a:t>o</a:t>
            </a:r>
            <a:r>
              <a:rPr sz="2000" spc="-15" dirty="0">
                <a:solidFill>
                  <a:srgbClr val="CC0065"/>
                </a:solidFill>
                <a:latin typeface="Arial"/>
                <a:cs typeface="Arial"/>
              </a:rPr>
              <a:t>m</a:t>
            </a:r>
            <a:r>
              <a:rPr sz="2000" dirty="0">
                <a:solidFill>
                  <a:srgbClr val="CC0065"/>
                </a:solidFill>
                <a:latin typeface="Arial"/>
                <a:cs typeface="Arial"/>
              </a:rPr>
              <a:t>e</a:t>
            </a:r>
            <a:r>
              <a:rPr sz="2000" spc="-5" dirty="0">
                <a:solidFill>
                  <a:srgbClr val="CC0065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CC0065"/>
                </a:solidFill>
                <a:latin typeface="Arial"/>
                <a:cs typeface="Arial"/>
              </a:rPr>
              <a:t>tr</a:t>
            </a:r>
            <a:r>
              <a:rPr sz="2000" dirty="0">
                <a:solidFill>
                  <a:srgbClr val="CC0065"/>
                </a:solidFill>
                <a:latin typeface="Arial"/>
                <a:cs typeface="Arial"/>
              </a:rPr>
              <a:t>a</a:t>
            </a:r>
            <a:r>
              <a:rPr sz="2000" spc="-15" dirty="0">
                <a:solidFill>
                  <a:srgbClr val="CC0065"/>
                </a:solidFill>
                <a:latin typeface="Arial"/>
                <a:cs typeface="Arial"/>
              </a:rPr>
              <a:t>n</a:t>
            </a:r>
            <a:r>
              <a:rPr sz="2000" spc="5" dirty="0">
                <a:solidFill>
                  <a:srgbClr val="CC0065"/>
                </a:solidFill>
                <a:latin typeface="Arial"/>
                <a:cs typeface="Arial"/>
              </a:rPr>
              <a:t>s</a:t>
            </a:r>
            <a:r>
              <a:rPr sz="2000" spc="-10" dirty="0">
                <a:solidFill>
                  <a:srgbClr val="CC0065"/>
                </a:solidFill>
                <a:latin typeface="Arial"/>
                <a:cs typeface="Arial"/>
              </a:rPr>
              <a:t>f</a:t>
            </a:r>
            <a:r>
              <a:rPr sz="2000" spc="-15" dirty="0">
                <a:solidFill>
                  <a:srgbClr val="CC0065"/>
                </a:solidFill>
                <a:latin typeface="Arial"/>
                <a:cs typeface="Arial"/>
              </a:rPr>
              <a:t>o</a:t>
            </a:r>
            <a:r>
              <a:rPr sz="2000" dirty="0">
                <a:solidFill>
                  <a:srgbClr val="CC0065"/>
                </a:solidFill>
                <a:latin typeface="Arial"/>
                <a:cs typeface="Arial"/>
              </a:rPr>
              <a:t>r</a:t>
            </a:r>
            <a:r>
              <a:rPr sz="2000" spc="-15" dirty="0">
                <a:solidFill>
                  <a:srgbClr val="CC0065"/>
                </a:solidFill>
                <a:latin typeface="Arial"/>
                <a:cs typeface="Arial"/>
              </a:rPr>
              <a:t>m</a:t>
            </a:r>
            <a:r>
              <a:rPr sz="2000" dirty="0">
                <a:solidFill>
                  <a:srgbClr val="CC0065"/>
                </a:solidFill>
                <a:latin typeface="Arial"/>
                <a:cs typeface="Arial"/>
              </a:rPr>
              <a:t>a</a:t>
            </a:r>
            <a:r>
              <a:rPr sz="2000" spc="-10" dirty="0">
                <a:solidFill>
                  <a:srgbClr val="CC0065"/>
                </a:solidFill>
                <a:latin typeface="Arial"/>
                <a:cs typeface="Arial"/>
              </a:rPr>
              <a:t>t</a:t>
            </a:r>
            <a:r>
              <a:rPr sz="2000" spc="-5" dirty="0">
                <a:solidFill>
                  <a:srgbClr val="CC0065"/>
                </a:solidFill>
                <a:latin typeface="Arial"/>
                <a:cs typeface="Arial"/>
              </a:rPr>
              <a:t>i</a:t>
            </a:r>
            <a:r>
              <a:rPr sz="2000" dirty="0">
                <a:solidFill>
                  <a:srgbClr val="CC0065"/>
                </a:solidFill>
                <a:latin typeface="Arial"/>
                <a:cs typeface="Arial"/>
              </a:rPr>
              <a:t>on</a:t>
            </a:r>
            <a:r>
              <a:rPr sz="2000" spc="-5" dirty="0">
                <a:solidFill>
                  <a:srgbClr val="CC0065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CC0065"/>
                </a:solidFill>
                <a:latin typeface="Arial"/>
                <a:cs typeface="Arial"/>
              </a:rPr>
              <a:t>of</a:t>
            </a:r>
            <a:r>
              <a:rPr sz="2000" spc="-10" dirty="0">
                <a:solidFill>
                  <a:srgbClr val="CC0065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CC0065"/>
                </a:solidFill>
                <a:latin typeface="Arial"/>
                <a:cs typeface="Arial"/>
              </a:rPr>
              <a:t>i</a:t>
            </a:r>
            <a:r>
              <a:rPr sz="2000" spc="-20" dirty="0">
                <a:solidFill>
                  <a:srgbClr val="CC0065"/>
                </a:solidFill>
                <a:latin typeface="Arial"/>
                <a:cs typeface="Arial"/>
              </a:rPr>
              <a:t>t</a:t>
            </a:r>
            <a:r>
              <a:rPr sz="2000" dirty="0">
                <a:solidFill>
                  <a:srgbClr val="CC0065"/>
                </a:solidFill>
                <a:latin typeface="Arial"/>
                <a:cs typeface="Arial"/>
              </a:rPr>
              <a:t>s </a:t>
            </a:r>
            <a:r>
              <a:rPr sz="2000" spc="-5" dirty="0">
                <a:solidFill>
                  <a:srgbClr val="CC0065"/>
                </a:solidFill>
                <a:latin typeface="Arial"/>
                <a:cs typeface="Arial"/>
              </a:rPr>
              <a:t>i</a:t>
            </a:r>
            <a:r>
              <a:rPr sz="2000" dirty="0">
                <a:solidFill>
                  <a:srgbClr val="CC0065"/>
                </a:solidFill>
                <a:latin typeface="Arial"/>
                <a:cs typeface="Arial"/>
              </a:rPr>
              <a:t>nput</a:t>
            </a:r>
            <a:r>
              <a:rPr sz="2000" spc="-10" dirty="0">
                <a:solidFill>
                  <a:srgbClr val="CC0065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CC0065"/>
                </a:solidFill>
                <a:latin typeface="Arial"/>
                <a:cs typeface="Arial"/>
              </a:rPr>
              <a:t>d</a:t>
            </a:r>
            <a:r>
              <a:rPr sz="2000" spc="-15" dirty="0">
                <a:solidFill>
                  <a:srgbClr val="CC0065"/>
                </a:solidFill>
                <a:latin typeface="Arial"/>
                <a:cs typeface="Arial"/>
              </a:rPr>
              <a:t>a</a:t>
            </a:r>
            <a:r>
              <a:rPr sz="2000" spc="-10" dirty="0">
                <a:solidFill>
                  <a:srgbClr val="CC0065"/>
                </a:solidFill>
                <a:latin typeface="Arial"/>
                <a:cs typeface="Arial"/>
              </a:rPr>
              <a:t>t</a:t>
            </a:r>
            <a:r>
              <a:rPr sz="2000" dirty="0">
                <a:solidFill>
                  <a:srgbClr val="CC0065"/>
                </a:solidFill>
                <a:latin typeface="Arial"/>
                <a:cs typeface="Arial"/>
              </a:rPr>
              <a:t>a</a:t>
            </a:r>
            <a:r>
              <a:rPr sz="2000" spc="-5" dirty="0">
                <a:solidFill>
                  <a:srgbClr val="CC0065"/>
                </a:solidFill>
                <a:latin typeface="Arial"/>
                <a:cs typeface="Arial"/>
              </a:rPr>
              <a:t> </a:t>
            </a:r>
            <a:r>
              <a:rPr sz="2000" spc="-20" dirty="0">
                <a:solidFill>
                  <a:srgbClr val="CC0065"/>
                </a:solidFill>
                <a:latin typeface="Arial"/>
                <a:cs typeface="Arial"/>
              </a:rPr>
              <a:t>t</a:t>
            </a:r>
            <a:r>
              <a:rPr sz="2000" dirty="0">
                <a:solidFill>
                  <a:srgbClr val="CC0065"/>
                </a:solidFill>
                <a:latin typeface="Arial"/>
                <a:cs typeface="Arial"/>
              </a:rPr>
              <a:t>o</a:t>
            </a:r>
            <a:r>
              <a:rPr sz="2000" spc="-15" dirty="0">
                <a:solidFill>
                  <a:srgbClr val="CC0065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CC0065"/>
                </a:solidFill>
                <a:latin typeface="Arial"/>
                <a:cs typeface="Arial"/>
              </a:rPr>
              <a:t>y</a:t>
            </a:r>
            <a:r>
              <a:rPr sz="2000" spc="-5" dirty="0">
                <a:solidFill>
                  <a:srgbClr val="CC0065"/>
                </a:solidFill>
                <a:latin typeface="Arial"/>
                <a:cs typeface="Arial"/>
              </a:rPr>
              <a:t>i</a:t>
            </a:r>
            <a:r>
              <a:rPr sz="2000" dirty="0">
                <a:solidFill>
                  <a:srgbClr val="CC0065"/>
                </a:solidFill>
                <a:latin typeface="Arial"/>
                <a:cs typeface="Arial"/>
              </a:rPr>
              <a:t>e</a:t>
            </a:r>
            <a:r>
              <a:rPr sz="2000" spc="-5" dirty="0">
                <a:solidFill>
                  <a:srgbClr val="CC0065"/>
                </a:solidFill>
                <a:latin typeface="Arial"/>
                <a:cs typeface="Arial"/>
              </a:rPr>
              <a:t>l</a:t>
            </a:r>
            <a:r>
              <a:rPr sz="2000" dirty="0">
                <a:solidFill>
                  <a:srgbClr val="CC0065"/>
                </a:solidFill>
                <a:latin typeface="Arial"/>
                <a:cs typeface="Arial"/>
              </a:rPr>
              <a:t>d</a:t>
            </a:r>
            <a:r>
              <a:rPr sz="2000" spc="-5" dirty="0">
                <a:solidFill>
                  <a:srgbClr val="CC0065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CC0065"/>
                </a:solidFill>
                <a:latin typeface="Arial"/>
                <a:cs typeface="Arial"/>
              </a:rPr>
              <a:t>ou</a:t>
            </a:r>
            <a:r>
              <a:rPr sz="2000" spc="-10" dirty="0">
                <a:solidFill>
                  <a:srgbClr val="CC0065"/>
                </a:solidFill>
                <a:latin typeface="Arial"/>
                <a:cs typeface="Arial"/>
              </a:rPr>
              <a:t>t</a:t>
            </a:r>
            <a:r>
              <a:rPr sz="2000" dirty="0">
                <a:solidFill>
                  <a:srgbClr val="CC0065"/>
                </a:solidFill>
                <a:latin typeface="Arial"/>
                <a:cs typeface="Arial"/>
              </a:rPr>
              <a:t>put</a:t>
            </a:r>
            <a:r>
              <a:rPr sz="2000" spc="-10" dirty="0">
                <a:solidFill>
                  <a:srgbClr val="CC0065"/>
                </a:solidFill>
                <a:latin typeface="Arial"/>
                <a:cs typeface="Arial"/>
              </a:rPr>
              <a:t> </a:t>
            </a:r>
            <a:r>
              <a:rPr sz="2000" spc="-15" dirty="0">
                <a:solidFill>
                  <a:srgbClr val="CC0065"/>
                </a:solidFill>
                <a:latin typeface="Arial"/>
                <a:cs typeface="Arial"/>
              </a:rPr>
              <a:t>d</a:t>
            </a:r>
            <a:r>
              <a:rPr sz="2000" dirty="0">
                <a:solidFill>
                  <a:srgbClr val="CC0065"/>
                </a:solidFill>
                <a:latin typeface="Arial"/>
                <a:cs typeface="Arial"/>
              </a:rPr>
              <a:t>a</a:t>
            </a:r>
            <a:r>
              <a:rPr sz="2000" spc="-10" dirty="0">
                <a:solidFill>
                  <a:srgbClr val="CC0065"/>
                </a:solidFill>
                <a:latin typeface="Arial"/>
                <a:cs typeface="Arial"/>
              </a:rPr>
              <a:t>t</a:t>
            </a:r>
            <a:r>
              <a:rPr sz="2000" dirty="0">
                <a:solidFill>
                  <a:srgbClr val="CC0065"/>
                </a:solidFill>
                <a:latin typeface="Arial"/>
                <a:cs typeface="Arial"/>
              </a:rPr>
              <a:t>a.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988058" y="2261046"/>
            <a:ext cx="1240155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spc="5" dirty="0">
                <a:latin typeface="Arial"/>
                <a:cs typeface="Arial"/>
              </a:rPr>
              <a:t>D</a:t>
            </a:r>
            <a:r>
              <a:rPr sz="2000" dirty="0">
                <a:latin typeface="Arial"/>
                <a:cs typeface="Arial"/>
              </a:rPr>
              <a:t>a</a:t>
            </a:r>
            <a:r>
              <a:rPr sz="2000" spc="-20" dirty="0">
                <a:latin typeface="Arial"/>
                <a:cs typeface="Arial"/>
              </a:rPr>
              <a:t>t</a:t>
            </a:r>
            <a:r>
              <a:rPr sz="2000" dirty="0">
                <a:latin typeface="Arial"/>
                <a:cs typeface="Arial"/>
              </a:rPr>
              <a:t>a</a:t>
            </a:r>
            <a:r>
              <a:rPr sz="2000" spc="-5" dirty="0">
                <a:latin typeface="Arial"/>
                <a:cs typeface="Arial"/>
              </a:rPr>
              <a:t> S</a:t>
            </a:r>
            <a:r>
              <a:rPr sz="2000" spc="-10" dirty="0">
                <a:latin typeface="Arial"/>
                <a:cs typeface="Arial"/>
              </a:rPr>
              <a:t>t</a:t>
            </a:r>
            <a:r>
              <a:rPr sz="2000" dirty="0">
                <a:latin typeface="Arial"/>
                <a:cs typeface="Arial"/>
              </a:rPr>
              <a:t>ore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219187" y="1600200"/>
            <a:ext cx="914400" cy="381000"/>
          </a:xfrm>
          <a:custGeom>
            <a:avLst/>
            <a:gdLst/>
            <a:ahLst/>
            <a:cxnLst/>
            <a:rect l="l" t="t" r="r" b="b"/>
            <a:pathLst>
              <a:path w="914400" h="381000">
                <a:moveTo>
                  <a:pt x="0" y="380999"/>
                </a:moveTo>
                <a:lnTo>
                  <a:pt x="914399" y="380999"/>
                </a:lnTo>
                <a:lnTo>
                  <a:pt x="914399" y="0"/>
                </a:lnTo>
                <a:lnTo>
                  <a:pt x="0" y="0"/>
                </a:lnTo>
                <a:lnTo>
                  <a:pt x="0" y="380999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219187" y="2514600"/>
            <a:ext cx="914400" cy="0"/>
          </a:xfrm>
          <a:custGeom>
            <a:avLst/>
            <a:gdLst/>
            <a:ahLst/>
            <a:cxnLst/>
            <a:rect l="l" t="t" r="r" b="b"/>
            <a:pathLst>
              <a:path w="914400">
                <a:moveTo>
                  <a:pt x="0" y="0"/>
                </a:moveTo>
                <a:lnTo>
                  <a:pt x="914412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219187" y="2819400"/>
            <a:ext cx="914400" cy="0"/>
          </a:xfrm>
          <a:custGeom>
            <a:avLst/>
            <a:gdLst/>
            <a:ahLst/>
            <a:cxnLst/>
            <a:rect l="l" t="t" r="r" b="b"/>
            <a:pathLst>
              <a:path w="914400">
                <a:moveTo>
                  <a:pt x="0" y="0"/>
                </a:moveTo>
                <a:lnTo>
                  <a:pt x="914412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062215" y="2281428"/>
            <a:ext cx="462280" cy="233679"/>
          </a:xfrm>
          <a:custGeom>
            <a:avLst/>
            <a:gdLst/>
            <a:ahLst/>
            <a:cxnLst/>
            <a:rect l="l" t="t" r="r" b="b"/>
            <a:pathLst>
              <a:path w="462280" h="233680">
                <a:moveTo>
                  <a:pt x="391096" y="203168"/>
                </a:moveTo>
                <a:lnTo>
                  <a:pt x="376427" y="233171"/>
                </a:lnTo>
                <a:lnTo>
                  <a:pt x="461771" y="233171"/>
                </a:lnTo>
                <a:lnTo>
                  <a:pt x="443348" y="208787"/>
                </a:lnTo>
                <a:lnTo>
                  <a:pt x="402335" y="208787"/>
                </a:lnTo>
                <a:lnTo>
                  <a:pt x="391096" y="203168"/>
                </a:lnTo>
                <a:close/>
              </a:path>
              <a:path w="462280" h="233680">
                <a:moveTo>
                  <a:pt x="394997" y="195189"/>
                </a:moveTo>
                <a:lnTo>
                  <a:pt x="391096" y="203168"/>
                </a:lnTo>
                <a:lnTo>
                  <a:pt x="402335" y="208787"/>
                </a:lnTo>
                <a:lnTo>
                  <a:pt x="406907" y="208787"/>
                </a:lnTo>
                <a:lnTo>
                  <a:pt x="409955" y="207263"/>
                </a:lnTo>
                <a:lnTo>
                  <a:pt x="409955" y="202691"/>
                </a:lnTo>
                <a:lnTo>
                  <a:pt x="394997" y="195189"/>
                </a:lnTo>
                <a:close/>
              </a:path>
              <a:path w="462280" h="233680">
                <a:moveTo>
                  <a:pt x="409955" y="164591"/>
                </a:moveTo>
                <a:lnTo>
                  <a:pt x="394997" y="195189"/>
                </a:lnTo>
                <a:lnTo>
                  <a:pt x="409955" y="202691"/>
                </a:lnTo>
                <a:lnTo>
                  <a:pt x="409955" y="207263"/>
                </a:lnTo>
                <a:lnTo>
                  <a:pt x="406907" y="208787"/>
                </a:lnTo>
                <a:lnTo>
                  <a:pt x="443348" y="208787"/>
                </a:lnTo>
                <a:lnTo>
                  <a:pt x="409955" y="164591"/>
                </a:lnTo>
                <a:close/>
              </a:path>
              <a:path w="462280" h="233680">
                <a:moveTo>
                  <a:pt x="6095" y="0"/>
                </a:moveTo>
                <a:lnTo>
                  <a:pt x="3047" y="0"/>
                </a:lnTo>
                <a:lnTo>
                  <a:pt x="0" y="3047"/>
                </a:lnTo>
                <a:lnTo>
                  <a:pt x="0" y="6095"/>
                </a:lnTo>
                <a:lnTo>
                  <a:pt x="3047" y="9143"/>
                </a:lnTo>
                <a:lnTo>
                  <a:pt x="391096" y="203168"/>
                </a:lnTo>
                <a:lnTo>
                  <a:pt x="394997" y="195189"/>
                </a:lnTo>
                <a:lnTo>
                  <a:pt x="60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824227" y="2286000"/>
            <a:ext cx="386080" cy="233679"/>
          </a:xfrm>
          <a:custGeom>
            <a:avLst/>
            <a:gdLst/>
            <a:ahLst/>
            <a:cxnLst/>
            <a:rect l="l" t="t" r="r" b="b"/>
            <a:pathLst>
              <a:path w="386080" h="233680">
                <a:moveTo>
                  <a:pt x="318056" y="35580"/>
                </a:moveTo>
                <a:lnTo>
                  <a:pt x="1523" y="224027"/>
                </a:lnTo>
                <a:lnTo>
                  <a:pt x="0" y="227075"/>
                </a:lnTo>
                <a:lnTo>
                  <a:pt x="0" y="231647"/>
                </a:lnTo>
                <a:lnTo>
                  <a:pt x="3047" y="233171"/>
                </a:lnTo>
                <a:lnTo>
                  <a:pt x="7619" y="233171"/>
                </a:lnTo>
                <a:lnTo>
                  <a:pt x="322690" y="43246"/>
                </a:lnTo>
                <a:lnTo>
                  <a:pt x="318056" y="35580"/>
                </a:lnTo>
                <a:close/>
              </a:path>
              <a:path w="386080" h="233680">
                <a:moveTo>
                  <a:pt x="368062" y="27431"/>
                </a:moveTo>
                <a:lnTo>
                  <a:pt x="332231" y="27431"/>
                </a:lnTo>
                <a:lnTo>
                  <a:pt x="335279" y="30479"/>
                </a:lnTo>
                <a:lnTo>
                  <a:pt x="335279" y="33527"/>
                </a:lnTo>
                <a:lnTo>
                  <a:pt x="333755" y="36575"/>
                </a:lnTo>
                <a:lnTo>
                  <a:pt x="322690" y="43246"/>
                </a:lnTo>
                <a:lnTo>
                  <a:pt x="339851" y="71627"/>
                </a:lnTo>
                <a:lnTo>
                  <a:pt x="368062" y="27431"/>
                </a:lnTo>
                <a:close/>
              </a:path>
              <a:path w="386080" h="233680">
                <a:moveTo>
                  <a:pt x="332231" y="27431"/>
                </a:moveTo>
                <a:lnTo>
                  <a:pt x="329183" y="28955"/>
                </a:lnTo>
                <a:lnTo>
                  <a:pt x="318056" y="35580"/>
                </a:lnTo>
                <a:lnTo>
                  <a:pt x="322690" y="43246"/>
                </a:lnTo>
                <a:lnTo>
                  <a:pt x="333755" y="36575"/>
                </a:lnTo>
                <a:lnTo>
                  <a:pt x="335279" y="33527"/>
                </a:lnTo>
                <a:lnTo>
                  <a:pt x="335279" y="30479"/>
                </a:lnTo>
                <a:lnTo>
                  <a:pt x="332231" y="27431"/>
                </a:lnTo>
                <a:close/>
              </a:path>
              <a:path w="386080" h="233680">
                <a:moveTo>
                  <a:pt x="385571" y="0"/>
                </a:moveTo>
                <a:lnTo>
                  <a:pt x="300227" y="6095"/>
                </a:lnTo>
                <a:lnTo>
                  <a:pt x="318056" y="35580"/>
                </a:lnTo>
                <a:lnTo>
                  <a:pt x="329183" y="28955"/>
                </a:lnTo>
                <a:lnTo>
                  <a:pt x="332231" y="27431"/>
                </a:lnTo>
                <a:lnTo>
                  <a:pt x="368062" y="27431"/>
                </a:lnTo>
                <a:lnTo>
                  <a:pt x="38557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5921760" y="1236157"/>
            <a:ext cx="3223895" cy="22193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75030">
              <a:lnSpc>
                <a:spcPct val="100000"/>
              </a:lnSpc>
            </a:pPr>
            <a:r>
              <a:rPr sz="2400" spc="-5" dirty="0">
                <a:latin typeface="Arial"/>
                <a:cs typeface="Arial"/>
              </a:rPr>
              <a:t>Fun</a:t>
            </a:r>
            <a:r>
              <a:rPr sz="2400" dirty="0">
                <a:latin typeface="Arial"/>
                <a:cs typeface="Arial"/>
              </a:rPr>
              <a:t>ct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spc="5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n</a:t>
            </a:r>
            <a:endParaRPr sz="24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135"/>
              </a:spcBef>
            </a:pPr>
            <a:r>
              <a:rPr sz="2000" dirty="0">
                <a:latin typeface="Arial"/>
                <a:cs typeface="Arial"/>
              </a:rPr>
              <a:t>A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5" dirty="0">
                <a:latin typeface="Arial"/>
                <a:cs typeface="Arial"/>
              </a:rPr>
              <a:t>s</a:t>
            </a:r>
            <a:r>
              <a:rPr sz="2000" spc="-15" dirty="0">
                <a:latin typeface="Arial"/>
                <a:cs typeface="Arial"/>
              </a:rPr>
              <a:t>o</a:t>
            </a:r>
            <a:r>
              <a:rPr sz="2000" dirty="0">
                <a:latin typeface="Arial"/>
                <a:cs typeface="Arial"/>
              </a:rPr>
              <a:t>u</a:t>
            </a:r>
            <a:r>
              <a:rPr sz="2000" spc="-10" dirty="0">
                <a:latin typeface="Arial"/>
                <a:cs typeface="Arial"/>
              </a:rPr>
              <a:t>r</a:t>
            </a:r>
            <a:r>
              <a:rPr sz="2000" spc="5" dirty="0">
                <a:latin typeface="Arial"/>
                <a:cs typeface="Arial"/>
              </a:rPr>
              <a:t>c</a:t>
            </a:r>
            <a:r>
              <a:rPr sz="2000" dirty="0">
                <a:latin typeface="Arial"/>
                <a:cs typeface="Arial"/>
              </a:rPr>
              <a:t>e</a:t>
            </a:r>
            <a:r>
              <a:rPr sz="2000" spc="-15" dirty="0">
                <a:latin typeface="Arial"/>
                <a:cs typeface="Arial"/>
              </a:rPr>
              <a:t> o</a:t>
            </a:r>
            <a:r>
              <a:rPr sz="2000" dirty="0">
                <a:latin typeface="Arial"/>
                <a:cs typeface="Arial"/>
              </a:rPr>
              <a:t>f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5" dirty="0">
                <a:latin typeface="Arial"/>
                <a:cs typeface="Arial"/>
              </a:rPr>
              <a:t>s</a:t>
            </a:r>
            <a:r>
              <a:rPr sz="2000" spc="-10" dirty="0">
                <a:latin typeface="Arial"/>
                <a:cs typeface="Arial"/>
              </a:rPr>
              <a:t>yst</a:t>
            </a:r>
            <a:r>
              <a:rPr sz="2000" dirty="0">
                <a:latin typeface="Arial"/>
                <a:cs typeface="Arial"/>
              </a:rPr>
              <a:t>em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i</a:t>
            </a:r>
            <a:r>
              <a:rPr sz="2000" spc="-15" dirty="0">
                <a:latin typeface="Arial"/>
                <a:cs typeface="Arial"/>
              </a:rPr>
              <a:t>n</a:t>
            </a:r>
            <a:r>
              <a:rPr sz="2000" dirty="0">
                <a:latin typeface="Arial"/>
                <a:cs typeface="Arial"/>
              </a:rPr>
              <a:t>p</a:t>
            </a:r>
            <a:r>
              <a:rPr sz="2000" spc="-15" dirty="0">
                <a:latin typeface="Arial"/>
                <a:cs typeface="Arial"/>
              </a:rPr>
              <a:t>u</a:t>
            </a:r>
            <a:r>
              <a:rPr sz="2000" spc="-10" dirty="0">
                <a:latin typeface="Arial"/>
                <a:cs typeface="Arial"/>
              </a:rPr>
              <a:t>t</a:t>
            </a:r>
            <a:r>
              <a:rPr sz="2000" dirty="0">
                <a:latin typeface="Arial"/>
                <a:cs typeface="Arial"/>
              </a:rPr>
              <a:t>s </a:t>
            </a:r>
            <a:r>
              <a:rPr sz="2000" spc="-15" dirty="0">
                <a:latin typeface="Arial"/>
                <a:cs typeface="Arial"/>
              </a:rPr>
              <a:t>o</a:t>
            </a:r>
            <a:r>
              <a:rPr sz="2000" dirty="0">
                <a:latin typeface="Arial"/>
                <a:cs typeface="Arial"/>
              </a:rPr>
              <a:t>r </a:t>
            </a:r>
            <a:r>
              <a:rPr sz="2000" spc="5" dirty="0">
                <a:latin typeface="Arial"/>
                <a:cs typeface="Arial"/>
              </a:rPr>
              <a:t>s</a:t>
            </a:r>
            <a:r>
              <a:rPr sz="2000" spc="-5" dirty="0">
                <a:latin typeface="Arial"/>
                <a:cs typeface="Arial"/>
              </a:rPr>
              <a:t>i</a:t>
            </a:r>
            <a:r>
              <a:rPr sz="2000" spc="-15" dirty="0">
                <a:latin typeface="Arial"/>
                <a:cs typeface="Arial"/>
              </a:rPr>
              <a:t>n</a:t>
            </a:r>
            <a:r>
              <a:rPr sz="2000" dirty="0">
                <a:latin typeface="Arial"/>
                <a:cs typeface="Arial"/>
              </a:rPr>
              <a:t>k of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spc="5" dirty="0">
                <a:latin typeface="Arial"/>
                <a:cs typeface="Arial"/>
              </a:rPr>
              <a:t>s</a:t>
            </a:r>
            <a:r>
              <a:rPr sz="2000" spc="-20" dirty="0">
                <a:latin typeface="Arial"/>
                <a:cs typeface="Arial"/>
              </a:rPr>
              <a:t>y</a:t>
            </a:r>
            <a:r>
              <a:rPr sz="2000" spc="5" dirty="0">
                <a:latin typeface="Arial"/>
                <a:cs typeface="Arial"/>
              </a:rPr>
              <a:t>s</a:t>
            </a:r>
            <a:r>
              <a:rPr sz="2000" spc="-20" dirty="0">
                <a:latin typeface="Arial"/>
                <a:cs typeface="Arial"/>
              </a:rPr>
              <a:t>t</a:t>
            </a:r>
            <a:r>
              <a:rPr sz="2000" dirty="0">
                <a:latin typeface="Arial"/>
                <a:cs typeface="Arial"/>
              </a:rPr>
              <a:t>em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o</a:t>
            </a:r>
            <a:r>
              <a:rPr sz="2000" dirty="0">
                <a:latin typeface="Arial"/>
                <a:cs typeface="Arial"/>
              </a:rPr>
              <a:t>u</a:t>
            </a:r>
            <a:r>
              <a:rPr sz="2000" spc="-10" dirty="0">
                <a:latin typeface="Arial"/>
                <a:cs typeface="Arial"/>
              </a:rPr>
              <a:t>t</a:t>
            </a:r>
            <a:r>
              <a:rPr sz="2000" dirty="0">
                <a:latin typeface="Arial"/>
                <a:cs typeface="Arial"/>
              </a:rPr>
              <a:t>pu</a:t>
            </a:r>
            <a:r>
              <a:rPr sz="2000" spc="-20" dirty="0">
                <a:latin typeface="Arial"/>
                <a:cs typeface="Arial"/>
              </a:rPr>
              <a:t>t</a:t>
            </a:r>
            <a:r>
              <a:rPr sz="2000" dirty="0">
                <a:latin typeface="Arial"/>
                <a:cs typeface="Arial"/>
              </a:rPr>
              <a:t>s</a:t>
            </a:r>
            <a:endParaRPr sz="2000">
              <a:latin typeface="Arial"/>
              <a:cs typeface="Arial"/>
            </a:endParaRPr>
          </a:p>
          <a:p>
            <a:pPr marL="36830" marR="487680">
              <a:lnSpc>
                <a:spcPct val="100000"/>
              </a:lnSpc>
              <a:spcBef>
                <a:spcPts val="345"/>
              </a:spcBef>
            </a:pPr>
            <a:r>
              <a:rPr sz="2000" dirty="0">
                <a:latin typeface="Arial"/>
                <a:cs typeface="Arial"/>
              </a:rPr>
              <a:t>A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rep</a:t>
            </a:r>
            <a:r>
              <a:rPr sz="2000" spc="-15" dirty="0">
                <a:latin typeface="Arial"/>
                <a:cs typeface="Arial"/>
              </a:rPr>
              <a:t>o</a:t>
            </a:r>
            <a:r>
              <a:rPr sz="2000" spc="5" dirty="0">
                <a:latin typeface="Arial"/>
                <a:cs typeface="Arial"/>
              </a:rPr>
              <a:t>s</a:t>
            </a:r>
            <a:r>
              <a:rPr sz="2000" spc="-5" dirty="0">
                <a:latin typeface="Arial"/>
                <a:cs typeface="Arial"/>
              </a:rPr>
              <a:t>i</a:t>
            </a:r>
            <a:r>
              <a:rPr sz="2000" spc="-10" dirty="0">
                <a:latin typeface="Arial"/>
                <a:cs typeface="Arial"/>
              </a:rPr>
              <a:t>t</a:t>
            </a:r>
            <a:r>
              <a:rPr sz="2000" spc="-15" dirty="0">
                <a:latin typeface="Arial"/>
                <a:cs typeface="Arial"/>
              </a:rPr>
              <a:t>o</a:t>
            </a:r>
            <a:r>
              <a:rPr sz="2000" dirty="0">
                <a:latin typeface="Arial"/>
                <a:cs typeface="Arial"/>
              </a:rPr>
              <a:t>ry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of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da</a:t>
            </a:r>
            <a:r>
              <a:rPr sz="2000" spc="-20" dirty="0">
                <a:latin typeface="Arial"/>
                <a:cs typeface="Arial"/>
              </a:rPr>
              <a:t>t</a:t>
            </a:r>
            <a:r>
              <a:rPr sz="2000" dirty="0">
                <a:latin typeface="Arial"/>
                <a:cs typeface="Arial"/>
              </a:rPr>
              <a:t>a,</a:t>
            </a:r>
            <a:r>
              <a:rPr sz="2000" spc="-10" dirty="0">
                <a:latin typeface="Arial"/>
                <a:cs typeface="Arial"/>
              </a:rPr>
              <a:t> t</a:t>
            </a:r>
            <a:r>
              <a:rPr sz="2000" spc="-15" dirty="0">
                <a:latin typeface="Arial"/>
                <a:cs typeface="Arial"/>
              </a:rPr>
              <a:t>h</a:t>
            </a:r>
            <a:r>
              <a:rPr sz="2000" dirty="0">
                <a:latin typeface="Arial"/>
                <a:cs typeface="Arial"/>
              </a:rPr>
              <a:t>e a</a:t>
            </a:r>
            <a:r>
              <a:rPr sz="2000" spc="-10" dirty="0">
                <a:latin typeface="Arial"/>
                <a:cs typeface="Arial"/>
              </a:rPr>
              <a:t>r</a:t>
            </a:r>
            <a:r>
              <a:rPr sz="2000" dirty="0">
                <a:latin typeface="Arial"/>
                <a:cs typeface="Arial"/>
              </a:rPr>
              <a:t>ro</a:t>
            </a:r>
            <a:r>
              <a:rPr sz="2000" spc="-10" dirty="0">
                <a:latin typeface="Arial"/>
                <a:cs typeface="Arial"/>
              </a:rPr>
              <a:t>w</a:t>
            </a:r>
            <a:r>
              <a:rPr sz="2000" dirty="0">
                <a:latin typeface="Arial"/>
                <a:cs typeface="Arial"/>
              </a:rPr>
              <a:t>he</a:t>
            </a:r>
            <a:r>
              <a:rPr sz="2000" spc="-15" dirty="0">
                <a:latin typeface="Arial"/>
                <a:cs typeface="Arial"/>
              </a:rPr>
              <a:t>a</a:t>
            </a:r>
            <a:r>
              <a:rPr sz="2000" dirty="0">
                <a:latin typeface="Arial"/>
                <a:cs typeface="Arial"/>
              </a:rPr>
              <a:t>d</a:t>
            </a:r>
            <a:r>
              <a:rPr sz="2000" spc="-5" dirty="0">
                <a:latin typeface="Arial"/>
                <a:cs typeface="Arial"/>
              </a:rPr>
              <a:t> i</a:t>
            </a:r>
            <a:r>
              <a:rPr sz="2000" dirty="0">
                <a:latin typeface="Arial"/>
                <a:cs typeface="Arial"/>
              </a:rPr>
              <a:t>nd</a:t>
            </a:r>
            <a:r>
              <a:rPr sz="2000" spc="-5" dirty="0">
                <a:latin typeface="Arial"/>
                <a:cs typeface="Arial"/>
              </a:rPr>
              <a:t>i</a:t>
            </a:r>
            <a:r>
              <a:rPr sz="2000" spc="5" dirty="0">
                <a:latin typeface="Arial"/>
                <a:cs typeface="Arial"/>
              </a:rPr>
              <a:t>c</a:t>
            </a:r>
            <a:r>
              <a:rPr sz="2000" dirty="0">
                <a:latin typeface="Arial"/>
                <a:cs typeface="Arial"/>
              </a:rPr>
              <a:t>a</a:t>
            </a:r>
            <a:r>
              <a:rPr sz="2000" spc="-10" dirty="0">
                <a:latin typeface="Arial"/>
                <a:cs typeface="Arial"/>
              </a:rPr>
              <a:t>t</a:t>
            </a:r>
            <a:r>
              <a:rPr sz="2000" dirty="0">
                <a:latin typeface="Arial"/>
                <a:cs typeface="Arial"/>
              </a:rPr>
              <a:t>e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net </a:t>
            </a:r>
            <a:r>
              <a:rPr sz="2000" spc="-5" dirty="0">
                <a:latin typeface="Arial"/>
                <a:cs typeface="Arial"/>
              </a:rPr>
              <a:t>i</a:t>
            </a:r>
            <a:r>
              <a:rPr sz="2000" dirty="0">
                <a:latin typeface="Arial"/>
                <a:cs typeface="Arial"/>
              </a:rPr>
              <a:t>nput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</a:t>
            </a:r>
            <a:r>
              <a:rPr sz="2000" spc="-15" dirty="0">
                <a:latin typeface="Arial"/>
                <a:cs typeface="Arial"/>
              </a:rPr>
              <a:t>n</a:t>
            </a:r>
            <a:r>
              <a:rPr sz="2000" dirty="0">
                <a:latin typeface="Arial"/>
                <a:cs typeface="Arial"/>
              </a:rPr>
              <a:t>d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n</a:t>
            </a:r>
            <a:r>
              <a:rPr sz="2000" spc="-15" dirty="0">
                <a:latin typeface="Arial"/>
                <a:cs typeface="Arial"/>
              </a:rPr>
              <a:t>e</a:t>
            </a:r>
            <a:r>
              <a:rPr sz="2000" dirty="0">
                <a:latin typeface="Arial"/>
                <a:cs typeface="Arial"/>
              </a:rPr>
              <a:t>t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ou</a:t>
            </a:r>
            <a:r>
              <a:rPr sz="2000" spc="-10" dirty="0">
                <a:latin typeface="Arial"/>
                <a:cs typeface="Arial"/>
              </a:rPr>
              <a:t>t</a:t>
            </a:r>
            <a:r>
              <a:rPr sz="2000" dirty="0">
                <a:latin typeface="Arial"/>
                <a:cs typeface="Arial"/>
              </a:rPr>
              <a:t>p</a:t>
            </a:r>
            <a:r>
              <a:rPr sz="2000" spc="-15" dirty="0">
                <a:latin typeface="Arial"/>
                <a:cs typeface="Arial"/>
              </a:rPr>
              <a:t>u</a:t>
            </a:r>
            <a:r>
              <a:rPr sz="2000" spc="-10" dirty="0">
                <a:latin typeface="Arial"/>
                <a:cs typeface="Arial"/>
              </a:rPr>
              <a:t>t</a:t>
            </a:r>
            <a:r>
              <a:rPr sz="2000" dirty="0">
                <a:latin typeface="Arial"/>
                <a:cs typeface="Arial"/>
              </a:rPr>
              <a:t>s</a:t>
            </a:r>
            <a:endParaRPr sz="2000">
              <a:latin typeface="Arial"/>
              <a:cs typeface="Arial"/>
            </a:endParaRPr>
          </a:p>
          <a:p>
            <a:pPr marL="36830">
              <a:lnSpc>
                <a:spcPct val="100000"/>
              </a:lnSpc>
            </a:pPr>
            <a:r>
              <a:rPr sz="2000" spc="-10" dirty="0">
                <a:latin typeface="Arial"/>
                <a:cs typeface="Arial"/>
              </a:rPr>
              <a:t>t</a:t>
            </a:r>
            <a:r>
              <a:rPr sz="2000" dirty="0">
                <a:latin typeface="Arial"/>
                <a:cs typeface="Arial"/>
              </a:rPr>
              <a:t>o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5" dirty="0">
                <a:latin typeface="Arial"/>
                <a:cs typeface="Arial"/>
              </a:rPr>
              <a:t>s</a:t>
            </a:r>
            <a:r>
              <a:rPr sz="2000" spc="-20" dirty="0">
                <a:latin typeface="Arial"/>
                <a:cs typeface="Arial"/>
              </a:rPr>
              <a:t>t</a:t>
            </a:r>
            <a:r>
              <a:rPr sz="2000" spc="-15" dirty="0">
                <a:latin typeface="Arial"/>
                <a:cs typeface="Arial"/>
              </a:rPr>
              <a:t>o</a:t>
            </a:r>
            <a:r>
              <a:rPr sz="2000" dirty="0">
                <a:latin typeface="Arial"/>
                <a:cs typeface="Arial"/>
              </a:rPr>
              <a:t>re</a:t>
            </a:r>
            <a:endParaRPr sz="20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898142" y="1236157"/>
            <a:ext cx="1647825" cy="6515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>
              <a:lnSpc>
                <a:spcPct val="100000"/>
              </a:lnSpc>
            </a:pPr>
            <a:r>
              <a:rPr sz="2400" spc="-5" dirty="0">
                <a:latin typeface="Arial"/>
                <a:cs typeface="Arial"/>
              </a:rPr>
              <a:t>Na</a:t>
            </a:r>
            <a:r>
              <a:rPr sz="2400" dirty="0">
                <a:latin typeface="Arial"/>
                <a:cs typeface="Arial"/>
              </a:rPr>
              <a:t>me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2000" spc="-5" dirty="0">
                <a:latin typeface="Arial"/>
                <a:cs typeface="Arial"/>
              </a:rPr>
              <a:t>S</a:t>
            </a:r>
            <a:r>
              <a:rPr sz="2000" dirty="0">
                <a:latin typeface="Arial"/>
                <a:cs typeface="Arial"/>
              </a:rPr>
              <a:t>ou</a:t>
            </a:r>
            <a:r>
              <a:rPr sz="2000" spc="-10" dirty="0">
                <a:latin typeface="Arial"/>
                <a:cs typeface="Arial"/>
              </a:rPr>
              <a:t>r</a:t>
            </a:r>
            <a:r>
              <a:rPr sz="2000" spc="5" dirty="0">
                <a:latin typeface="Arial"/>
                <a:cs typeface="Arial"/>
              </a:rPr>
              <a:t>c</a:t>
            </a:r>
            <a:r>
              <a:rPr sz="2000" dirty="0">
                <a:latin typeface="Arial"/>
                <a:cs typeface="Arial"/>
              </a:rPr>
              <a:t>e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o</a:t>
            </a:r>
            <a:r>
              <a:rPr sz="2000" dirty="0">
                <a:latin typeface="Arial"/>
                <a:cs typeface="Arial"/>
              </a:rPr>
              <a:t>r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5" dirty="0">
                <a:latin typeface="Arial"/>
                <a:cs typeface="Arial"/>
              </a:rPr>
              <a:t>s</a:t>
            </a:r>
            <a:r>
              <a:rPr sz="2000" spc="-5" dirty="0">
                <a:latin typeface="Arial"/>
                <a:cs typeface="Arial"/>
              </a:rPr>
              <a:t>i</a:t>
            </a:r>
            <a:r>
              <a:rPr sz="2000" spc="-15" dirty="0">
                <a:latin typeface="Arial"/>
                <a:cs typeface="Arial"/>
              </a:rPr>
              <a:t>n</a:t>
            </a:r>
            <a:r>
              <a:rPr sz="2000" dirty="0">
                <a:latin typeface="Arial"/>
                <a:cs typeface="Arial"/>
              </a:rPr>
              <a:t>k</a:t>
            </a:r>
            <a:endParaRPr sz="20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50241" y="455316"/>
            <a:ext cx="3676650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1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44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6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7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2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6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 </a:t>
            </a:r>
            <a:r>
              <a:rPr sz="3600" spc="-105" dirty="0">
                <a:solidFill>
                  <a:srgbClr val="3232FF"/>
                </a:solidFill>
                <a:latin typeface="Times New Roman"/>
                <a:cs typeface="Times New Roman"/>
              </a:rPr>
              <a:t> </a:t>
            </a:r>
            <a:r>
              <a:rPr sz="3600" spc="12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6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09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4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6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endParaRPr sz="36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761987" y="990600"/>
            <a:ext cx="8610600" cy="0"/>
          </a:xfrm>
          <a:custGeom>
            <a:avLst/>
            <a:gdLst/>
            <a:ahLst/>
            <a:cxnLst/>
            <a:rect l="l" t="t" r="r" b="b"/>
            <a:pathLst>
              <a:path w="8610600">
                <a:moveTo>
                  <a:pt x="0" y="0"/>
                </a:moveTo>
                <a:lnTo>
                  <a:pt x="8610611" y="0"/>
                </a:lnTo>
              </a:path>
            </a:pathLst>
          </a:custGeom>
          <a:ln w="571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840729" y="3304992"/>
            <a:ext cx="135255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5" dirty="0">
                <a:solidFill>
                  <a:srgbClr val="009900"/>
                </a:solidFill>
                <a:latin typeface="Arial"/>
                <a:cs typeface="Arial"/>
              </a:rPr>
              <a:t>Leve</a:t>
            </a:r>
            <a:r>
              <a:rPr sz="2800" spc="-10" dirty="0">
                <a:solidFill>
                  <a:srgbClr val="009900"/>
                </a:solidFill>
                <a:latin typeface="Arial"/>
                <a:cs typeface="Arial"/>
              </a:rPr>
              <a:t>li</a:t>
            </a:r>
            <a:r>
              <a:rPr sz="2800" spc="-15" dirty="0">
                <a:solidFill>
                  <a:srgbClr val="009900"/>
                </a:solidFill>
                <a:latin typeface="Arial"/>
                <a:cs typeface="Arial"/>
              </a:rPr>
              <a:t>n</a:t>
            </a:r>
            <a:r>
              <a:rPr sz="2800" spc="-20" dirty="0">
                <a:solidFill>
                  <a:srgbClr val="009900"/>
                </a:solidFill>
                <a:latin typeface="Arial"/>
                <a:cs typeface="Arial"/>
              </a:rPr>
              <a:t>g</a:t>
            </a:r>
            <a:endParaRPr sz="2800">
              <a:latin typeface="Arial"/>
              <a:cs typeface="Arial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2555">
              <a:lnSpc>
                <a:spcPct val="100000"/>
              </a:lnSpc>
            </a:pPr>
            <a:fld id="{81D60167-4931-47E6-BA6A-407CBD079E47}" type="slidenum">
              <a:rPr dirty="0"/>
              <a:pPr marL="122555">
                <a:lnSpc>
                  <a:spcPct val="100000"/>
                </a:lnSpc>
              </a:pPr>
              <a:t>84</a:t>
            </a:fld>
            <a:endParaRPr dirty="0"/>
          </a:p>
        </p:txBody>
      </p:sp>
      <p:sp>
        <p:nvSpPr>
          <p:cNvPr id="16" name="object 1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S</a:t>
            </a:r>
            <a:r>
              <a:rPr spc="-10" dirty="0"/>
              <a:t>o</a:t>
            </a:r>
            <a:r>
              <a:rPr spc="-5" dirty="0"/>
              <a:t>f</a:t>
            </a:r>
            <a:r>
              <a:rPr dirty="0"/>
              <a:t>t</a:t>
            </a:r>
            <a:r>
              <a:rPr spc="-20" dirty="0"/>
              <a:t>w</a:t>
            </a:r>
            <a:r>
              <a:rPr dirty="0"/>
              <a:t>a</a:t>
            </a:r>
            <a:r>
              <a:rPr spc="-5" dirty="0"/>
              <a:t>r</a:t>
            </a:r>
            <a:r>
              <a:rPr dirty="0"/>
              <a:t>e</a:t>
            </a:r>
            <a:r>
              <a:rPr spc="-5" dirty="0"/>
              <a:t> </a:t>
            </a:r>
            <a:r>
              <a:rPr dirty="0"/>
              <a:t>E</a:t>
            </a:r>
            <a:r>
              <a:rPr spc="5" dirty="0"/>
              <a:t>n</a:t>
            </a:r>
            <a:r>
              <a:rPr spc="-10" dirty="0"/>
              <a:t>g</a:t>
            </a:r>
            <a:r>
              <a:rPr dirty="0"/>
              <a:t>i</a:t>
            </a:r>
            <a:r>
              <a:rPr spc="5" dirty="0"/>
              <a:t>n</a:t>
            </a:r>
            <a:r>
              <a:rPr spc="-10" dirty="0"/>
              <a:t>ee</a:t>
            </a:r>
            <a:r>
              <a:rPr spc="-5" dirty="0"/>
              <a:t>r</a:t>
            </a:r>
            <a:r>
              <a:rPr spc="-10" dirty="0"/>
              <a:t>i</a:t>
            </a:r>
            <a:r>
              <a:rPr spc="5" dirty="0"/>
              <a:t>n</a:t>
            </a:r>
            <a:r>
              <a:rPr dirty="0"/>
              <a:t>g</a:t>
            </a:r>
            <a:r>
              <a:rPr spc="-5" dirty="0"/>
              <a:t> </a:t>
            </a:r>
            <a:r>
              <a:rPr spc="-20" dirty="0"/>
              <a:t>(</a:t>
            </a:r>
            <a:r>
              <a:rPr spc="-10" dirty="0"/>
              <a:t>3</a:t>
            </a:r>
            <a:r>
              <a:rPr sz="750" baseline="22222" dirty="0"/>
              <a:t>rd </a:t>
            </a:r>
            <a:r>
              <a:rPr sz="750" spc="-75" baseline="22222" dirty="0"/>
              <a:t> </a:t>
            </a:r>
            <a:r>
              <a:rPr sz="800" spc="-10" dirty="0"/>
              <a:t>ed</a:t>
            </a:r>
            <a:r>
              <a:rPr sz="800" dirty="0"/>
              <a:t>.</a:t>
            </a:r>
            <a:r>
              <a:rPr sz="800" spc="-5" dirty="0"/>
              <a:t>)</a:t>
            </a:r>
            <a:r>
              <a:rPr sz="800" dirty="0"/>
              <a:t>,</a:t>
            </a:r>
            <a:r>
              <a:rPr sz="800" spc="-5" dirty="0"/>
              <a:t> </a:t>
            </a:r>
            <a:r>
              <a:rPr sz="800" dirty="0"/>
              <a:t>By</a:t>
            </a:r>
            <a:r>
              <a:rPr sz="800" spc="-15" dirty="0"/>
              <a:t> </a:t>
            </a:r>
            <a:r>
              <a:rPr sz="800" spc="-20" dirty="0"/>
              <a:t>K</a:t>
            </a:r>
            <a:r>
              <a:rPr sz="800" spc="15" dirty="0"/>
              <a:t>.</a:t>
            </a:r>
            <a:r>
              <a:rPr sz="800" dirty="0"/>
              <a:t>K</a:t>
            </a:r>
            <a:r>
              <a:rPr sz="800" spc="-15" dirty="0"/>
              <a:t> </a:t>
            </a:r>
            <a:r>
              <a:rPr sz="800" spc="-5" dirty="0"/>
              <a:t>A</a:t>
            </a:r>
            <a:r>
              <a:rPr sz="800" spc="-10" dirty="0"/>
              <a:t>gg</a:t>
            </a:r>
            <a:r>
              <a:rPr sz="800" dirty="0"/>
              <a:t>a</a:t>
            </a:r>
            <a:r>
              <a:rPr sz="800" spc="-5" dirty="0"/>
              <a:t>r</a:t>
            </a:r>
            <a:r>
              <a:rPr sz="800" spc="-20" dirty="0"/>
              <a:t>w</a:t>
            </a:r>
            <a:r>
              <a:rPr sz="800" dirty="0"/>
              <a:t>al</a:t>
            </a:r>
            <a:r>
              <a:rPr sz="800" spc="5" dirty="0"/>
              <a:t> </a:t>
            </a:r>
            <a:r>
              <a:rPr sz="800" dirty="0"/>
              <a:t>&amp;</a:t>
            </a:r>
            <a:r>
              <a:rPr sz="800" spc="-10" dirty="0"/>
              <a:t> </a:t>
            </a:r>
            <a:r>
              <a:rPr sz="800" spc="-5" dirty="0"/>
              <a:t>Y</a:t>
            </a:r>
            <a:r>
              <a:rPr sz="800" spc="-10" dirty="0"/>
              <a:t>oge</a:t>
            </a:r>
            <a:r>
              <a:rPr sz="800" spc="-5" dirty="0"/>
              <a:t>s</a:t>
            </a:r>
            <a:r>
              <a:rPr sz="800" dirty="0"/>
              <a:t>h</a:t>
            </a:r>
            <a:r>
              <a:rPr sz="800" spc="10" dirty="0"/>
              <a:t> </a:t>
            </a:r>
            <a:r>
              <a:rPr sz="800" spc="-5" dirty="0"/>
              <a:t>S</a:t>
            </a:r>
            <a:r>
              <a:rPr sz="800" dirty="0"/>
              <a:t>i</a:t>
            </a:r>
            <a:r>
              <a:rPr sz="800" spc="5" dirty="0"/>
              <a:t>n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dirty="0"/>
              <a:t>C</a:t>
            </a:r>
            <a:r>
              <a:rPr sz="800" spc="-20" dirty="0"/>
              <a:t>o</a:t>
            </a:r>
            <a:r>
              <a:rPr sz="800" spc="5" dirty="0"/>
              <a:t>p</a:t>
            </a:r>
            <a:r>
              <a:rPr sz="800" spc="-20" dirty="0"/>
              <a:t>y</a:t>
            </a:r>
            <a:r>
              <a:rPr sz="800" spc="-5" dirty="0"/>
              <a:t>r</a:t>
            </a:r>
            <a:r>
              <a:rPr sz="800" dirty="0"/>
              <a:t>i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t</a:t>
            </a:r>
            <a:r>
              <a:rPr sz="800" spc="5" dirty="0"/>
              <a:t> </a:t>
            </a:r>
            <a:r>
              <a:rPr sz="800" dirty="0"/>
              <a:t>©</a:t>
            </a:r>
            <a:r>
              <a:rPr sz="800" spc="5" dirty="0"/>
              <a:t> </a:t>
            </a:r>
            <a:r>
              <a:rPr sz="800" spc="-5" dirty="0"/>
              <a:t>N</a:t>
            </a:r>
            <a:r>
              <a:rPr sz="800" spc="-10" dirty="0"/>
              <a:t>e</a:t>
            </a:r>
            <a:r>
              <a:rPr sz="800" dirty="0"/>
              <a:t>w</a:t>
            </a:r>
            <a:r>
              <a:rPr sz="800" spc="-15" dirty="0"/>
              <a:t> </a:t>
            </a:r>
            <a:r>
              <a:rPr sz="800" spc="-20" dirty="0"/>
              <a:t>A</a:t>
            </a:r>
            <a:r>
              <a:rPr sz="800" spc="-10" dirty="0"/>
              <a:t>g</a:t>
            </a:r>
            <a:r>
              <a:rPr sz="800" dirty="0"/>
              <a:t>e</a:t>
            </a:r>
            <a:r>
              <a:rPr sz="800" spc="5" dirty="0"/>
              <a:t> </a:t>
            </a:r>
            <a:r>
              <a:rPr sz="800" spc="-30" dirty="0"/>
              <a:t>I</a:t>
            </a:r>
            <a:r>
              <a:rPr sz="800" spc="5" dirty="0"/>
              <a:t>n</a:t>
            </a:r>
            <a:r>
              <a:rPr sz="800" dirty="0"/>
              <a:t>t</a:t>
            </a:r>
            <a:r>
              <a:rPr sz="800" spc="-10" dirty="0"/>
              <a:t>e</a:t>
            </a:r>
            <a:r>
              <a:rPr sz="800" spc="-5" dirty="0"/>
              <a:t>r</a:t>
            </a:r>
            <a:r>
              <a:rPr sz="800" spc="5" dirty="0"/>
              <a:t>n</a:t>
            </a:r>
            <a:r>
              <a:rPr sz="800" dirty="0"/>
              <a:t>ati</a:t>
            </a:r>
            <a:r>
              <a:rPr sz="800" spc="-20" dirty="0"/>
              <a:t>o</a:t>
            </a:r>
            <a:r>
              <a:rPr sz="800" spc="-10" dirty="0"/>
              <a:t>n</a:t>
            </a:r>
            <a:r>
              <a:rPr sz="800" dirty="0"/>
              <a:t>al</a:t>
            </a:r>
            <a:r>
              <a:rPr sz="800" spc="-5" dirty="0"/>
              <a:t> P</a:t>
            </a:r>
            <a:r>
              <a:rPr sz="800" spc="5" dirty="0"/>
              <a:t>ub</a:t>
            </a:r>
            <a:r>
              <a:rPr sz="800" spc="-10" dirty="0"/>
              <a:t>l</a:t>
            </a:r>
            <a:r>
              <a:rPr sz="800" dirty="0"/>
              <a:t>i</a:t>
            </a:r>
            <a:r>
              <a:rPr sz="800" spc="-5" dirty="0"/>
              <a:t>s</a:t>
            </a:r>
            <a:r>
              <a:rPr sz="800" spc="-10" dirty="0"/>
              <a:t>he</a:t>
            </a:r>
            <a:r>
              <a:rPr sz="800" spc="-5" dirty="0"/>
              <a:t>rs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spc="-10" dirty="0"/>
              <a:t>20</a:t>
            </a:r>
            <a:r>
              <a:rPr sz="800" spc="5" dirty="0"/>
              <a:t>0</a:t>
            </a:r>
            <a:r>
              <a:rPr sz="800" dirty="0"/>
              <a:t>7</a:t>
            </a:r>
            <a:endParaRPr sz="800"/>
          </a:p>
        </p:txBody>
      </p:sp>
      <p:sp>
        <p:nvSpPr>
          <p:cNvPr id="13" name="object 13"/>
          <p:cNvSpPr txBox="1"/>
          <p:nvPr/>
        </p:nvSpPr>
        <p:spPr>
          <a:xfrm>
            <a:off x="840729" y="3903160"/>
            <a:ext cx="8245475" cy="28860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1363980">
              <a:lnSpc>
                <a:spcPts val="2870"/>
              </a:lnSpc>
            </a:pP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DF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D r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ep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a sy</a:t>
            </a:r>
            <a:r>
              <a:rPr sz="2400" spc="-15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2400" spc="-1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m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2400" spc="-1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f</a:t>
            </a:r>
            <a:r>
              <a:rPr sz="2400" spc="-1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wa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re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y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le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v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l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f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ab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str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ct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io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 marR="5080">
              <a:lnSpc>
                <a:spcPct val="99900"/>
              </a:lnSpc>
            </a:pP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A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le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v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l 0 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D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F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D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 c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l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l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d f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unda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m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l syst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ode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l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spc="-15" dirty="0">
                <a:solidFill>
                  <a:srgbClr val="3232FF"/>
                </a:solidFill>
                <a:latin typeface="Arial"/>
                <a:cs typeface="Arial"/>
              </a:rPr>
              <a:t>x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 m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od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l r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ep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ts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re s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spc="-10" dirty="0">
                <a:solidFill>
                  <a:srgbClr val="3232FF"/>
                </a:solidFill>
                <a:latin typeface="Arial"/>
                <a:cs typeface="Arial"/>
              </a:rPr>
              <a:t>f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wa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re</a:t>
            </a:r>
            <a:r>
              <a:rPr sz="2400" spc="1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ele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 a s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ing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l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bub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bl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 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w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th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in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p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1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d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ou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pu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da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ta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in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d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g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b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y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c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g &amp;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ou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g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g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rr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ow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s.</a:t>
            </a:r>
            <a:endParaRPr sz="2400">
              <a:latin typeface="Arial"/>
              <a:cs typeface="Arial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46100">
              <a:lnSpc>
                <a:spcPct val="100000"/>
              </a:lnSpc>
            </a:pPr>
            <a:r>
              <a:rPr spc="-5" dirty="0"/>
              <a:t>S</a:t>
            </a:r>
            <a:r>
              <a:rPr dirty="0"/>
              <a:t>ym</a:t>
            </a:r>
            <a:r>
              <a:rPr spc="-5" dirty="0"/>
              <a:t>b</a:t>
            </a:r>
            <a:r>
              <a:rPr spc="5" dirty="0"/>
              <a:t>o</a:t>
            </a:r>
            <a:r>
              <a:rPr dirty="0"/>
              <a:t>l</a:t>
            </a:r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05200" y="1447800"/>
            <a:ext cx="1143000" cy="1066800"/>
          </a:xfrm>
          <a:custGeom>
            <a:avLst/>
            <a:gdLst/>
            <a:ahLst/>
            <a:cxnLst/>
            <a:rect l="l" t="t" r="r" b="b"/>
            <a:pathLst>
              <a:path w="1143000" h="1066800">
                <a:moveTo>
                  <a:pt x="571499" y="0"/>
                </a:moveTo>
                <a:lnTo>
                  <a:pt x="524650" y="1771"/>
                </a:lnTo>
                <a:lnTo>
                  <a:pt x="478839" y="6993"/>
                </a:lnTo>
                <a:lnTo>
                  <a:pt x="434214" y="15528"/>
                </a:lnTo>
                <a:lnTo>
                  <a:pt x="390924" y="27236"/>
                </a:lnTo>
                <a:lnTo>
                  <a:pt x="349115" y="41981"/>
                </a:lnTo>
                <a:lnTo>
                  <a:pt x="308934" y="59623"/>
                </a:lnTo>
                <a:lnTo>
                  <a:pt x="270530" y="80024"/>
                </a:lnTo>
                <a:lnTo>
                  <a:pt x="234049" y="103046"/>
                </a:lnTo>
                <a:lnTo>
                  <a:pt x="199640" y="128551"/>
                </a:lnTo>
                <a:lnTo>
                  <a:pt x="167449" y="156400"/>
                </a:lnTo>
                <a:lnTo>
                  <a:pt x="137624" y="186455"/>
                </a:lnTo>
                <a:lnTo>
                  <a:pt x="110313" y="218578"/>
                </a:lnTo>
                <a:lnTo>
                  <a:pt x="85662" y="252630"/>
                </a:lnTo>
                <a:lnTo>
                  <a:pt x="63820" y="288473"/>
                </a:lnTo>
                <a:lnTo>
                  <a:pt x="44934" y="325969"/>
                </a:lnTo>
                <a:lnTo>
                  <a:pt x="29151" y="364979"/>
                </a:lnTo>
                <a:lnTo>
                  <a:pt x="16618" y="405366"/>
                </a:lnTo>
                <a:lnTo>
                  <a:pt x="7484" y="446990"/>
                </a:lnTo>
                <a:lnTo>
                  <a:pt x="1895" y="489714"/>
                </a:lnTo>
                <a:lnTo>
                  <a:pt x="0" y="533399"/>
                </a:lnTo>
                <a:lnTo>
                  <a:pt x="1895" y="577085"/>
                </a:lnTo>
                <a:lnTo>
                  <a:pt x="7484" y="619809"/>
                </a:lnTo>
                <a:lnTo>
                  <a:pt x="16618" y="661433"/>
                </a:lnTo>
                <a:lnTo>
                  <a:pt x="29151" y="701820"/>
                </a:lnTo>
                <a:lnTo>
                  <a:pt x="44934" y="740830"/>
                </a:lnTo>
                <a:lnTo>
                  <a:pt x="63820" y="778326"/>
                </a:lnTo>
                <a:lnTo>
                  <a:pt x="85662" y="814169"/>
                </a:lnTo>
                <a:lnTo>
                  <a:pt x="110313" y="848221"/>
                </a:lnTo>
                <a:lnTo>
                  <a:pt x="137624" y="880344"/>
                </a:lnTo>
                <a:lnTo>
                  <a:pt x="167449" y="910399"/>
                </a:lnTo>
                <a:lnTo>
                  <a:pt x="199640" y="938248"/>
                </a:lnTo>
                <a:lnTo>
                  <a:pt x="234049" y="963753"/>
                </a:lnTo>
                <a:lnTo>
                  <a:pt x="270530" y="986775"/>
                </a:lnTo>
                <a:lnTo>
                  <a:pt x="308934" y="1007176"/>
                </a:lnTo>
                <a:lnTo>
                  <a:pt x="349115" y="1024818"/>
                </a:lnTo>
                <a:lnTo>
                  <a:pt x="390924" y="1039563"/>
                </a:lnTo>
                <a:lnTo>
                  <a:pt x="434214" y="1051271"/>
                </a:lnTo>
                <a:lnTo>
                  <a:pt x="478839" y="1059806"/>
                </a:lnTo>
                <a:lnTo>
                  <a:pt x="524650" y="1065028"/>
                </a:lnTo>
                <a:lnTo>
                  <a:pt x="571499" y="1066799"/>
                </a:lnTo>
                <a:lnTo>
                  <a:pt x="618349" y="1065028"/>
                </a:lnTo>
                <a:lnTo>
                  <a:pt x="664160" y="1059806"/>
                </a:lnTo>
                <a:lnTo>
                  <a:pt x="708785" y="1051271"/>
                </a:lnTo>
                <a:lnTo>
                  <a:pt x="752075" y="1039563"/>
                </a:lnTo>
                <a:lnTo>
                  <a:pt x="793884" y="1024818"/>
                </a:lnTo>
                <a:lnTo>
                  <a:pt x="834065" y="1007176"/>
                </a:lnTo>
                <a:lnTo>
                  <a:pt x="872469" y="986775"/>
                </a:lnTo>
                <a:lnTo>
                  <a:pt x="908950" y="963753"/>
                </a:lnTo>
                <a:lnTo>
                  <a:pt x="943359" y="938248"/>
                </a:lnTo>
                <a:lnTo>
                  <a:pt x="975550" y="910399"/>
                </a:lnTo>
                <a:lnTo>
                  <a:pt x="1005375" y="880344"/>
                </a:lnTo>
                <a:lnTo>
                  <a:pt x="1032686" y="848221"/>
                </a:lnTo>
                <a:lnTo>
                  <a:pt x="1057337" y="814169"/>
                </a:lnTo>
                <a:lnTo>
                  <a:pt x="1079179" y="778326"/>
                </a:lnTo>
                <a:lnTo>
                  <a:pt x="1098065" y="740830"/>
                </a:lnTo>
                <a:lnTo>
                  <a:pt x="1113848" y="701820"/>
                </a:lnTo>
                <a:lnTo>
                  <a:pt x="1126381" y="661433"/>
                </a:lnTo>
                <a:lnTo>
                  <a:pt x="1135515" y="619809"/>
                </a:lnTo>
                <a:lnTo>
                  <a:pt x="1141104" y="577085"/>
                </a:lnTo>
                <a:lnTo>
                  <a:pt x="1142999" y="533399"/>
                </a:lnTo>
                <a:lnTo>
                  <a:pt x="1141104" y="489714"/>
                </a:lnTo>
                <a:lnTo>
                  <a:pt x="1135515" y="446990"/>
                </a:lnTo>
                <a:lnTo>
                  <a:pt x="1126381" y="405366"/>
                </a:lnTo>
                <a:lnTo>
                  <a:pt x="1113848" y="364979"/>
                </a:lnTo>
                <a:lnTo>
                  <a:pt x="1098065" y="325969"/>
                </a:lnTo>
                <a:lnTo>
                  <a:pt x="1079179" y="288473"/>
                </a:lnTo>
                <a:lnTo>
                  <a:pt x="1057337" y="252630"/>
                </a:lnTo>
                <a:lnTo>
                  <a:pt x="1032686" y="218578"/>
                </a:lnTo>
                <a:lnTo>
                  <a:pt x="1005375" y="186455"/>
                </a:lnTo>
                <a:lnTo>
                  <a:pt x="975550" y="156400"/>
                </a:lnTo>
                <a:lnTo>
                  <a:pt x="943359" y="128551"/>
                </a:lnTo>
                <a:lnTo>
                  <a:pt x="908950" y="103046"/>
                </a:lnTo>
                <a:lnTo>
                  <a:pt x="872469" y="80024"/>
                </a:lnTo>
                <a:lnTo>
                  <a:pt x="834065" y="59623"/>
                </a:lnTo>
                <a:lnTo>
                  <a:pt x="793884" y="41981"/>
                </a:lnTo>
                <a:lnTo>
                  <a:pt x="752075" y="27236"/>
                </a:lnTo>
                <a:lnTo>
                  <a:pt x="708785" y="15528"/>
                </a:lnTo>
                <a:lnTo>
                  <a:pt x="664160" y="6993"/>
                </a:lnTo>
                <a:lnTo>
                  <a:pt x="618349" y="1771"/>
                </a:lnTo>
                <a:lnTo>
                  <a:pt x="571499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899411" y="1788945"/>
            <a:ext cx="355600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dirty="0">
                <a:latin typeface="Times New Roman"/>
                <a:cs typeface="Times New Roman"/>
              </a:rPr>
              <a:t>A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50241" y="455316"/>
            <a:ext cx="3676650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1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44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6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7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2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6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 </a:t>
            </a:r>
            <a:r>
              <a:rPr sz="3600" spc="-105" dirty="0">
                <a:solidFill>
                  <a:srgbClr val="3232FF"/>
                </a:solidFill>
                <a:latin typeface="Times New Roman"/>
                <a:cs typeface="Times New Roman"/>
              </a:rPr>
              <a:t> </a:t>
            </a:r>
            <a:r>
              <a:rPr sz="3600" spc="12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6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09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4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6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endParaRPr sz="36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054351" y="1359408"/>
            <a:ext cx="1527175" cy="411480"/>
          </a:xfrm>
          <a:custGeom>
            <a:avLst/>
            <a:gdLst/>
            <a:ahLst/>
            <a:cxnLst/>
            <a:rect l="l" t="t" r="r" b="b"/>
            <a:pathLst>
              <a:path w="1527175" h="411480">
                <a:moveTo>
                  <a:pt x="1449896" y="386858"/>
                </a:moveTo>
                <a:lnTo>
                  <a:pt x="1443227" y="411479"/>
                </a:lnTo>
                <a:lnTo>
                  <a:pt x="1527047" y="393191"/>
                </a:lnTo>
                <a:lnTo>
                  <a:pt x="1523491" y="390143"/>
                </a:lnTo>
                <a:lnTo>
                  <a:pt x="1463039" y="390143"/>
                </a:lnTo>
                <a:lnTo>
                  <a:pt x="1449896" y="386858"/>
                </a:lnTo>
                <a:close/>
              </a:path>
              <a:path w="1527175" h="411480">
                <a:moveTo>
                  <a:pt x="1456468" y="362593"/>
                </a:moveTo>
                <a:lnTo>
                  <a:pt x="1449896" y="386858"/>
                </a:lnTo>
                <a:lnTo>
                  <a:pt x="1463039" y="390143"/>
                </a:lnTo>
                <a:lnTo>
                  <a:pt x="1469135" y="365759"/>
                </a:lnTo>
                <a:lnTo>
                  <a:pt x="1456468" y="362593"/>
                </a:lnTo>
                <a:close/>
              </a:path>
              <a:path w="1527175" h="411480">
                <a:moveTo>
                  <a:pt x="1463039" y="338327"/>
                </a:moveTo>
                <a:lnTo>
                  <a:pt x="1456468" y="362593"/>
                </a:lnTo>
                <a:lnTo>
                  <a:pt x="1469135" y="365759"/>
                </a:lnTo>
                <a:lnTo>
                  <a:pt x="1463039" y="390143"/>
                </a:lnTo>
                <a:lnTo>
                  <a:pt x="1523491" y="390143"/>
                </a:lnTo>
                <a:lnTo>
                  <a:pt x="1463039" y="338327"/>
                </a:lnTo>
                <a:close/>
              </a:path>
              <a:path w="1527175" h="411480">
                <a:moveTo>
                  <a:pt x="6095" y="0"/>
                </a:moveTo>
                <a:lnTo>
                  <a:pt x="0" y="24383"/>
                </a:lnTo>
                <a:lnTo>
                  <a:pt x="1449896" y="386858"/>
                </a:lnTo>
                <a:lnTo>
                  <a:pt x="1456468" y="362593"/>
                </a:lnTo>
                <a:lnTo>
                  <a:pt x="60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129027" y="2125980"/>
            <a:ext cx="1376680" cy="553720"/>
          </a:xfrm>
          <a:custGeom>
            <a:avLst/>
            <a:gdLst/>
            <a:ahLst/>
            <a:cxnLst/>
            <a:rect l="l" t="t" r="r" b="b"/>
            <a:pathLst>
              <a:path w="1376679" h="553719">
                <a:moveTo>
                  <a:pt x="1299857" y="23076"/>
                </a:moveTo>
                <a:lnTo>
                  <a:pt x="0" y="528827"/>
                </a:lnTo>
                <a:lnTo>
                  <a:pt x="9143" y="553211"/>
                </a:lnTo>
                <a:lnTo>
                  <a:pt x="1309346" y="47325"/>
                </a:lnTo>
                <a:lnTo>
                  <a:pt x="1299857" y="23076"/>
                </a:lnTo>
                <a:close/>
              </a:path>
              <a:path w="1376679" h="553719">
                <a:moveTo>
                  <a:pt x="1366284" y="18287"/>
                </a:moveTo>
                <a:lnTo>
                  <a:pt x="1312163" y="18287"/>
                </a:lnTo>
                <a:lnTo>
                  <a:pt x="1321307" y="42671"/>
                </a:lnTo>
                <a:lnTo>
                  <a:pt x="1309346" y="47325"/>
                </a:lnTo>
                <a:lnTo>
                  <a:pt x="1318259" y="70103"/>
                </a:lnTo>
                <a:lnTo>
                  <a:pt x="1366284" y="18287"/>
                </a:lnTo>
                <a:close/>
              </a:path>
              <a:path w="1376679" h="553719">
                <a:moveTo>
                  <a:pt x="1312163" y="18287"/>
                </a:moveTo>
                <a:lnTo>
                  <a:pt x="1299857" y="23076"/>
                </a:lnTo>
                <a:lnTo>
                  <a:pt x="1309346" y="47325"/>
                </a:lnTo>
                <a:lnTo>
                  <a:pt x="1321307" y="42671"/>
                </a:lnTo>
                <a:lnTo>
                  <a:pt x="1312163" y="18287"/>
                </a:lnTo>
                <a:close/>
              </a:path>
              <a:path w="1376679" h="553719">
                <a:moveTo>
                  <a:pt x="1290827" y="0"/>
                </a:moveTo>
                <a:lnTo>
                  <a:pt x="1299857" y="23076"/>
                </a:lnTo>
                <a:lnTo>
                  <a:pt x="1312163" y="18287"/>
                </a:lnTo>
                <a:lnTo>
                  <a:pt x="1366284" y="18287"/>
                </a:lnTo>
                <a:lnTo>
                  <a:pt x="1376171" y="7619"/>
                </a:lnTo>
                <a:lnTo>
                  <a:pt x="129082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648200" y="1943100"/>
            <a:ext cx="1066800" cy="76200"/>
          </a:xfrm>
          <a:custGeom>
            <a:avLst/>
            <a:gdLst/>
            <a:ahLst/>
            <a:cxnLst/>
            <a:rect l="l" t="t" r="r" b="b"/>
            <a:pathLst>
              <a:path w="1066800" h="76200">
                <a:moveTo>
                  <a:pt x="990599" y="0"/>
                </a:moveTo>
                <a:lnTo>
                  <a:pt x="990599" y="76199"/>
                </a:lnTo>
                <a:lnTo>
                  <a:pt x="1042415" y="50291"/>
                </a:lnTo>
                <a:lnTo>
                  <a:pt x="1002791" y="50291"/>
                </a:lnTo>
                <a:lnTo>
                  <a:pt x="1002791" y="25907"/>
                </a:lnTo>
                <a:lnTo>
                  <a:pt x="1042415" y="25907"/>
                </a:lnTo>
                <a:lnTo>
                  <a:pt x="990599" y="0"/>
                </a:lnTo>
                <a:close/>
              </a:path>
              <a:path w="1066800" h="76200">
                <a:moveTo>
                  <a:pt x="990599" y="25907"/>
                </a:moveTo>
                <a:lnTo>
                  <a:pt x="0" y="25907"/>
                </a:lnTo>
                <a:lnTo>
                  <a:pt x="0" y="50291"/>
                </a:lnTo>
                <a:lnTo>
                  <a:pt x="990599" y="50291"/>
                </a:lnTo>
                <a:lnTo>
                  <a:pt x="990599" y="25907"/>
                </a:lnTo>
                <a:close/>
              </a:path>
              <a:path w="1066800" h="76200">
                <a:moveTo>
                  <a:pt x="1042415" y="25907"/>
                </a:moveTo>
                <a:lnTo>
                  <a:pt x="1002791" y="25907"/>
                </a:lnTo>
                <a:lnTo>
                  <a:pt x="1002791" y="50291"/>
                </a:lnTo>
                <a:lnTo>
                  <a:pt x="1042415" y="50291"/>
                </a:lnTo>
                <a:lnTo>
                  <a:pt x="1066799" y="38099"/>
                </a:lnTo>
                <a:lnTo>
                  <a:pt x="1042415" y="2590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590800" y="2514600"/>
            <a:ext cx="2971800" cy="3352800"/>
          </a:xfrm>
          <a:custGeom>
            <a:avLst/>
            <a:gdLst/>
            <a:ahLst/>
            <a:cxnLst/>
            <a:rect l="l" t="t" r="r" b="b"/>
            <a:pathLst>
              <a:path w="2971800" h="3352800">
                <a:moveTo>
                  <a:pt x="1485899" y="0"/>
                </a:moveTo>
                <a:lnTo>
                  <a:pt x="1363925" y="5551"/>
                </a:lnTo>
                <a:lnTo>
                  <a:pt x="1244685" y="21921"/>
                </a:lnTo>
                <a:lnTo>
                  <a:pt x="1128562" y="48678"/>
                </a:lnTo>
                <a:lnTo>
                  <a:pt x="1015934" y="85392"/>
                </a:lnTo>
                <a:lnTo>
                  <a:pt x="907184" y="131635"/>
                </a:lnTo>
                <a:lnTo>
                  <a:pt x="802692" y="186976"/>
                </a:lnTo>
                <a:lnTo>
                  <a:pt x="702838" y="250986"/>
                </a:lnTo>
                <a:lnTo>
                  <a:pt x="608002" y="323234"/>
                </a:lnTo>
                <a:lnTo>
                  <a:pt x="518567" y="403291"/>
                </a:lnTo>
                <a:lnTo>
                  <a:pt x="434911" y="490727"/>
                </a:lnTo>
                <a:lnTo>
                  <a:pt x="357416" y="585113"/>
                </a:lnTo>
                <a:lnTo>
                  <a:pt x="286463" y="686019"/>
                </a:lnTo>
                <a:lnTo>
                  <a:pt x="222431" y="793014"/>
                </a:lnTo>
                <a:lnTo>
                  <a:pt x="165702" y="905670"/>
                </a:lnTo>
                <a:lnTo>
                  <a:pt x="116657" y="1023556"/>
                </a:lnTo>
                <a:lnTo>
                  <a:pt x="75675" y="1146243"/>
                </a:lnTo>
                <a:lnTo>
                  <a:pt x="43138" y="1273300"/>
                </a:lnTo>
                <a:lnTo>
                  <a:pt x="19426" y="1404298"/>
                </a:lnTo>
                <a:lnTo>
                  <a:pt x="4920" y="1538808"/>
                </a:lnTo>
                <a:lnTo>
                  <a:pt x="0" y="1676399"/>
                </a:lnTo>
                <a:lnTo>
                  <a:pt x="4920" y="1813991"/>
                </a:lnTo>
                <a:lnTo>
                  <a:pt x="19426" y="1948501"/>
                </a:lnTo>
                <a:lnTo>
                  <a:pt x="43138" y="2079499"/>
                </a:lnTo>
                <a:lnTo>
                  <a:pt x="75675" y="2206556"/>
                </a:lnTo>
                <a:lnTo>
                  <a:pt x="116657" y="2329243"/>
                </a:lnTo>
                <a:lnTo>
                  <a:pt x="165702" y="2447129"/>
                </a:lnTo>
                <a:lnTo>
                  <a:pt x="222431" y="2559785"/>
                </a:lnTo>
                <a:lnTo>
                  <a:pt x="286463" y="2666780"/>
                </a:lnTo>
                <a:lnTo>
                  <a:pt x="357416" y="2767686"/>
                </a:lnTo>
                <a:lnTo>
                  <a:pt x="434911" y="2862071"/>
                </a:lnTo>
                <a:lnTo>
                  <a:pt x="518567" y="2949508"/>
                </a:lnTo>
                <a:lnTo>
                  <a:pt x="608002" y="3029565"/>
                </a:lnTo>
                <a:lnTo>
                  <a:pt x="702838" y="3101813"/>
                </a:lnTo>
                <a:lnTo>
                  <a:pt x="802692" y="3165823"/>
                </a:lnTo>
                <a:lnTo>
                  <a:pt x="907184" y="3221164"/>
                </a:lnTo>
                <a:lnTo>
                  <a:pt x="1015934" y="3267407"/>
                </a:lnTo>
                <a:lnTo>
                  <a:pt x="1128562" y="3304121"/>
                </a:lnTo>
                <a:lnTo>
                  <a:pt x="1244685" y="3330878"/>
                </a:lnTo>
                <a:lnTo>
                  <a:pt x="1363925" y="3347247"/>
                </a:lnTo>
                <a:lnTo>
                  <a:pt x="1485899" y="3352799"/>
                </a:lnTo>
                <a:lnTo>
                  <a:pt x="1607668" y="3347247"/>
                </a:lnTo>
                <a:lnTo>
                  <a:pt x="1726743" y="3330878"/>
                </a:lnTo>
                <a:lnTo>
                  <a:pt x="1842742" y="3304121"/>
                </a:lnTo>
                <a:lnTo>
                  <a:pt x="1955279" y="3267407"/>
                </a:lnTo>
                <a:lnTo>
                  <a:pt x="2063972" y="3221164"/>
                </a:lnTo>
                <a:lnTo>
                  <a:pt x="2168435" y="3165823"/>
                </a:lnTo>
                <a:lnTo>
                  <a:pt x="2268285" y="3101813"/>
                </a:lnTo>
                <a:lnTo>
                  <a:pt x="2363138" y="3029565"/>
                </a:lnTo>
                <a:lnTo>
                  <a:pt x="2452610" y="2949508"/>
                </a:lnTo>
                <a:lnTo>
                  <a:pt x="2536316" y="2862071"/>
                </a:lnTo>
                <a:lnTo>
                  <a:pt x="2613874" y="2767686"/>
                </a:lnTo>
                <a:lnTo>
                  <a:pt x="2684897" y="2666780"/>
                </a:lnTo>
                <a:lnTo>
                  <a:pt x="2749004" y="2559785"/>
                </a:lnTo>
                <a:lnTo>
                  <a:pt x="2805808" y="2447129"/>
                </a:lnTo>
                <a:lnTo>
                  <a:pt x="2854928" y="2329243"/>
                </a:lnTo>
                <a:lnTo>
                  <a:pt x="2895977" y="2206556"/>
                </a:lnTo>
                <a:lnTo>
                  <a:pt x="2928573" y="2079499"/>
                </a:lnTo>
                <a:lnTo>
                  <a:pt x="2952332" y="1948501"/>
                </a:lnTo>
                <a:lnTo>
                  <a:pt x="2966869" y="1813991"/>
                </a:lnTo>
                <a:lnTo>
                  <a:pt x="2971799" y="1676399"/>
                </a:lnTo>
                <a:lnTo>
                  <a:pt x="2966869" y="1538808"/>
                </a:lnTo>
                <a:lnTo>
                  <a:pt x="2952332" y="1404298"/>
                </a:lnTo>
                <a:lnTo>
                  <a:pt x="2928573" y="1273300"/>
                </a:lnTo>
                <a:lnTo>
                  <a:pt x="2895977" y="1146243"/>
                </a:lnTo>
                <a:lnTo>
                  <a:pt x="2854928" y="1023556"/>
                </a:lnTo>
                <a:lnTo>
                  <a:pt x="2805808" y="905670"/>
                </a:lnTo>
                <a:lnTo>
                  <a:pt x="2749004" y="793014"/>
                </a:lnTo>
                <a:lnTo>
                  <a:pt x="2684897" y="686019"/>
                </a:lnTo>
                <a:lnTo>
                  <a:pt x="2613874" y="585113"/>
                </a:lnTo>
                <a:lnTo>
                  <a:pt x="2536316" y="490727"/>
                </a:lnTo>
                <a:lnTo>
                  <a:pt x="2452610" y="403291"/>
                </a:lnTo>
                <a:lnTo>
                  <a:pt x="2363138" y="323234"/>
                </a:lnTo>
                <a:lnTo>
                  <a:pt x="2268285" y="250986"/>
                </a:lnTo>
                <a:lnTo>
                  <a:pt x="2168435" y="186976"/>
                </a:lnTo>
                <a:lnTo>
                  <a:pt x="2063972" y="131635"/>
                </a:lnTo>
                <a:lnTo>
                  <a:pt x="1955279" y="85392"/>
                </a:lnTo>
                <a:lnTo>
                  <a:pt x="1842742" y="48678"/>
                </a:lnTo>
                <a:lnTo>
                  <a:pt x="1726743" y="21921"/>
                </a:lnTo>
                <a:lnTo>
                  <a:pt x="1607668" y="5551"/>
                </a:lnTo>
                <a:lnTo>
                  <a:pt x="148589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590800" y="2514600"/>
            <a:ext cx="2971800" cy="3352800"/>
          </a:xfrm>
          <a:custGeom>
            <a:avLst/>
            <a:gdLst/>
            <a:ahLst/>
            <a:cxnLst/>
            <a:rect l="l" t="t" r="r" b="b"/>
            <a:pathLst>
              <a:path w="2971800" h="3352800">
                <a:moveTo>
                  <a:pt x="1485899" y="0"/>
                </a:moveTo>
                <a:lnTo>
                  <a:pt x="1363925" y="5551"/>
                </a:lnTo>
                <a:lnTo>
                  <a:pt x="1244685" y="21921"/>
                </a:lnTo>
                <a:lnTo>
                  <a:pt x="1128562" y="48678"/>
                </a:lnTo>
                <a:lnTo>
                  <a:pt x="1015934" y="85392"/>
                </a:lnTo>
                <a:lnTo>
                  <a:pt x="907184" y="131635"/>
                </a:lnTo>
                <a:lnTo>
                  <a:pt x="802692" y="186976"/>
                </a:lnTo>
                <a:lnTo>
                  <a:pt x="702838" y="250986"/>
                </a:lnTo>
                <a:lnTo>
                  <a:pt x="608002" y="323234"/>
                </a:lnTo>
                <a:lnTo>
                  <a:pt x="518567" y="403291"/>
                </a:lnTo>
                <a:lnTo>
                  <a:pt x="434911" y="490727"/>
                </a:lnTo>
                <a:lnTo>
                  <a:pt x="357416" y="585113"/>
                </a:lnTo>
                <a:lnTo>
                  <a:pt x="286463" y="686019"/>
                </a:lnTo>
                <a:lnTo>
                  <a:pt x="222431" y="793014"/>
                </a:lnTo>
                <a:lnTo>
                  <a:pt x="165702" y="905670"/>
                </a:lnTo>
                <a:lnTo>
                  <a:pt x="116657" y="1023556"/>
                </a:lnTo>
                <a:lnTo>
                  <a:pt x="75675" y="1146243"/>
                </a:lnTo>
                <a:lnTo>
                  <a:pt x="43138" y="1273300"/>
                </a:lnTo>
                <a:lnTo>
                  <a:pt x="19426" y="1404298"/>
                </a:lnTo>
                <a:lnTo>
                  <a:pt x="4920" y="1538808"/>
                </a:lnTo>
                <a:lnTo>
                  <a:pt x="0" y="1676399"/>
                </a:lnTo>
                <a:lnTo>
                  <a:pt x="4920" y="1813991"/>
                </a:lnTo>
                <a:lnTo>
                  <a:pt x="19426" y="1948501"/>
                </a:lnTo>
                <a:lnTo>
                  <a:pt x="43138" y="2079499"/>
                </a:lnTo>
                <a:lnTo>
                  <a:pt x="75675" y="2206556"/>
                </a:lnTo>
                <a:lnTo>
                  <a:pt x="116657" y="2329243"/>
                </a:lnTo>
                <a:lnTo>
                  <a:pt x="165702" y="2447129"/>
                </a:lnTo>
                <a:lnTo>
                  <a:pt x="222431" y="2559785"/>
                </a:lnTo>
                <a:lnTo>
                  <a:pt x="286463" y="2666780"/>
                </a:lnTo>
                <a:lnTo>
                  <a:pt x="357416" y="2767686"/>
                </a:lnTo>
                <a:lnTo>
                  <a:pt x="434911" y="2862071"/>
                </a:lnTo>
                <a:lnTo>
                  <a:pt x="518567" y="2949508"/>
                </a:lnTo>
                <a:lnTo>
                  <a:pt x="608002" y="3029565"/>
                </a:lnTo>
                <a:lnTo>
                  <a:pt x="702838" y="3101813"/>
                </a:lnTo>
                <a:lnTo>
                  <a:pt x="802692" y="3165823"/>
                </a:lnTo>
                <a:lnTo>
                  <a:pt x="907184" y="3221164"/>
                </a:lnTo>
                <a:lnTo>
                  <a:pt x="1015934" y="3267407"/>
                </a:lnTo>
                <a:lnTo>
                  <a:pt x="1128562" y="3304121"/>
                </a:lnTo>
                <a:lnTo>
                  <a:pt x="1244685" y="3330878"/>
                </a:lnTo>
                <a:lnTo>
                  <a:pt x="1363925" y="3347247"/>
                </a:lnTo>
                <a:lnTo>
                  <a:pt x="1485899" y="3352799"/>
                </a:lnTo>
                <a:lnTo>
                  <a:pt x="1607668" y="3347247"/>
                </a:lnTo>
                <a:lnTo>
                  <a:pt x="1726743" y="3330878"/>
                </a:lnTo>
                <a:lnTo>
                  <a:pt x="1842742" y="3304121"/>
                </a:lnTo>
                <a:lnTo>
                  <a:pt x="1955279" y="3267407"/>
                </a:lnTo>
                <a:lnTo>
                  <a:pt x="2063972" y="3221164"/>
                </a:lnTo>
                <a:lnTo>
                  <a:pt x="2168435" y="3165823"/>
                </a:lnTo>
                <a:lnTo>
                  <a:pt x="2268285" y="3101813"/>
                </a:lnTo>
                <a:lnTo>
                  <a:pt x="2363138" y="3029565"/>
                </a:lnTo>
                <a:lnTo>
                  <a:pt x="2452610" y="2949508"/>
                </a:lnTo>
                <a:lnTo>
                  <a:pt x="2536316" y="2862071"/>
                </a:lnTo>
                <a:lnTo>
                  <a:pt x="2613874" y="2767686"/>
                </a:lnTo>
                <a:lnTo>
                  <a:pt x="2684897" y="2666780"/>
                </a:lnTo>
                <a:lnTo>
                  <a:pt x="2749004" y="2559785"/>
                </a:lnTo>
                <a:lnTo>
                  <a:pt x="2805808" y="2447129"/>
                </a:lnTo>
                <a:lnTo>
                  <a:pt x="2854928" y="2329243"/>
                </a:lnTo>
                <a:lnTo>
                  <a:pt x="2895977" y="2206556"/>
                </a:lnTo>
                <a:lnTo>
                  <a:pt x="2928573" y="2079499"/>
                </a:lnTo>
                <a:lnTo>
                  <a:pt x="2952332" y="1948501"/>
                </a:lnTo>
                <a:lnTo>
                  <a:pt x="2966869" y="1813991"/>
                </a:lnTo>
                <a:lnTo>
                  <a:pt x="2971799" y="1676399"/>
                </a:lnTo>
                <a:lnTo>
                  <a:pt x="2966869" y="1538808"/>
                </a:lnTo>
                <a:lnTo>
                  <a:pt x="2952332" y="1404298"/>
                </a:lnTo>
                <a:lnTo>
                  <a:pt x="2928573" y="1273300"/>
                </a:lnTo>
                <a:lnTo>
                  <a:pt x="2895977" y="1146243"/>
                </a:lnTo>
                <a:lnTo>
                  <a:pt x="2854928" y="1023556"/>
                </a:lnTo>
                <a:lnTo>
                  <a:pt x="2805808" y="905670"/>
                </a:lnTo>
                <a:lnTo>
                  <a:pt x="2749004" y="793014"/>
                </a:lnTo>
                <a:lnTo>
                  <a:pt x="2684897" y="686019"/>
                </a:lnTo>
                <a:lnTo>
                  <a:pt x="2613874" y="585113"/>
                </a:lnTo>
                <a:lnTo>
                  <a:pt x="2536316" y="490727"/>
                </a:lnTo>
                <a:lnTo>
                  <a:pt x="2452610" y="403291"/>
                </a:lnTo>
                <a:lnTo>
                  <a:pt x="2363138" y="323234"/>
                </a:lnTo>
                <a:lnTo>
                  <a:pt x="2268285" y="250986"/>
                </a:lnTo>
                <a:lnTo>
                  <a:pt x="2168435" y="186976"/>
                </a:lnTo>
                <a:lnTo>
                  <a:pt x="2063972" y="131635"/>
                </a:lnTo>
                <a:lnTo>
                  <a:pt x="1955279" y="85392"/>
                </a:lnTo>
                <a:lnTo>
                  <a:pt x="1842742" y="48678"/>
                </a:lnTo>
                <a:lnTo>
                  <a:pt x="1726743" y="21921"/>
                </a:lnTo>
                <a:lnTo>
                  <a:pt x="1607668" y="5551"/>
                </a:lnTo>
                <a:lnTo>
                  <a:pt x="1485899" y="0"/>
                </a:lnTo>
                <a:close/>
              </a:path>
            </a:pathLst>
          </a:custGeom>
          <a:ln w="15875">
            <a:solidFill>
              <a:srgbClr val="000000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048000" y="32004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342899" y="0"/>
                </a:moveTo>
                <a:lnTo>
                  <a:pt x="287377" y="4498"/>
                </a:lnTo>
                <a:lnTo>
                  <a:pt x="234671" y="17519"/>
                </a:lnTo>
                <a:lnTo>
                  <a:pt x="185495" y="38349"/>
                </a:lnTo>
                <a:lnTo>
                  <a:pt x="140561" y="66275"/>
                </a:lnTo>
                <a:lnTo>
                  <a:pt x="100583" y="100583"/>
                </a:lnTo>
                <a:lnTo>
                  <a:pt x="66275" y="140561"/>
                </a:lnTo>
                <a:lnTo>
                  <a:pt x="38349" y="185495"/>
                </a:lnTo>
                <a:lnTo>
                  <a:pt x="17519" y="234671"/>
                </a:lnTo>
                <a:lnTo>
                  <a:pt x="4498" y="287377"/>
                </a:lnTo>
                <a:lnTo>
                  <a:pt x="0" y="342899"/>
                </a:lnTo>
                <a:lnTo>
                  <a:pt x="1139" y="370968"/>
                </a:lnTo>
                <a:lnTo>
                  <a:pt x="9988" y="425171"/>
                </a:lnTo>
                <a:lnTo>
                  <a:pt x="27003" y="476202"/>
                </a:lnTo>
                <a:lnTo>
                  <a:pt x="51470" y="523346"/>
                </a:lnTo>
                <a:lnTo>
                  <a:pt x="82676" y="565891"/>
                </a:lnTo>
                <a:lnTo>
                  <a:pt x="119908" y="603123"/>
                </a:lnTo>
                <a:lnTo>
                  <a:pt x="162453" y="634329"/>
                </a:lnTo>
                <a:lnTo>
                  <a:pt x="209597" y="658796"/>
                </a:lnTo>
                <a:lnTo>
                  <a:pt x="260627" y="675811"/>
                </a:lnTo>
                <a:lnTo>
                  <a:pt x="314831" y="684660"/>
                </a:lnTo>
                <a:lnTo>
                  <a:pt x="342899" y="685799"/>
                </a:lnTo>
                <a:lnTo>
                  <a:pt x="370968" y="684660"/>
                </a:lnTo>
                <a:lnTo>
                  <a:pt x="425171" y="675811"/>
                </a:lnTo>
                <a:lnTo>
                  <a:pt x="476202" y="658796"/>
                </a:lnTo>
                <a:lnTo>
                  <a:pt x="523346" y="634329"/>
                </a:lnTo>
                <a:lnTo>
                  <a:pt x="565891" y="603123"/>
                </a:lnTo>
                <a:lnTo>
                  <a:pt x="603123" y="565891"/>
                </a:lnTo>
                <a:lnTo>
                  <a:pt x="634329" y="523346"/>
                </a:lnTo>
                <a:lnTo>
                  <a:pt x="658796" y="476202"/>
                </a:lnTo>
                <a:lnTo>
                  <a:pt x="675811" y="425171"/>
                </a:lnTo>
                <a:lnTo>
                  <a:pt x="684660" y="370968"/>
                </a:lnTo>
                <a:lnTo>
                  <a:pt x="685799" y="342899"/>
                </a:lnTo>
                <a:lnTo>
                  <a:pt x="684660" y="314831"/>
                </a:lnTo>
                <a:lnTo>
                  <a:pt x="675811" y="260627"/>
                </a:lnTo>
                <a:lnTo>
                  <a:pt x="658796" y="209597"/>
                </a:lnTo>
                <a:lnTo>
                  <a:pt x="634329" y="162453"/>
                </a:lnTo>
                <a:lnTo>
                  <a:pt x="603123" y="119908"/>
                </a:lnTo>
                <a:lnTo>
                  <a:pt x="565891" y="82676"/>
                </a:lnTo>
                <a:lnTo>
                  <a:pt x="523346" y="51470"/>
                </a:lnTo>
                <a:lnTo>
                  <a:pt x="476202" y="27003"/>
                </a:lnTo>
                <a:lnTo>
                  <a:pt x="425171" y="9988"/>
                </a:lnTo>
                <a:lnTo>
                  <a:pt x="370968" y="1139"/>
                </a:lnTo>
                <a:lnTo>
                  <a:pt x="34289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048000" y="32004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342899" y="0"/>
                </a:moveTo>
                <a:lnTo>
                  <a:pt x="287377" y="4498"/>
                </a:lnTo>
                <a:lnTo>
                  <a:pt x="234671" y="17519"/>
                </a:lnTo>
                <a:lnTo>
                  <a:pt x="185495" y="38349"/>
                </a:lnTo>
                <a:lnTo>
                  <a:pt x="140561" y="66275"/>
                </a:lnTo>
                <a:lnTo>
                  <a:pt x="100583" y="100583"/>
                </a:lnTo>
                <a:lnTo>
                  <a:pt x="66275" y="140561"/>
                </a:lnTo>
                <a:lnTo>
                  <a:pt x="38349" y="185495"/>
                </a:lnTo>
                <a:lnTo>
                  <a:pt x="17519" y="234671"/>
                </a:lnTo>
                <a:lnTo>
                  <a:pt x="4498" y="287377"/>
                </a:lnTo>
                <a:lnTo>
                  <a:pt x="0" y="342899"/>
                </a:lnTo>
                <a:lnTo>
                  <a:pt x="1139" y="370968"/>
                </a:lnTo>
                <a:lnTo>
                  <a:pt x="9988" y="425171"/>
                </a:lnTo>
                <a:lnTo>
                  <a:pt x="27003" y="476202"/>
                </a:lnTo>
                <a:lnTo>
                  <a:pt x="51470" y="523346"/>
                </a:lnTo>
                <a:lnTo>
                  <a:pt x="82676" y="565891"/>
                </a:lnTo>
                <a:lnTo>
                  <a:pt x="119908" y="603123"/>
                </a:lnTo>
                <a:lnTo>
                  <a:pt x="162453" y="634329"/>
                </a:lnTo>
                <a:lnTo>
                  <a:pt x="209597" y="658796"/>
                </a:lnTo>
                <a:lnTo>
                  <a:pt x="260627" y="675811"/>
                </a:lnTo>
                <a:lnTo>
                  <a:pt x="314831" y="684660"/>
                </a:lnTo>
                <a:lnTo>
                  <a:pt x="342899" y="685799"/>
                </a:lnTo>
                <a:lnTo>
                  <a:pt x="370968" y="684660"/>
                </a:lnTo>
                <a:lnTo>
                  <a:pt x="425171" y="675811"/>
                </a:lnTo>
                <a:lnTo>
                  <a:pt x="476202" y="658796"/>
                </a:lnTo>
                <a:lnTo>
                  <a:pt x="523346" y="634329"/>
                </a:lnTo>
                <a:lnTo>
                  <a:pt x="565891" y="603123"/>
                </a:lnTo>
                <a:lnTo>
                  <a:pt x="603123" y="565891"/>
                </a:lnTo>
                <a:lnTo>
                  <a:pt x="634329" y="523346"/>
                </a:lnTo>
                <a:lnTo>
                  <a:pt x="658796" y="476202"/>
                </a:lnTo>
                <a:lnTo>
                  <a:pt x="675811" y="425171"/>
                </a:lnTo>
                <a:lnTo>
                  <a:pt x="684660" y="370968"/>
                </a:lnTo>
                <a:lnTo>
                  <a:pt x="685799" y="342899"/>
                </a:lnTo>
                <a:lnTo>
                  <a:pt x="684660" y="314831"/>
                </a:lnTo>
                <a:lnTo>
                  <a:pt x="675811" y="260627"/>
                </a:lnTo>
                <a:lnTo>
                  <a:pt x="658796" y="209597"/>
                </a:lnTo>
                <a:lnTo>
                  <a:pt x="634329" y="162453"/>
                </a:lnTo>
                <a:lnTo>
                  <a:pt x="603123" y="119908"/>
                </a:lnTo>
                <a:lnTo>
                  <a:pt x="565891" y="82676"/>
                </a:lnTo>
                <a:lnTo>
                  <a:pt x="523346" y="51470"/>
                </a:lnTo>
                <a:lnTo>
                  <a:pt x="476202" y="27003"/>
                </a:lnTo>
                <a:lnTo>
                  <a:pt x="425171" y="9988"/>
                </a:lnTo>
                <a:lnTo>
                  <a:pt x="370968" y="1139"/>
                </a:lnTo>
                <a:lnTo>
                  <a:pt x="342899" y="0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505200" y="42672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342899" y="0"/>
                </a:moveTo>
                <a:lnTo>
                  <a:pt x="287377" y="4498"/>
                </a:lnTo>
                <a:lnTo>
                  <a:pt x="234671" y="17519"/>
                </a:lnTo>
                <a:lnTo>
                  <a:pt x="185495" y="38349"/>
                </a:lnTo>
                <a:lnTo>
                  <a:pt x="140561" y="66275"/>
                </a:lnTo>
                <a:lnTo>
                  <a:pt x="100583" y="100583"/>
                </a:lnTo>
                <a:lnTo>
                  <a:pt x="66275" y="140561"/>
                </a:lnTo>
                <a:lnTo>
                  <a:pt x="38349" y="185495"/>
                </a:lnTo>
                <a:lnTo>
                  <a:pt x="17519" y="234671"/>
                </a:lnTo>
                <a:lnTo>
                  <a:pt x="4498" y="287377"/>
                </a:lnTo>
                <a:lnTo>
                  <a:pt x="0" y="342899"/>
                </a:lnTo>
                <a:lnTo>
                  <a:pt x="1139" y="370968"/>
                </a:lnTo>
                <a:lnTo>
                  <a:pt x="9988" y="425171"/>
                </a:lnTo>
                <a:lnTo>
                  <a:pt x="27003" y="476202"/>
                </a:lnTo>
                <a:lnTo>
                  <a:pt x="51470" y="523346"/>
                </a:lnTo>
                <a:lnTo>
                  <a:pt x="82676" y="565891"/>
                </a:lnTo>
                <a:lnTo>
                  <a:pt x="119908" y="603123"/>
                </a:lnTo>
                <a:lnTo>
                  <a:pt x="162453" y="634329"/>
                </a:lnTo>
                <a:lnTo>
                  <a:pt x="209597" y="658796"/>
                </a:lnTo>
                <a:lnTo>
                  <a:pt x="260627" y="675811"/>
                </a:lnTo>
                <a:lnTo>
                  <a:pt x="314831" y="684660"/>
                </a:lnTo>
                <a:lnTo>
                  <a:pt x="342899" y="685799"/>
                </a:lnTo>
                <a:lnTo>
                  <a:pt x="370968" y="684660"/>
                </a:lnTo>
                <a:lnTo>
                  <a:pt x="425171" y="675811"/>
                </a:lnTo>
                <a:lnTo>
                  <a:pt x="476202" y="658796"/>
                </a:lnTo>
                <a:lnTo>
                  <a:pt x="523346" y="634329"/>
                </a:lnTo>
                <a:lnTo>
                  <a:pt x="565891" y="603123"/>
                </a:lnTo>
                <a:lnTo>
                  <a:pt x="603123" y="565891"/>
                </a:lnTo>
                <a:lnTo>
                  <a:pt x="634329" y="523346"/>
                </a:lnTo>
                <a:lnTo>
                  <a:pt x="658796" y="476202"/>
                </a:lnTo>
                <a:lnTo>
                  <a:pt x="675811" y="425171"/>
                </a:lnTo>
                <a:lnTo>
                  <a:pt x="684660" y="370968"/>
                </a:lnTo>
                <a:lnTo>
                  <a:pt x="685799" y="342899"/>
                </a:lnTo>
                <a:lnTo>
                  <a:pt x="684660" y="314831"/>
                </a:lnTo>
                <a:lnTo>
                  <a:pt x="675811" y="260627"/>
                </a:lnTo>
                <a:lnTo>
                  <a:pt x="658796" y="209597"/>
                </a:lnTo>
                <a:lnTo>
                  <a:pt x="634329" y="162453"/>
                </a:lnTo>
                <a:lnTo>
                  <a:pt x="603123" y="119908"/>
                </a:lnTo>
                <a:lnTo>
                  <a:pt x="565891" y="82676"/>
                </a:lnTo>
                <a:lnTo>
                  <a:pt x="523346" y="51470"/>
                </a:lnTo>
                <a:lnTo>
                  <a:pt x="476202" y="27003"/>
                </a:lnTo>
                <a:lnTo>
                  <a:pt x="425171" y="9988"/>
                </a:lnTo>
                <a:lnTo>
                  <a:pt x="370968" y="1139"/>
                </a:lnTo>
                <a:lnTo>
                  <a:pt x="34289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505200" y="42672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342899" y="0"/>
                </a:moveTo>
                <a:lnTo>
                  <a:pt x="287377" y="4498"/>
                </a:lnTo>
                <a:lnTo>
                  <a:pt x="234671" y="17519"/>
                </a:lnTo>
                <a:lnTo>
                  <a:pt x="185495" y="38349"/>
                </a:lnTo>
                <a:lnTo>
                  <a:pt x="140561" y="66275"/>
                </a:lnTo>
                <a:lnTo>
                  <a:pt x="100583" y="100583"/>
                </a:lnTo>
                <a:lnTo>
                  <a:pt x="66275" y="140561"/>
                </a:lnTo>
                <a:lnTo>
                  <a:pt x="38349" y="185495"/>
                </a:lnTo>
                <a:lnTo>
                  <a:pt x="17519" y="234671"/>
                </a:lnTo>
                <a:lnTo>
                  <a:pt x="4498" y="287377"/>
                </a:lnTo>
                <a:lnTo>
                  <a:pt x="0" y="342899"/>
                </a:lnTo>
                <a:lnTo>
                  <a:pt x="1139" y="370968"/>
                </a:lnTo>
                <a:lnTo>
                  <a:pt x="9988" y="425171"/>
                </a:lnTo>
                <a:lnTo>
                  <a:pt x="27003" y="476202"/>
                </a:lnTo>
                <a:lnTo>
                  <a:pt x="51470" y="523346"/>
                </a:lnTo>
                <a:lnTo>
                  <a:pt x="82676" y="565891"/>
                </a:lnTo>
                <a:lnTo>
                  <a:pt x="119908" y="603123"/>
                </a:lnTo>
                <a:lnTo>
                  <a:pt x="162453" y="634329"/>
                </a:lnTo>
                <a:lnTo>
                  <a:pt x="209597" y="658796"/>
                </a:lnTo>
                <a:lnTo>
                  <a:pt x="260627" y="675811"/>
                </a:lnTo>
                <a:lnTo>
                  <a:pt x="314831" y="684660"/>
                </a:lnTo>
                <a:lnTo>
                  <a:pt x="342899" y="685799"/>
                </a:lnTo>
                <a:lnTo>
                  <a:pt x="370968" y="684660"/>
                </a:lnTo>
                <a:lnTo>
                  <a:pt x="425171" y="675811"/>
                </a:lnTo>
                <a:lnTo>
                  <a:pt x="476202" y="658796"/>
                </a:lnTo>
                <a:lnTo>
                  <a:pt x="523346" y="634329"/>
                </a:lnTo>
                <a:lnTo>
                  <a:pt x="565891" y="603123"/>
                </a:lnTo>
                <a:lnTo>
                  <a:pt x="603123" y="565891"/>
                </a:lnTo>
                <a:lnTo>
                  <a:pt x="634329" y="523346"/>
                </a:lnTo>
                <a:lnTo>
                  <a:pt x="658796" y="476202"/>
                </a:lnTo>
                <a:lnTo>
                  <a:pt x="675811" y="425171"/>
                </a:lnTo>
                <a:lnTo>
                  <a:pt x="684660" y="370968"/>
                </a:lnTo>
                <a:lnTo>
                  <a:pt x="685799" y="342899"/>
                </a:lnTo>
                <a:lnTo>
                  <a:pt x="684660" y="314831"/>
                </a:lnTo>
                <a:lnTo>
                  <a:pt x="675811" y="260627"/>
                </a:lnTo>
                <a:lnTo>
                  <a:pt x="658796" y="209597"/>
                </a:lnTo>
                <a:lnTo>
                  <a:pt x="634329" y="162453"/>
                </a:lnTo>
                <a:lnTo>
                  <a:pt x="603123" y="119908"/>
                </a:lnTo>
                <a:lnTo>
                  <a:pt x="565891" y="82676"/>
                </a:lnTo>
                <a:lnTo>
                  <a:pt x="523346" y="51470"/>
                </a:lnTo>
                <a:lnTo>
                  <a:pt x="476202" y="27003"/>
                </a:lnTo>
                <a:lnTo>
                  <a:pt x="425171" y="9988"/>
                </a:lnTo>
                <a:lnTo>
                  <a:pt x="370968" y="1139"/>
                </a:lnTo>
                <a:lnTo>
                  <a:pt x="342899" y="0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343400" y="32004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342899" y="0"/>
                </a:moveTo>
                <a:lnTo>
                  <a:pt x="287377" y="4498"/>
                </a:lnTo>
                <a:lnTo>
                  <a:pt x="234671" y="17519"/>
                </a:lnTo>
                <a:lnTo>
                  <a:pt x="185495" y="38349"/>
                </a:lnTo>
                <a:lnTo>
                  <a:pt x="140561" y="66275"/>
                </a:lnTo>
                <a:lnTo>
                  <a:pt x="100583" y="100583"/>
                </a:lnTo>
                <a:lnTo>
                  <a:pt x="66275" y="140561"/>
                </a:lnTo>
                <a:lnTo>
                  <a:pt x="38349" y="185495"/>
                </a:lnTo>
                <a:lnTo>
                  <a:pt x="17519" y="234671"/>
                </a:lnTo>
                <a:lnTo>
                  <a:pt x="4498" y="287377"/>
                </a:lnTo>
                <a:lnTo>
                  <a:pt x="0" y="342899"/>
                </a:lnTo>
                <a:lnTo>
                  <a:pt x="1139" y="370968"/>
                </a:lnTo>
                <a:lnTo>
                  <a:pt x="9988" y="425171"/>
                </a:lnTo>
                <a:lnTo>
                  <a:pt x="27003" y="476202"/>
                </a:lnTo>
                <a:lnTo>
                  <a:pt x="51470" y="523346"/>
                </a:lnTo>
                <a:lnTo>
                  <a:pt x="82676" y="565891"/>
                </a:lnTo>
                <a:lnTo>
                  <a:pt x="119908" y="603123"/>
                </a:lnTo>
                <a:lnTo>
                  <a:pt x="162453" y="634329"/>
                </a:lnTo>
                <a:lnTo>
                  <a:pt x="209597" y="658796"/>
                </a:lnTo>
                <a:lnTo>
                  <a:pt x="260627" y="675811"/>
                </a:lnTo>
                <a:lnTo>
                  <a:pt x="314831" y="684660"/>
                </a:lnTo>
                <a:lnTo>
                  <a:pt x="342899" y="685799"/>
                </a:lnTo>
                <a:lnTo>
                  <a:pt x="370968" y="684660"/>
                </a:lnTo>
                <a:lnTo>
                  <a:pt x="425171" y="675811"/>
                </a:lnTo>
                <a:lnTo>
                  <a:pt x="476202" y="658796"/>
                </a:lnTo>
                <a:lnTo>
                  <a:pt x="523346" y="634329"/>
                </a:lnTo>
                <a:lnTo>
                  <a:pt x="565891" y="603123"/>
                </a:lnTo>
                <a:lnTo>
                  <a:pt x="603123" y="565891"/>
                </a:lnTo>
                <a:lnTo>
                  <a:pt x="634329" y="523346"/>
                </a:lnTo>
                <a:lnTo>
                  <a:pt x="658796" y="476202"/>
                </a:lnTo>
                <a:lnTo>
                  <a:pt x="675811" y="425171"/>
                </a:lnTo>
                <a:lnTo>
                  <a:pt x="684660" y="370968"/>
                </a:lnTo>
                <a:lnTo>
                  <a:pt x="685799" y="342899"/>
                </a:lnTo>
                <a:lnTo>
                  <a:pt x="684660" y="314831"/>
                </a:lnTo>
                <a:lnTo>
                  <a:pt x="675811" y="260627"/>
                </a:lnTo>
                <a:lnTo>
                  <a:pt x="658796" y="209597"/>
                </a:lnTo>
                <a:lnTo>
                  <a:pt x="634329" y="162453"/>
                </a:lnTo>
                <a:lnTo>
                  <a:pt x="603123" y="119908"/>
                </a:lnTo>
                <a:lnTo>
                  <a:pt x="565891" y="82676"/>
                </a:lnTo>
                <a:lnTo>
                  <a:pt x="523346" y="51470"/>
                </a:lnTo>
                <a:lnTo>
                  <a:pt x="476202" y="27003"/>
                </a:lnTo>
                <a:lnTo>
                  <a:pt x="425171" y="9988"/>
                </a:lnTo>
                <a:lnTo>
                  <a:pt x="370968" y="1139"/>
                </a:lnTo>
                <a:lnTo>
                  <a:pt x="34289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4343400" y="32004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342899" y="0"/>
                </a:moveTo>
                <a:lnTo>
                  <a:pt x="287377" y="4498"/>
                </a:lnTo>
                <a:lnTo>
                  <a:pt x="234671" y="17519"/>
                </a:lnTo>
                <a:lnTo>
                  <a:pt x="185495" y="38349"/>
                </a:lnTo>
                <a:lnTo>
                  <a:pt x="140561" y="66275"/>
                </a:lnTo>
                <a:lnTo>
                  <a:pt x="100583" y="100583"/>
                </a:lnTo>
                <a:lnTo>
                  <a:pt x="66275" y="140561"/>
                </a:lnTo>
                <a:lnTo>
                  <a:pt x="38349" y="185495"/>
                </a:lnTo>
                <a:lnTo>
                  <a:pt x="17519" y="234671"/>
                </a:lnTo>
                <a:lnTo>
                  <a:pt x="4498" y="287377"/>
                </a:lnTo>
                <a:lnTo>
                  <a:pt x="0" y="342899"/>
                </a:lnTo>
                <a:lnTo>
                  <a:pt x="1139" y="370968"/>
                </a:lnTo>
                <a:lnTo>
                  <a:pt x="9988" y="425171"/>
                </a:lnTo>
                <a:lnTo>
                  <a:pt x="27003" y="476202"/>
                </a:lnTo>
                <a:lnTo>
                  <a:pt x="51470" y="523346"/>
                </a:lnTo>
                <a:lnTo>
                  <a:pt x="82676" y="565891"/>
                </a:lnTo>
                <a:lnTo>
                  <a:pt x="119908" y="603123"/>
                </a:lnTo>
                <a:lnTo>
                  <a:pt x="162453" y="634329"/>
                </a:lnTo>
                <a:lnTo>
                  <a:pt x="209597" y="658796"/>
                </a:lnTo>
                <a:lnTo>
                  <a:pt x="260627" y="675811"/>
                </a:lnTo>
                <a:lnTo>
                  <a:pt x="314831" y="684660"/>
                </a:lnTo>
                <a:lnTo>
                  <a:pt x="342899" y="685799"/>
                </a:lnTo>
                <a:lnTo>
                  <a:pt x="370968" y="684660"/>
                </a:lnTo>
                <a:lnTo>
                  <a:pt x="425171" y="675811"/>
                </a:lnTo>
                <a:lnTo>
                  <a:pt x="476202" y="658796"/>
                </a:lnTo>
                <a:lnTo>
                  <a:pt x="523346" y="634329"/>
                </a:lnTo>
                <a:lnTo>
                  <a:pt x="565891" y="603123"/>
                </a:lnTo>
                <a:lnTo>
                  <a:pt x="603123" y="565891"/>
                </a:lnTo>
                <a:lnTo>
                  <a:pt x="634329" y="523346"/>
                </a:lnTo>
                <a:lnTo>
                  <a:pt x="658796" y="476202"/>
                </a:lnTo>
                <a:lnTo>
                  <a:pt x="675811" y="425171"/>
                </a:lnTo>
                <a:lnTo>
                  <a:pt x="684660" y="370968"/>
                </a:lnTo>
                <a:lnTo>
                  <a:pt x="685799" y="342899"/>
                </a:lnTo>
                <a:lnTo>
                  <a:pt x="684660" y="314831"/>
                </a:lnTo>
                <a:lnTo>
                  <a:pt x="675811" y="260627"/>
                </a:lnTo>
                <a:lnTo>
                  <a:pt x="658796" y="209597"/>
                </a:lnTo>
                <a:lnTo>
                  <a:pt x="634329" y="162453"/>
                </a:lnTo>
                <a:lnTo>
                  <a:pt x="603123" y="119908"/>
                </a:lnTo>
                <a:lnTo>
                  <a:pt x="565891" y="82676"/>
                </a:lnTo>
                <a:lnTo>
                  <a:pt x="523346" y="51470"/>
                </a:lnTo>
                <a:lnTo>
                  <a:pt x="476202" y="27003"/>
                </a:lnTo>
                <a:lnTo>
                  <a:pt x="425171" y="9988"/>
                </a:lnTo>
                <a:lnTo>
                  <a:pt x="370968" y="1139"/>
                </a:lnTo>
                <a:lnTo>
                  <a:pt x="342899" y="0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343400" y="4876800"/>
            <a:ext cx="914400" cy="0"/>
          </a:xfrm>
          <a:custGeom>
            <a:avLst/>
            <a:gdLst/>
            <a:ahLst/>
            <a:cxnLst/>
            <a:rect l="l" t="t" r="r" b="b"/>
            <a:pathLst>
              <a:path w="914400">
                <a:moveTo>
                  <a:pt x="0" y="0"/>
                </a:moveTo>
                <a:lnTo>
                  <a:pt x="91439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343400" y="4648200"/>
            <a:ext cx="914400" cy="0"/>
          </a:xfrm>
          <a:custGeom>
            <a:avLst/>
            <a:gdLst/>
            <a:ahLst/>
            <a:cxnLst/>
            <a:rect l="l" t="t" r="r" b="b"/>
            <a:pathLst>
              <a:path w="914400">
                <a:moveTo>
                  <a:pt x="0" y="0"/>
                </a:moveTo>
                <a:lnTo>
                  <a:pt x="91439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4187951" y="4483608"/>
            <a:ext cx="536575" cy="180340"/>
          </a:xfrm>
          <a:custGeom>
            <a:avLst/>
            <a:gdLst/>
            <a:ahLst/>
            <a:cxnLst/>
            <a:rect l="l" t="t" r="r" b="b"/>
            <a:pathLst>
              <a:path w="536575" h="180339">
                <a:moveTo>
                  <a:pt x="459490" y="156302"/>
                </a:moveTo>
                <a:lnTo>
                  <a:pt x="452627" y="179831"/>
                </a:lnTo>
                <a:lnTo>
                  <a:pt x="536447" y="164591"/>
                </a:lnTo>
                <a:lnTo>
                  <a:pt x="531515" y="160019"/>
                </a:lnTo>
                <a:lnTo>
                  <a:pt x="472439" y="160019"/>
                </a:lnTo>
                <a:lnTo>
                  <a:pt x="459490" y="156302"/>
                </a:lnTo>
                <a:close/>
              </a:path>
              <a:path w="536575" h="180339">
                <a:moveTo>
                  <a:pt x="466524" y="132187"/>
                </a:moveTo>
                <a:lnTo>
                  <a:pt x="459490" y="156302"/>
                </a:lnTo>
                <a:lnTo>
                  <a:pt x="472439" y="160019"/>
                </a:lnTo>
                <a:lnTo>
                  <a:pt x="478535" y="135635"/>
                </a:lnTo>
                <a:lnTo>
                  <a:pt x="466524" y="132187"/>
                </a:lnTo>
                <a:close/>
              </a:path>
              <a:path w="536575" h="180339">
                <a:moveTo>
                  <a:pt x="473963" y="106679"/>
                </a:moveTo>
                <a:lnTo>
                  <a:pt x="466524" y="132187"/>
                </a:lnTo>
                <a:lnTo>
                  <a:pt x="478535" y="135635"/>
                </a:lnTo>
                <a:lnTo>
                  <a:pt x="472439" y="160019"/>
                </a:lnTo>
                <a:lnTo>
                  <a:pt x="531515" y="160019"/>
                </a:lnTo>
                <a:lnTo>
                  <a:pt x="473963" y="106679"/>
                </a:lnTo>
                <a:close/>
              </a:path>
              <a:path w="536575" h="180339">
                <a:moveTo>
                  <a:pt x="6095" y="0"/>
                </a:moveTo>
                <a:lnTo>
                  <a:pt x="0" y="24383"/>
                </a:lnTo>
                <a:lnTo>
                  <a:pt x="459490" y="156302"/>
                </a:lnTo>
                <a:lnTo>
                  <a:pt x="466524" y="132187"/>
                </a:lnTo>
                <a:lnTo>
                  <a:pt x="60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4762500" y="3886200"/>
            <a:ext cx="76200" cy="762000"/>
          </a:xfrm>
          <a:custGeom>
            <a:avLst/>
            <a:gdLst/>
            <a:ahLst/>
            <a:cxnLst/>
            <a:rect l="l" t="t" r="r" b="b"/>
            <a:pathLst>
              <a:path w="76200" h="762000">
                <a:moveTo>
                  <a:pt x="50291" y="64007"/>
                </a:moveTo>
                <a:lnTo>
                  <a:pt x="25907" y="64007"/>
                </a:lnTo>
                <a:lnTo>
                  <a:pt x="25907" y="761999"/>
                </a:lnTo>
                <a:lnTo>
                  <a:pt x="50291" y="761999"/>
                </a:lnTo>
                <a:lnTo>
                  <a:pt x="50291" y="64007"/>
                </a:lnTo>
                <a:close/>
              </a:path>
              <a:path w="76200" h="762000">
                <a:moveTo>
                  <a:pt x="38099" y="0"/>
                </a:moveTo>
                <a:lnTo>
                  <a:pt x="0" y="76199"/>
                </a:lnTo>
                <a:lnTo>
                  <a:pt x="25907" y="76199"/>
                </a:lnTo>
                <a:lnTo>
                  <a:pt x="25907" y="64007"/>
                </a:lnTo>
                <a:lnTo>
                  <a:pt x="70103" y="64007"/>
                </a:lnTo>
                <a:lnTo>
                  <a:pt x="38099" y="0"/>
                </a:lnTo>
                <a:close/>
              </a:path>
              <a:path w="76200" h="762000">
                <a:moveTo>
                  <a:pt x="70103" y="64007"/>
                </a:moveTo>
                <a:lnTo>
                  <a:pt x="50291" y="64007"/>
                </a:lnTo>
                <a:lnTo>
                  <a:pt x="50291" y="76199"/>
                </a:lnTo>
                <a:lnTo>
                  <a:pt x="76199" y="76199"/>
                </a:lnTo>
                <a:lnTo>
                  <a:pt x="70103" y="6400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3954779" y="3810000"/>
            <a:ext cx="541020" cy="466725"/>
          </a:xfrm>
          <a:custGeom>
            <a:avLst/>
            <a:gdLst/>
            <a:ahLst/>
            <a:cxnLst/>
            <a:rect l="l" t="t" r="r" b="b"/>
            <a:pathLst>
              <a:path w="541020" h="466725">
                <a:moveTo>
                  <a:pt x="475058" y="40222"/>
                </a:moveTo>
                <a:lnTo>
                  <a:pt x="0" y="448055"/>
                </a:lnTo>
                <a:lnTo>
                  <a:pt x="15239" y="466343"/>
                </a:lnTo>
                <a:lnTo>
                  <a:pt x="491265" y="58961"/>
                </a:lnTo>
                <a:lnTo>
                  <a:pt x="475058" y="40222"/>
                </a:lnTo>
                <a:close/>
              </a:path>
              <a:path w="541020" h="466725">
                <a:moveTo>
                  <a:pt x="527214" y="32003"/>
                </a:moveTo>
                <a:lnTo>
                  <a:pt x="484631" y="32003"/>
                </a:lnTo>
                <a:lnTo>
                  <a:pt x="501395" y="50291"/>
                </a:lnTo>
                <a:lnTo>
                  <a:pt x="491265" y="58961"/>
                </a:lnTo>
                <a:lnTo>
                  <a:pt x="507491" y="77723"/>
                </a:lnTo>
                <a:lnTo>
                  <a:pt x="527214" y="32003"/>
                </a:lnTo>
                <a:close/>
              </a:path>
              <a:path w="541020" h="466725">
                <a:moveTo>
                  <a:pt x="484631" y="32003"/>
                </a:moveTo>
                <a:lnTo>
                  <a:pt x="475058" y="40222"/>
                </a:lnTo>
                <a:lnTo>
                  <a:pt x="491265" y="58961"/>
                </a:lnTo>
                <a:lnTo>
                  <a:pt x="501395" y="50291"/>
                </a:lnTo>
                <a:lnTo>
                  <a:pt x="484631" y="32003"/>
                </a:lnTo>
                <a:close/>
              </a:path>
              <a:path w="541020" h="466725">
                <a:moveTo>
                  <a:pt x="541019" y="0"/>
                </a:moveTo>
                <a:lnTo>
                  <a:pt x="458723" y="21335"/>
                </a:lnTo>
                <a:lnTo>
                  <a:pt x="475058" y="40222"/>
                </a:lnTo>
                <a:lnTo>
                  <a:pt x="484631" y="32003"/>
                </a:lnTo>
                <a:lnTo>
                  <a:pt x="527214" y="32003"/>
                </a:lnTo>
                <a:lnTo>
                  <a:pt x="54101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3654551" y="3264408"/>
            <a:ext cx="688975" cy="186055"/>
          </a:xfrm>
          <a:custGeom>
            <a:avLst/>
            <a:gdLst/>
            <a:ahLst/>
            <a:cxnLst/>
            <a:rect l="l" t="t" r="r" b="b"/>
            <a:pathLst>
              <a:path w="688975" h="186054">
                <a:moveTo>
                  <a:pt x="612237" y="160603"/>
                </a:moveTo>
                <a:lnTo>
                  <a:pt x="606551" y="185927"/>
                </a:lnTo>
                <a:lnTo>
                  <a:pt x="688847" y="164591"/>
                </a:lnTo>
                <a:lnTo>
                  <a:pt x="686975" y="163067"/>
                </a:lnTo>
                <a:lnTo>
                  <a:pt x="623315" y="163067"/>
                </a:lnTo>
                <a:lnTo>
                  <a:pt x="612237" y="160603"/>
                </a:lnTo>
                <a:close/>
              </a:path>
              <a:path w="688975" h="186054">
                <a:moveTo>
                  <a:pt x="617740" y="136087"/>
                </a:moveTo>
                <a:lnTo>
                  <a:pt x="612237" y="160603"/>
                </a:lnTo>
                <a:lnTo>
                  <a:pt x="623315" y="163067"/>
                </a:lnTo>
                <a:lnTo>
                  <a:pt x="629411" y="138683"/>
                </a:lnTo>
                <a:lnTo>
                  <a:pt x="617740" y="136087"/>
                </a:lnTo>
                <a:close/>
              </a:path>
              <a:path w="688975" h="186054">
                <a:moveTo>
                  <a:pt x="623315" y="111251"/>
                </a:moveTo>
                <a:lnTo>
                  <a:pt x="617740" y="136087"/>
                </a:lnTo>
                <a:lnTo>
                  <a:pt x="629411" y="138683"/>
                </a:lnTo>
                <a:lnTo>
                  <a:pt x="623315" y="163067"/>
                </a:lnTo>
                <a:lnTo>
                  <a:pt x="686975" y="163067"/>
                </a:lnTo>
                <a:lnTo>
                  <a:pt x="623315" y="111251"/>
                </a:lnTo>
                <a:close/>
              </a:path>
              <a:path w="688975" h="186054">
                <a:moveTo>
                  <a:pt x="6095" y="0"/>
                </a:moveTo>
                <a:lnTo>
                  <a:pt x="0" y="24383"/>
                </a:lnTo>
                <a:lnTo>
                  <a:pt x="612237" y="160603"/>
                </a:lnTo>
                <a:lnTo>
                  <a:pt x="617740" y="136087"/>
                </a:lnTo>
                <a:lnTo>
                  <a:pt x="60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3500627" y="3881628"/>
            <a:ext cx="169545" cy="462280"/>
          </a:xfrm>
          <a:custGeom>
            <a:avLst/>
            <a:gdLst/>
            <a:ahLst/>
            <a:cxnLst/>
            <a:rect l="l" t="t" r="r" b="b"/>
            <a:pathLst>
              <a:path w="169545" h="462279">
                <a:moveTo>
                  <a:pt x="128663" y="390608"/>
                </a:moveTo>
                <a:lnTo>
                  <a:pt x="96011" y="400811"/>
                </a:lnTo>
                <a:lnTo>
                  <a:pt x="156971" y="461771"/>
                </a:lnTo>
                <a:lnTo>
                  <a:pt x="165173" y="405383"/>
                </a:lnTo>
                <a:lnTo>
                  <a:pt x="134111" y="405383"/>
                </a:lnTo>
                <a:lnTo>
                  <a:pt x="132587" y="402335"/>
                </a:lnTo>
                <a:lnTo>
                  <a:pt x="128663" y="390608"/>
                </a:lnTo>
                <a:close/>
              </a:path>
              <a:path w="169545" h="462279">
                <a:moveTo>
                  <a:pt x="137865" y="387732"/>
                </a:moveTo>
                <a:lnTo>
                  <a:pt x="128663" y="390608"/>
                </a:lnTo>
                <a:lnTo>
                  <a:pt x="132587" y="402335"/>
                </a:lnTo>
                <a:lnTo>
                  <a:pt x="134111" y="405383"/>
                </a:lnTo>
                <a:lnTo>
                  <a:pt x="138683" y="405383"/>
                </a:lnTo>
                <a:lnTo>
                  <a:pt x="141731" y="403859"/>
                </a:lnTo>
                <a:lnTo>
                  <a:pt x="141731" y="399287"/>
                </a:lnTo>
                <a:lnTo>
                  <a:pt x="137865" y="387732"/>
                </a:lnTo>
                <a:close/>
              </a:path>
              <a:path w="169545" h="462279">
                <a:moveTo>
                  <a:pt x="169163" y="377951"/>
                </a:moveTo>
                <a:lnTo>
                  <a:pt x="137865" y="387732"/>
                </a:lnTo>
                <a:lnTo>
                  <a:pt x="141731" y="399287"/>
                </a:lnTo>
                <a:lnTo>
                  <a:pt x="141731" y="403859"/>
                </a:lnTo>
                <a:lnTo>
                  <a:pt x="138683" y="405383"/>
                </a:lnTo>
                <a:lnTo>
                  <a:pt x="165173" y="405383"/>
                </a:lnTo>
                <a:lnTo>
                  <a:pt x="169163" y="377951"/>
                </a:lnTo>
                <a:close/>
              </a:path>
              <a:path w="169545" h="462279">
                <a:moveTo>
                  <a:pt x="6095" y="0"/>
                </a:moveTo>
                <a:lnTo>
                  <a:pt x="3047" y="0"/>
                </a:lnTo>
                <a:lnTo>
                  <a:pt x="0" y="3047"/>
                </a:lnTo>
                <a:lnTo>
                  <a:pt x="0" y="6095"/>
                </a:lnTo>
                <a:lnTo>
                  <a:pt x="128663" y="390608"/>
                </a:lnTo>
                <a:lnTo>
                  <a:pt x="137865" y="387732"/>
                </a:lnTo>
                <a:lnTo>
                  <a:pt x="9143" y="3047"/>
                </a:lnTo>
                <a:lnTo>
                  <a:pt x="60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517891" y="4724400"/>
            <a:ext cx="1987550" cy="1001394"/>
          </a:xfrm>
          <a:custGeom>
            <a:avLst/>
            <a:gdLst/>
            <a:ahLst/>
            <a:cxnLst/>
            <a:rect l="l" t="t" r="r" b="b"/>
            <a:pathLst>
              <a:path w="1987550" h="1001395">
                <a:moveTo>
                  <a:pt x="1913042" y="22659"/>
                </a:moveTo>
                <a:lnTo>
                  <a:pt x="0" y="979931"/>
                </a:lnTo>
                <a:lnTo>
                  <a:pt x="12204" y="1001267"/>
                </a:lnTo>
                <a:lnTo>
                  <a:pt x="1924116" y="45311"/>
                </a:lnTo>
                <a:lnTo>
                  <a:pt x="1913042" y="22659"/>
                </a:lnTo>
                <a:close/>
              </a:path>
              <a:path w="1987550" h="1001395">
                <a:moveTo>
                  <a:pt x="1974642" y="16763"/>
                </a:moveTo>
                <a:lnTo>
                  <a:pt x="1924824" y="16763"/>
                </a:lnTo>
                <a:lnTo>
                  <a:pt x="1935492" y="39623"/>
                </a:lnTo>
                <a:lnTo>
                  <a:pt x="1924116" y="45311"/>
                </a:lnTo>
                <a:lnTo>
                  <a:pt x="1935492" y="68579"/>
                </a:lnTo>
                <a:lnTo>
                  <a:pt x="1974642" y="16763"/>
                </a:lnTo>
                <a:close/>
              </a:path>
              <a:path w="1987550" h="1001395">
                <a:moveTo>
                  <a:pt x="1924824" y="16763"/>
                </a:moveTo>
                <a:lnTo>
                  <a:pt x="1913042" y="22659"/>
                </a:lnTo>
                <a:lnTo>
                  <a:pt x="1924116" y="45311"/>
                </a:lnTo>
                <a:lnTo>
                  <a:pt x="1935492" y="39623"/>
                </a:lnTo>
                <a:lnTo>
                  <a:pt x="1924824" y="16763"/>
                </a:lnTo>
                <a:close/>
              </a:path>
              <a:path w="1987550" h="1001395">
                <a:moveTo>
                  <a:pt x="1987308" y="0"/>
                </a:moveTo>
                <a:lnTo>
                  <a:pt x="1901964" y="0"/>
                </a:lnTo>
                <a:lnTo>
                  <a:pt x="1913042" y="22659"/>
                </a:lnTo>
                <a:lnTo>
                  <a:pt x="1924824" y="16763"/>
                </a:lnTo>
                <a:lnTo>
                  <a:pt x="1974642" y="16763"/>
                </a:lnTo>
                <a:lnTo>
                  <a:pt x="19873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065263" y="3264408"/>
            <a:ext cx="1983105" cy="196850"/>
          </a:xfrm>
          <a:custGeom>
            <a:avLst/>
            <a:gdLst/>
            <a:ahLst/>
            <a:cxnLst/>
            <a:rect l="l" t="t" r="r" b="b"/>
            <a:pathLst>
              <a:path w="1983105" h="196850">
                <a:moveTo>
                  <a:pt x="1905520" y="171194"/>
                </a:moveTo>
                <a:lnTo>
                  <a:pt x="1903488" y="196595"/>
                </a:lnTo>
                <a:lnTo>
                  <a:pt x="1963867" y="172211"/>
                </a:lnTo>
                <a:lnTo>
                  <a:pt x="1918728" y="172211"/>
                </a:lnTo>
                <a:lnTo>
                  <a:pt x="1905520" y="171194"/>
                </a:lnTo>
                <a:close/>
              </a:path>
              <a:path w="1983105" h="196850">
                <a:moveTo>
                  <a:pt x="1907588" y="145337"/>
                </a:moveTo>
                <a:lnTo>
                  <a:pt x="1905520" y="171194"/>
                </a:lnTo>
                <a:lnTo>
                  <a:pt x="1918728" y="172211"/>
                </a:lnTo>
                <a:lnTo>
                  <a:pt x="1920252" y="146303"/>
                </a:lnTo>
                <a:lnTo>
                  <a:pt x="1907588" y="145337"/>
                </a:lnTo>
                <a:close/>
              </a:path>
              <a:path w="1983105" h="196850">
                <a:moveTo>
                  <a:pt x="1909584" y="120395"/>
                </a:moveTo>
                <a:lnTo>
                  <a:pt x="1907588" y="145337"/>
                </a:lnTo>
                <a:lnTo>
                  <a:pt x="1920252" y="146303"/>
                </a:lnTo>
                <a:lnTo>
                  <a:pt x="1918728" y="172211"/>
                </a:lnTo>
                <a:lnTo>
                  <a:pt x="1963867" y="172211"/>
                </a:lnTo>
                <a:lnTo>
                  <a:pt x="1982736" y="164591"/>
                </a:lnTo>
                <a:lnTo>
                  <a:pt x="1909584" y="120395"/>
                </a:lnTo>
                <a:close/>
              </a:path>
              <a:path w="1983105" h="196850">
                <a:moveTo>
                  <a:pt x="3047" y="0"/>
                </a:moveTo>
                <a:lnTo>
                  <a:pt x="0" y="24383"/>
                </a:lnTo>
                <a:lnTo>
                  <a:pt x="1905520" y="171194"/>
                </a:lnTo>
                <a:lnTo>
                  <a:pt x="1907588" y="145337"/>
                </a:lnTo>
                <a:lnTo>
                  <a:pt x="304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4951476" y="3395472"/>
            <a:ext cx="1297305" cy="121920"/>
          </a:xfrm>
          <a:custGeom>
            <a:avLst/>
            <a:gdLst/>
            <a:ahLst/>
            <a:cxnLst/>
            <a:rect l="l" t="t" r="r" b="b"/>
            <a:pathLst>
              <a:path w="1297304" h="121920">
                <a:moveTo>
                  <a:pt x="1220706" y="25108"/>
                </a:moveTo>
                <a:lnTo>
                  <a:pt x="0" y="97535"/>
                </a:lnTo>
                <a:lnTo>
                  <a:pt x="1523" y="121919"/>
                </a:lnTo>
                <a:lnTo>
                  <a:pt x="1222259" y="50999"/>
                </a:lnTo>
                <a:lnTo>
                  <a:pt x="1220706" y="25108"/>
                </a:lnTo>
                <a:close/>
              </a:path>
              <a:path w="1297304" h="121920">
                <a:moveTo>
                  <a:pt x="1275726" y="24383"/>
                </a:moveTo>
                <a:lnTo>
                  <a:pt x="1232915" y="24383"/>
                </a:lnTo>
                <a:lnTo>
                  <a:pt x="1234439" y="50291"/>
                </a:lnTo>
                <a:lnTo>
                  <a:pt x="1222259" y="50999"/>
                </a:lnTo>
                <a:lnTo>
                  <a:pt x="1223771" y="76199"/>
                </a:lnTo>
                <a:lnTo>
                  <a:pt x="1296923" y="33527"/>
                </a:lnTo>
                <a:lnTo>
                  <a:pt x="1275726" y="24383"/>
                </a:lnTo>
                <a:close/>
              </a:path>
              <a:path w="1297304" h="121920">
                <a:moveTo>
                  <a:pt x="1232915" y="24383"/>
                </a:moveTo>
                <a:lnTo>
                  <a:pt x="1220706" y="25108"/>
                </a:lnTo>
                <a:lnTo>
                  <a:pt x="1222259" y="50999"/>
                </a:lnTo>
                <a:lnTo>
                  <a:pt x="1234439" y="50291"/>
                </a:lnTo>
                <a:lnTo>
                  <a:pt x="1232915" y="24383"/>
                </a:lnTo>
                <a:close/>
              </a:path>
              <a:path w="1297304" h="121920">
                <a:moveTo>
                  <a:pt x="1219199" y="0"/>
                </a:moveTo>
                <a:lnTo>
                  <a:pt x="1220706" y="25108"/>
                </a:lnTo>
                <a:lnTo>
                  <a:pt x="1232915" y="24383"/>
                </a:lnTo>
                <a:lnTo>
                  <a:pt x="1275726" y="24383"/>
                </a:lnTo>
                <a:lnTo>
                  <a:pt x="121919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1678941" y="1223400"/>
            <a:ext cx="21590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>
                <a:latin typeface="Times New Roman"/>
                <a:cs typeface="Times New Roman"/>
              </a:rPr>
              <a:t>I1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755141" y="2595001"/>
            <a:ext cx="4953000" cy="939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>
                <a:latin typeface="Times New Roman"/>
                <a:cs typeface="Times New Roman"/>
              </a:rPr>
              <a:t>I2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 marR="5080" algn="r">
              <a:lnSpc>
                <a:spcPct val="100000"/>
              </a:lnSpc>
              <a:spcBef>
                <a:spcPts val="1170"/>
              </a:spcBef>
            </a:pPr>
            <a:r>
              <a:rPr sz="1800" spc="-5" dirty="0">
                <a:latin typeface="Times New Roman"/>
                <a:cs typeface="Times New Roman"/>
              </a:rPr>
              <a:t>O</a:t>
            </a:r>
            <a:r>
              <a:rPr sz="1800" dirty="0">
                <a:latin typeface="Times New Roman"/>
                <a:cs typeface="Times New Roman"/>
              </a:rPr>
              <a:t>3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5869944" y="1909200"/>
            <a:ext cx="30480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5" dirty="0">
                <a:latin typeface="Times New Roman"/>
                <a:cs typeface="Times New Roman"/>
              </a:rPr>
              <a:t>O</a:t>
            </a:r>
            <a:r>
              <a:rPr sz="1800" dirty="0">
                <a:latin typeface="Times New Roman"/>
                <a:cs typeface="Times New Roman"/>
              </a:rPr>
              <a:t>3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 rot="10800000">
            <a:off x="742704" y="3122721"/>
            <a:ext cx="341845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sz="1800" dirty="0">
                <a:latin typeface="Times New Roman"/>
                <a:cs typeface="Times New Roman"/>
              </a:rPr>
              <a:t>I1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145529" y="5643003"/>
            <a:ext cx="21590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>
                <a:latin typeface="Times New Roman"/>
                <a:cs typeface="Times New Roman"/>
              </a:rPr>
              <a:t>I2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761987" y="990600"/>
            <a:ext cx="8610600" cy="0"/>
          </a:xfrm>
          <a:custGeom>
            <a:avLst/>
            <a:gdLst/>
            <a:ahLst/>
            <a:cxnLst/>
            <a:rect l="l" t="t" r="r" b="b"/>
            <a:pathLst>
              <a:path w="8610600">
                <a:moveTo>
                  <a:pt x="0" y="0"/>
                </a:moveTo>
                <a:lnTo>
                  <a:pt x="8610611" y="0"/>
                </a:lnTo>
              </a:path>
            </a:pathLst>
          </a:custGeom>
          <a:ln w="571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2555">
              <a:lnSpc>
                <a:spcPct val="100000"/>
              </a:lnSpc>
            </a:pPr>
            <a:fld id="{81D60167-4931-47E6-BA6A-407CBD079E47}" type="slidenum">
              <a:rPr dirty="0"/>
              <a:pPr marL="122555">
                <a:lnSpc>
                  <a:spcPct val="100000"/>
                </a:lnSpc>
              </a:pPr>
              <a:t>85</a:t>
            </a:fld>
            <a:endParaRPr dirty="0"/>
          </a:p>
        </p:txBody>
      </p:sp>
      <p:sp>
        <p:nvSpPr>
          <p:cNvPr id="33" name="object 3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S</a:t>
            </a:r>
            <a:r>
              <a:rPr spc="-10" dirty="0"/>
              <a:t>o</a:t>
            </a:r>
            <a:r>
              <a:rPr spc="-5" dirty="0"/>
              <a:t>f</a:t>
            </a:r>
            <a:r>
              <a:rPr dirty="0"/>
              <a:t>t</a:t>
            </a:r>
            <a:r>
              <a:rPr spc="-20" dirty="0"/>
              <a:t>w</a:t>
            </a:r>
            <a:r>
              <a:rPr dirty="0"/>
              <a:t>a</a:t>
            </a:r>
            <a:r>
              <a:rPr spc="-5" dirty="0"/>
              <a:t>r</a:t>
            </a:r>
            <a:r>
              <a:rPr dirty="0"/>
              <a:t>e</a:t>
            </a:r>
            <a:r>
              <a:rPr spc="-5" dirty="0"/>
              <a:t> </a:t>
            </a:r>
            <a:r>
              <a:rPr dirty="0"/>
              <a:t>E</a:t>
            </a:r>
            <a:r>
              <a:rPr spc="5" dirty="0"/>
              <a:t>n</a:t>
            </a:r>
            <a:r>
              <a:rPr spc="-10" dirty="0"/>
              <a:t>g</a:t>
            </a:r>
            <a:r>
              <a:rPr dirty="0"/>
              <a:t>i</a:t>
            </a:r>
            <a:r>
              <a:rPr spc="5" dirty="0"/>
              <a:t>n</a:t>
            </a:r>
            <a:r>
              <a:rPr spc="-10" dirty="0"/>
              <a:t>ee</a:t>
            </a:r>
            <a:r>
              <a:rPr spc="-5" dirty="0"/>
              <a:t>r</a:t>
            </a:r>
            <a:r>
              <a:rPr spc="-10" dirty="0"/>
              <a:t>i</a:t>
            </a:r>
            <a:r>
              <a:rPr spc="5" dirty="0"/>
              <a:t>n</a:t>
            </a:r>
            <a:r>
              <a:rPr dirty="0"/>
              <a:t>g</a:t>
            </a:r>
            <a:r>
              <a:rPr spc="-5" dirty="0"/>
              <a:t> </a:t>
            </a:r>
            <a:r>
              <a:rPr spc="-20" dirty="0"/>
              <a:t>(</a:t>
            </a:r>
            <a:r>
              <a:rPr spc="-10" dirty="0"/>
              <a:t>3</a:t>
            </a:r>
            <a:r>
              <a:rPr sz="750" baseline="22222" dirty="0"/>
              <a:t>rd </a:t>
            </a:r>
            <a:r>
              <a:rPr sz="750" spc="-75" baseline="22222" dirty="0"/>
              <a:t> </a:t>
            </a:r>
            <a:r>
              <a:rPr sz="800" spc="-10" dirty="0"/>
              <a:t>ed</a:t>
            </a:r>
            <a:r>
              <a:rPr sz="800" dirty="0"/>
              <a:t>.</a:t>
            </a:r>
            <a:r>
              <a:rPr sz="800" spc="-5" dirty="0"/>
              <a:t>)</a:t>
            </a:r>
            <a:r>
              <a:rPr sz="800" dirty="0"/>
              <a:t>,</a:t>
            </a:r>
            <a:r>
              <a:rPr sz="800" spc="-5" dirty="0"/>
              <a:t> </a:t>
            </a:r>
            <a:r>
              <a:rPr sz="800" dirty="0"/>
              <a:t>By</a:t>
            </a:r>
            <a:r>
              <a:rPr sz="800" spc="-15" dirty="0"/>
              <a:t> </a:t>
            </a:r>
            <a:r>
              <a:rPr sz="800" spc="-20" dirty="0"/>
              <a:t>K</a:t>
            </a:r>
            <a:r>
              <a:rPr sz="800" spc="15" dirty="0"/>
              <a:t>.</a:t>
            </a:r>
            <a:r>
              <a:rPr sz="800" dirty="0"/>
              <a:t>K</a:t>
            </a:r>
            <a:r>
              <a:rPr sz="800" spc="-15" dirty="0"/>
              <a:t> </a:t>
            </a:r>
            <a:r>
              <a:rPr sz="800" spc="-5" dirty="0"/>
              <a:t>A</a:t>
            </a:r>
            <a:r>
              <a:rPr sz="800" spc="-10" dirty="0"/>
              <a:t>gg</a:t>
            </a:r>
            <a:r>
              <a:rPr sz="800" dirty="0"/>
              <a:t>a</a:t>
            </a:r>
            <a:r>
              <a:rPr sz="800" spc="-5" dirty="0"/>
              <a:t>r</a:t>
            </a:r>
            <a:r>
              <a:rPr sz="800" spc="-20" dirty="0"/>
              <a:t>w</a:t>
            </a:r>
            <a:r>
              <a:rPr sz="800" dirty="0"/>
              <a:t>al</a:t>
            </a:r>
            <a:r>
              <a:rPr sz="800" spc="5" dirty="0"/>
              <a:t> </a:t>
            </a:r>
            <a:r>
              <a:rPr sz="800" dirty="0"/>
              <a:t>&amp;</a:t>
            </a:r>
            <a:r>
              <a:rPr sz="800" spc="-10" dirty="0"/>
              <a:t> </a:t>
            </a:r>
            <a:r>
              <a:rPr sz="800" spc="-5" dirty="0"/>
              <a:t>Y</a:t>
            </a:r>
            <a:r>
              <a:rPr sz="800" spc="-10" dirty="0"/>
              <a:t>oge</a:t>
            </a:r>
            <a:r>
              <a:rPr sz="800" spc="-5" dirty="0"/>
              <a:t>s</a:t>
            </a:r>
            <a:r>
              <a:rPr sz="800" dirty="0"/>
              <a:t>h</a:t>
            </a:r>
            <a:r>
              <a:rPr sz="800" spc="10" dirty="0"/>
              <a:t> </a:t>
            </a:r>
            <a:r>
              <a:rPr sz="800" spc="-5" dirty="0"/>
              <a:t>S</a:t>
            </a:r>
            <a:r>
              <a:rPr sz="800" dirty="0"/>
              <a:t>i</a:t>
            </a:r>
            <a:r>
              <a:rPr sz="800" spc="5" dirty="0"/>
              <a:t>n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dirty="0"/>
              <a:t>C</a:t>
            </a:r>
            <a:r>
              <a:rPr sz="800" spc="-20" dirty="0"/>
              <a:t>o</a:t>
            </a:r>
            <a:r>
              <a:rPr sz="800" spc="5" dirty="0"/>
              <a:t>p</a:t>
            </a:r>
            <a:r>
              <a:rPr sz="800" spc="-20" dirty="0"/>
              <a:t>y</a:t>
            </a:r>
            <a:r>
              <a:rPr sz="800" spc="-5" dirty="0"/>
              <a:t>r</a:t>
            </a:r>
            <a:r>
              <a:rPr sz="800" dirty="0"/>
              <a:t>i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t</a:t>
            </a:r>
            <a:r>
              <a:rPr sz="800" spc="5" dirty="0"/>
              <a:t> </a:t>
            </a:r>
            <a:r>
              <a:rPr sz="800" dirty="0"/>
              <a:t>©</a:t>
            </a:r>
            <a:r>
              <a:rPr sz="800" spc="5" dirty="0"/>
              <a:t> </a:t>
            </a:r>
            <a:r>
              <a:rPr sz="800" spc="-5" dirty="0"/>
              <a:t>N</a:t>
            </a:r>
            <a:r>
              <a:rPr sz="800" spc="-10" dirty="0"/>
              <a:t>e</a:t>
            </a:r>
            <a:r>
              <a:rPr sz="800" dirty="0"/>
              <a:t>w</a:t>
            </a:r>
            <a:r>
              <a:rPr sz="800" spc="-15" dirty="0"/>
              <a:t> </a:t>
            </a:r>
            <a:r>
              <a:rPr sz="800" spc="-20" dirty="0"/>
              <a:t>A</a:t>
            </a:r>
            <a:r>
              <a:rPr sz="800" spc="-10" dirty="0"/>
              <a:t>g</a:t>
            </a:r>
            <a:r>
              <a:rPr sz="800" dirty="0"/>
              <a:t>e</a:t>
            </a:r>
            <a:r>
              <a:rPr sz="800" spc="5" dirty="0"/>
              <a:t> </a:t>
            </a:r>
            <a:r>
              <a:rPr sz="800" spc="-30" dirty="0"/>
              <a:t>I</a:t>
            </a:r>
            <a:r>
              <a:rPr sz="800" spc="5" dirty="0"/>
              <a:t>n</a:t>
            </a:r>
            <a:r>
              <a:rPr sz="800" dirty="0"/>
              <a:t>t</a:t>
            </a:r>
            <a:r>
              <a:rPr sz="800" spc="-10" dirty="0"/>
              <a:t>e</a:t>
            </a:r>
            <a:r>
              <a:rPr sz="800" spc="-5" dirty="0"/>
              <a:t>r</a:t>
            </a:r>
            <a:r>
              <a:rPr sz="800" spc="5" dirty="0"/>
              <a:t>n</a:t>
            </a:r>
            <a:r>
              <a:rPr sz="800" dirty="0"/>
              <a:t>ati</a:t>
            </a:r>
            <a:r>
              <a:rPr sz="800" spc="-20" dirty="0"/>
              <a:t>o</a:t>
            </a:r>
            <a:r>
              <a:rPr sz="800" spc="-10" dirty="0"/>
              <a:t>n</a:t>
            </a:r>
            <a:r>
              <a:rPr sz="800" dirty="0"/>
              <a:t>al</a:t>
            </a:r>
            <a:r>
              <a:rPr sz="800" spc="-5" dirty="0"/>
              <a:t> P</a:t>
            </a:r>
            <a:r>
              <a:rPr sz="800" spc="5" dirty="0"/>
              <a:t>ub</a:t>
            </a:r>
            <a:r>
              <a:rPr sz="800" spc="-10" dirty="0"/>
              <a:t>l</a:t>
            </a:r>
            <a:r>
              <a:rPr sz="800" dirty="0"/>
              <a:t>i</a:t>
            </a:r>
            <a:r>
              <a:rPr sz="800" spc="-5" dirty="0"/>
              <a:t>s</a:t>
            </a:r>
            <a:r>
              <a:rPr sz="800" spc="-10" dirty="0"/>
              <a:t>he</a:t>
            </a:r>
            <a:r>
              <a:rPr sz="800" spc="-5" dirty="0"/>
              <a:t>rs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spc="-10" dirty="0"/>
              <a:t>20</a:t>
            </a:r>
            <a:r>
              <a:rPr sz="800" spc="5" dirty="0"/>
              <a:t>0</a:t>
            </a:r>
            <a:r>
              <a:rPr sz="800" dirty="0"/>
              <a:t>7</a:t>
            </a:r>
            <a:endParaRPr sz="800"/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50241" y="455316"/>
            <a:ext cx="2952750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150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09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09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10" dirty="0">
                <a:solidFill>
                  <a:srgbClr val="3232FF"/>
                </a:solidFill>
                <a:latin typeface="Times New Roman"/>
                <a:cs typeface="Times New Roman"/>
              </a:rPr>
              <a:t> </a:t>
            </a:r>
            <a:r>
              <a:rPr sz="3600" spc="150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43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6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09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7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40729" y="1980378"/>
            <a:ext cx="6670675" cy="39693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  <a:tabLst>
                <a:tab pos="5640705" algn="l"/>
              </a:tabLst>
            </a:pPr>
            <a:r>
              <a:rPr sz="2400" spc="-5" dirty="0">
                <a:latin typeface="Arial"/>
                <a:cs typeface="Arial"/>
              </a:rPr>
              <a:t>Da</a:t>
            </a:r>
            <a:r>
              <a:rPr sz="2400" dirty="0">
                <a:latin typeface="Arial"/>
                <a:cs typeface="Arial"/>
              </a:rPr>
              <a:t>ta </a:t>
            </a:r>
            <a:r>
              <a:rPr sz="2400" spc="5" dirty="0">
                <a:latin typeface="Arial"/>
                <a:cs typeface="Arial"/>
              </a:rPr>
              <a:t>D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ct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spc="5" dirty="0">
                <a:latin typeface="Arial"/>
                <a:cs typeface="Arial"/>
              </a:rPr>
              <a:t>o</a:t>
            </a:r>
            <a:r>
              <a:rPr sz="2400" spc="-5" dirty="0">
                <a:latin typeface="Arial"/>
                <a:cs typeface="Arial"/>
              </a:rPr>
              <a:t>na</a:t>
            </a:r>
            <a:r>
              <a:rPr sz="2400" dirty="0">
                <a:latin typeface="Arial"/>
                <a:cs typeface="Arial"/>
              </a:rPr>
              <a:t>r</a:t>
            </a:r>
            <a:r>
              <a:rPr sz="2400" spc="5" dirty="0">
                <a:latin typeface="Arial"/>
                <a:cs typeface="Arial"/>
              </a:rPr>
              <a:t>i</a:t>
            </a:r>
            <a:r>
              <a:rPr sz="2400" spc="-5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s </a:t>
            </a:r>
            <a:r>
              <a:rPr sz="2400" spc="-5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re s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m</a:t>
            </a:r>
            <a:r>
              <a:rPr sz="2400" spc="5" dirty="0">
                <a:latin typeface="Arial"/>
                <a:cs typeface="Arial"/>
              </a:rPr>
              <a:t>p</a:t>
            </a:r>
            <a:r>
              <a:rPr sz="2400" spc="-5" dirty="0">
                <a:latin typeface="Arial"/>
                <a:cs typeface="Arial"/>
              </a:rPr>
              <a:t>l</a:t>
            </a:r>
            <a:r>
              <a:rPr sz="2400" dirty="0">
                <a:latin typeface="Arial"/>
                <a:cs typeface="Arial"/>
              </a:rPr>
              <a:t>y r</a:t>
            </a:r>
            <a:r>
              <a:rPr sz="2400" spc="-5" dirty="0">
                <a:latin typeface="Arial"/>
                <a:cs typeface="Arial"/>
              </a:rPr>
              <a:t>epo</a:t>
            </a:r>
            <a:r>
              <a:rPr sz="2400" dirty="0">
                <a:latin typeface="Arial"/>
                <a:cs typeface="Arial"/>
              </a:rPr>
              <a:t>s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5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r</a:t>
            </a:r>
            <a:r>
              <a:rPr sz="2400" spc="5" dirty="0">
                <a:latin typeface="Arial"/>
                <a:cs typeface="Arial"/>
              </a:rPr>
              <a:t>i</a:t>
            </a:r>
            <a:r>
              <a:rPr sz="2400" spc="-5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s	to </a:t>
            </a:r>
            <a:r>
              <a:rPr sz="2400" spc="-15" dirty="0">
                <a:latin typeface="Arial"/>
                <a:cs typeface="Arial"/>
              </a:rPr>
              <a:t>s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5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re </a:t>
            </a:r>
            <a:r>
              <a:rPr sz="2400" spc="-5" dirty="0">
                <a:latin typeface="Arial"/>
                <a:cs typeface="Arial"/>
              </a:rPr>
              <a:t>in</a:t>
            </a:r>
            <a:r>
              <a:rPr sz="2400" dirty="0">
                <a:latin typeface="Arial"/>
                <a:cs typeface="Arial"/>
              </a:rPr>
              <a:t>f</a:t>
            </a:r>
            <a:r>
              <a:rPr sz="2400" spc="-5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rm</a:t>
            </a:r>
            <a:r>
              <a:rPr sz="2400" spc="-5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spc="5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n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abou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al</a:t>
            </a:r>
            <a:r>
              <a:rPr sz="2400" dirty="0">
                <a:latin typeface="Arial"/>
                <a:cs typeface="Arial"/>
              </a:rPr>
              <a:t>l </a:t>
            </a:r>
            <a:r>
              <a:rPr sz="2400" spc="5" dirty="0">
                <a:latin typeface="Arial"/>
                <a:cs typeface="Arial"/>
              </a:rPr>
              <a:t>d</a:t>
            </a:r>
            <a:r>
              <a:rPr sz="2400" spc="-5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ta 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5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ms </a:t>
            </a:r>
            <a:r>
              <a:rPr sz="2400" spc="-15" dirty="0">
                <a:latin typeface="Arial"/>
                <a:cs typeface="Arial"/>
              </a:rPr>
              <a:t>d</a:t>
            </a:r>
            <a:r>
              <a:rPr sz="2400" spc="-5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f</a:t>
            </a:r>
            <a:r>
              <a:rPr sz="2400" spc="-5" dirty="0">
                <a:latin typeface="Arial"/>
                <a:cs typeface="Arial"/>
              </a:rPr>
              <a:t>in</a:t>
            </a:r>
            <a:r>
              <a:rPr sz="2400" spc="5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d 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n </a:t>
            </a:r>
            <a:r>
              <a:rPr sz="2400" spc="5" dirty="0">
                <a:latin typeface="Arial"/>
                <a:cs typeface="Arial"/>
              </a:rPr>
              <a:t>D</a:t>
            </a:r>
            <a:r>
              <a:rPr sz="2400" spc="-5" dirty="0">
                <a:latin typeface="Arial"/>
                <a:cs typeface="Arial"/>
              </a:rPr>
              <a:t>FD</a:t>
            </a:r>
            <a:r>
              <a:rPr sz="2400" dirty="0"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450">
              <a:latin typeface="Times New Roman"/>
              <a:cs typeface="Times New Roman"/>
            </a:endParaRPr>
          </a:p>
          <a:p>
            <a:pPr marL="927100">
              <a:lnSpc>
                <a:spcPts val="2875"/>
              </a:lnSpc>
            </a:pP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I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lu</a:t>
            </a:r>
            <a:r>
              <a:rPr sz="2400" spc="5" dirty="0">
                <a:solidFill>
                  <a:srgbClr val="FF6500"/>
                </a:solidFill>
                <a:latin typeface="Arial"/>
                <a:cs typeface="Arial"/>
              </a:rPr>
              <a:t>d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s :</a:t>
            </a:r>
            <a:endParaRPr sz="2400">
              <a:latin typeface="Arial"/>
              <a:cs typeface="Arial"/>
            </a:endParaRPr>
          </a:p>
          <a:p>
            <a:pPr marL="1841500">
              <a:lnSpc>
                <a:spcPts val="2875"/>
              </a:lnSpc>
            </a:pP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Na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me 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f</a:t>
            </a:r>
            <a:r>
              <a:rPr sz="2400" spc="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da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ta 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m</a:t>
            </a:r>
            <a:endParaRPr sz="2400">
              <a:latin typeface="Arial"/>
              <a:cs typeface="Arial"/>
            </a:endParaRPr>
          </a:p>
          <a:p>
            <a:pPr marL="1841500" marR="601345">
              <a:lnSpc>
                <a:spcPct val="100000"/>
              </a:lnSpc>
            </a:pP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A</a:t>
            </a:r>
            <a:r>
              <a:rPr sz="2400" spc="5" dirty="0">
                <a:solidFill>
                  <a:srgbClr val="FF6500"/>
                </a:solidFill>
                <a:latin typeface="Arial"/>
                <a:cs typeface="Arial"/>
              </a:rPr>
              <a:t>l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ia</a:t>
            </a:r>
            <a:r>
              <a:rPr sz="2400" spc="10" dirty="0">
                <a:solidFill>
                  <a:srgbClr val="FF6500"/>
                </a:solidFill>
                <a:latin typeface="Arial"/>
                <a:cs typeface="Arial"/>
              </a:rPr>
              <a:t>s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s (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o</a:t>
            </a:r>
            <a:r>
              <a:rPr sz="2400" spc="-10" dirty="0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he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r</a:t>
            </a:r>
            <a:r>
              <a:rPr sz="2400" spc="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na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s f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r</a:t>
            </a:r>
            <a:r>
              <a:rPr sz="2400" spc="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m</a:t>
            </a:r>
            <a:r>
              <a:rPr sz="2400" spc="-15" dirty="0">
                <a:solidFill>
                  <a:srgbClr val="FF6500"/>
                </a:solidFill>
                <a:latin typeface="Arial"/>
                <a:cs typeface="Arial"/>
              </a:rPr>
              <a:t>s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) 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De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sc</a:t>
            </a:r>
            <a:r>
              <a:rPr sz="2400" spc="15" dirty="0">
                <a:solidFill>
                  <a:srgbClr val="FF6500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ip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sz="2400" spc="5" dirty="0">
                <a:solidFill>
                  <a:srgbClr val="FF6500"/>
                </a:solidFill>
                <a:latin typeface="Arial"/>
                <a:cs typeface="Arial"/>
              </a:rPr>
              <a:t>i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o</a:t>
            </a:r>
            <a:r>
              <a:rPr sz="2400" spc="5" dirty="0">
                <a:solidFill>
                  <a:srgbClr val="FF6500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/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Pu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po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se</a:t>
            </a:r>
            <a:endParaRPr sz="2400">
              <a:latin typeface="Arial"/>
              <a:cs typeface="Arial"/>
            </a:endParaRPr>
          </a:p>
          <a:p>
            <a:pPr marL="1841500">
              <a:lnSpc>
                <a:spcPts val="2870"/>
              </a:lnSpc>
            </a:pP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R</a:t>
            </a:r>
            <a:r>
              <a:rPr sz="2400" spc="5" dirty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la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sz="2400" spc="5" dirty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d 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d</a:t>
            </a:r>
            <a:r>
              <a:rPr sz="2400" spc="5" dirty="0">
                <a:solidFill>
                  <a:srgbClr val="FF65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ta 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ms</a:t>
            </a:r>
            <a:endParaRPr sz="2400">
              <a:latin typeface="Arial"/>
              <a:cs typeface="Arial"/>
            </a:endParaRPr>
          </a:p>
          <a:p>
            <a:pPr marL="1841500" marR="2617470">
              <a:lnSpc>
                <a:spcPts val="2870"/>
              </a:lnSpc>
              <a:spcBef>
                <a:spcPts val="105"/>
              </a:spcBef>
            </a:pP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R</a:t>
            </a:r>
            <a:r>
              <a:rPr sz="2400" spc="5" dirty="0">
                <a:solidFill>
                  <a:srgbClr val="FF6500"/>
                </a:solidFill>
                <a:latin typeface="Arial"/>
                <a:cs typeface="Arial"/>
              </a:rPr>
              <a:t>a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n</a:t>
            </a:r>
            <a:r>
              <a:rPr sz="2400" spc="5" dirty="0">
                <a:solidFill>
                  <a:srgbClr val="FF6500"/>
                </a:solidFill>
                <a:latin typeface="Arial"/>
                <a:cs typeface="Arial"/>
              </a:rPr>
              <a:t>g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e 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f</a:t>
            </a:r>
            <a:r>
              <a:rPr sz="2400" spc="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2400" spc="-15" dirty="0">
                <a:solidFill>
                  <a:srgbClr val="FF6500"/>
                </a:solidFill>
                <a:latin typeface="Arial"/>
                <a:cs typeface="Arial"/>
              </a:rPr>
              <a:t>v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a</a:t>
            </a:r>
            <a:r>
              <a:rPr sz="2400" spc="5" dirty="0">
                <a:solidFill>
                  <a:srgbClr val="FF6500"/>
                </a:solidFill>
                <a:latin typeface="Arial"/>
                <a:cs typeface="Arial"/>
              </a:rPr>
              <a:t>l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ue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s 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Da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ta f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low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s</a:t>
            </a:r>
            <a:endParaRPr sz="2400">
              <a:latin typeface="Arial"/>
              <a:cs typeface="Arial"/>
            </a:endParaRPr>
          </a:p>
          <a:p>
            <a:pPr marL="1841500">
              <a:lnSpc>
                <a:spcPts val="2785"/>
              </a:lnSpc>
            </a:pP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Da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ta str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c</a:t>
            </a:r>
            <a:r>
              <a:rPr sz="2400" spc="-10" dirty="0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re 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de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f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i</a:t>
            </a:r>
            <a:r>
              <a:rPr sz="2400" spc="5" dirty="0">
                <a:solidFill>
                  <a:srgbClr val="FF6500"/>
                </a:solidFill>
                <a:latin typeface="Arial"/>
                <a:cs typeface="Arial"/>
              </a:rPr>
              <a:t>n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sz="2400" spc="5" dirty="0">
                <a:solidFill>
                  <a:srgbClr val="FF6500"/>
                </a:solidFill>
                <a:latin typeface="Arial"/>
                <a:cs typeface="Arial"/>
              </a:rPr>
              <a:t>i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n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667000" y="1481328"/>
            <a:ext cx="685800" cy="85725"/>
          </a:xfrm>
          <a:custGeom>
            <a:avLst/>
            <a:gdLst/>
            <a:ahLst/>
            <a:cxnLst/>
            <a:rect l="l" t="t" r="r" b="b"/>
            <a:pathLst>
              <a:path w="685800" h="85725">
                <a:moveTo>
                  <a:pt x="600455" y="0"/>
                </a:moveTo>
                <a:lnTo>
                  <a:pt x="600455" y="85343"/>
                </a:lnTo>
                <a:lnTo>
                  <a:pt x="658344" y="56399"/>
                </a:lnTo>
                <a:lnTo>
                  <a:pt x="614171" y="56399"/>
                </a:lnTo>
                <a:lnTo>
                  <a:pt x="614171" y="28955"/>
                </a:lnTo>
                <a:lnTo>
                  <a:pt x="658367" y="28955"/>
                </a:lnTo>
                <a:lnTo>
                  <a:pt x="600455" y="0"/>
                </a:lnTo>
                <a:close/>
              </a:path>
              <a:path w="685800" h="85725">
                <a:moveTo>
                  <a:pt x="600455" y="28955"/>
                </a:moveTo>
                <a:lnTo>
                  <a:pt x="0" y="28955"/>
                </a:lnTo>
                <a:lnTo>
                  <a:pt x="0" y="56399"/>
                </a:lnTo>
                <a:lnTo>
                  <a:pt x="600455" y="56399"/>
                </a:lnTo>
                <a:lnTo>
                  <a:pt x="600455" y="28955"/>
                </a:lnTo>
                <a:close/>
              </a:path>
              <a:path w="685800" h="85725">
                <a:moveTo>
                  <a:pt x="658367" y="28955"/>
                </a:moveTo>
                <a:lnTo>
                  <a:pt x="614171" y="28955"/>
                </a:lnTo>
                <a:lnTo>
                  <a:pt x="614171" y="56399"/>
                </a:lnTo>
                <a:lnTo>
                  <a:pt x="658344" y="56399"/>
                </a:lnTo>
                <a:lnTo>
                  <a:pt x="685799" y="42671"/>
                </a:lnTo>
                <a:lnTo>
                  <a:pt x="658367" y="2895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61987" y="990600"/>
            <a:ext cx="8610600" cy="0"/>
          </a:xfrm>
          <a:custGeom>
            <a:avLst/>
            <a:gdLst/>
            <a:ahLst/>
            <a:cxnLst/>
            <a:rect l="l" t="t" r="r" b="b"/>
            <a:pathLst>
              <a:path w="8610600">
                <a:moveTo>
                  <a:pt x="0" y="0"/>
                </a:moveTo>
                <a:lnTo>
                  <a:pt x="8610611" y="0"/>
                </a:lnTo>
              </a:path>
            </a:pathLst>
          </a:custGeom>
          <a:ln w="571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602741" y="1477458"/>
            <a:ext cx="2524125" cy="304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069464" algn="l"/>
              </a:tabLst>
            </a:pPr>
            <a:r>
              <a:rPr sz="2400" spc="-5" dirty="0">
                <a:latin typeface="Arial"/>
                <a:cs typeface="Arial"/>
              </a:rPr>
              <a:t>DF</a:t>
            </a:r>
            <a:r>
              <a:rPr sz="2400" dirty="0">
                <a:latin typeface="Arial"/>
                <a:cs typeface="Arial"/>
              </a:rPr>
              <a:t>D	</a:t>
            </a:r>
            <a:r>
              <a:rPr sz="2400" spc="5" dirty="0">
                <a:latin typeface="Arial"/>
                <a:cs typeface="Arial"/>
              </a:rPr>
              <a:t>D</a:t>
            </a:r>
            <a:r>
              <a:rPr sz="2400" dirty="0">
                <a:latin typeface="Arial"/>
                <a:cs typeface="Arial"/>
              </a:rPr>
              <a:t>D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2555">
              <a:lnSpc>
                <a:spcPct val="100000"/>
              </a:lnSpc>
            </a:pPr>
            <a:fld id="{81D60167-4931-47E6-BA6A-407CBD079E47}" type="slidenum">
              <a:rPr dirty="0"/>
              <a:pPr marL="122555">
                <a:lnSpc>
                  <a:spcPct val="100000"/>
                </a:lnSpc>
              </a:pPr>
              <a:t>86</a:t>
            </a:fld>
            <a:endParaRPr dirty="0"/>
          </a:p>
        </p:txBody>
      </p: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S</a:t>
            </a:r>
            <a:r>
              <a:rPr spc="-10" dirty="0"/>
              <a:t>o</a:t>
            </a:r>
            <a:r>
              <a:rPr spc="-5" dirty="0"/>
              <a:t>f</a:t>
            </a:r>
            <a:r>
              <a:rPr dirty="0"/>
              <a:t>t</a:t>
            </a:r>
            <a:r>
              <a:rPr spc="-20" dirty="0"/>
              <a:t>w</a:t>
            </a:r>
            <a:r>
              <a:rPr dirty="0"/>
              <a:t>a</a:t>
            </a:r>
            <a:r>
              <a:rPr spc="-5" dirty="0"/>
              <a:t>r</a:t>
            </a:r>
            <a:r>
              <a:rPr dirty="0"/>
              <a:t>e</a:t>
            </a:r>
            <a:r>
              <a:rPr spc="-5" dirty="0"/>
              <a:t> </a:t>
            </a:r>
            <a:r>
              <a:rPr dirty="0"/>
              <a:t>E</a:t>
            </a:r>
            <a:r>
              <a:rPr spc="5" dirty="0"/>
              <a:t>n</a:t>
            </a:r>
            <a:r>
              <a:rPr spc="-10" dirty="0"/>
              <a:t>g</a:t>
            </a:r>
            <a:r>
              <a:rPr dirty="0"/>
              <a:t>i</a:t>
            </a:r>
            <a:r>
              <a:rPr spc="5" dirty="0"/>
              <a:t>n</a:t>
            </a:r>
            <a:r>
              <a:rPr spc="-10" dirty="0"/>
              <a:t>ee</a:t>
            </a:r>
            <a:r>
              <a:rPr spc="-5" dirty="0"/>
              <a:t>r</a:t>
            </a:r>
            <a:r>
              <a:rPr spc="-10" dirty="0"/>
              <a:t>i</a:t>
            </a:r>
            <a:r>
              <a:rPr spc="5" dirty="0"/>
              <a:t>n</a:t>
            </a:r>
            <a:r>
              <a:rPr dirty="0"/>
              <a:t>g</a:t>
            </a:r>
            <a:r>
              <a:rPr spc="-5" dirty="0"/>
              <a:t> </a:t>
            </a:r>
            <a:r>
              <a:rPr spc="-20" dirty="0"/>
              <a:t>(</a:t>
            </a:r>
            <a:r>
              <a:rPr spc="-10" dirty="0"/>
              <a:t>3</a:t>
            </a:r>
            <a:r>
              <a:rPr sz="750" baseline="22222" dirty="0"/>
              <a:t>rd </a:t>
            </a:r>
            <a:r>
              <a:rPr sz="750" spc="-75" baseline="22222" dirty="0"/>
              <a:t> </a:t>
            </a:r>
            <a:r>
              <a:rPr sz="800" spc="-10" dirty="0"/>
              <a:t>ed</a:t>
            </a:r>
            <a:r>
              <a:rPr sz="800" dirty="0"/>
              <a:t>.</a:t>
            </a:r>
            <a:r>
              <a:rPr sz="800" spc="-5" dirty="0"/>
              <a:t>)</a:t>
            </a:r>
            <a:r>
              <a:rPr sz="800" dirty="0"/>
              <a:t>,</a:t>
            </a:r>
            <a:r>
              <a:rPr sz="800" spc="-5" dirty="0"/>
              <a:t> </a:t>
            </a:r>
            <a:r>
              <a:rPr sz="800" dirty="0"/>
              <a:t>By</a:t>
            </a:r>
            <a:r>
              <a:rPr sz="800" spc="-15" dirty="0"/>
              <a:t> </a:t>
            </a:r>
            <a:r>
              <a:rPr sz="800" spc="-20" dirty="0"/>
              <a:t>K</a:t>
            </a:r>
            <a:r>
              <a:rPr sz="800" spc="15" dirty="0"/>
              <a:t>.</a:t>
            </a:r>
            <a:r>
              <a:rPr sz="800" dirty="0"/>
              <a:t>K</a:t>
            </a:r>
            <a:r>
              <a:rPr sz="800" spc="-15" dirty="0"/>
              <a:t> </a:t>
            </a:r>
            <a:r>
              <a:rPr sz="800" spc="-5" dirty="0"/>
              <a:t>A</a:t>
            </a:r>
            <a:r>
              <a:rPr sz="800" spc="-10" dirty="0"/>
              <a:t>gg</a:t>
            </a:r>
            <a:r>
              <a:rPr sz="800" dirty="0"/>
              <a:t>a</a:t>
            </a:r>
            <a:r>
              <a:rPr sz="800" spc="-5" dirty="0"/>
              <a:t>r</a:t>
            </a:r>
            <a:r>
              <a:rPr sz="800" spc="-20" dirty="0"/>
              <a:t>w</a:t>
            </a:r>
            <a:r>
              <a:rPr sz="800" dirty="0"/>
              <a:t>al</a:t>
            </a:r>
            <a:r>
              <a:rPr sz="800" spc="5" dirty="0"/>
              <a:t> </a:t>
            </a:r>
            <a:r>
              <a:rPr sz="800" dirty="0"/>
              <a:t>&amp;</a:t>
            </a:r>
            <a:r>
              <a:rPr sz="800" spc="-10" dirty="0"/>
              <a:t> </a:t>
            </a:r>
            <a:r>
              <a:rPr sz="800" spc="-5" dirty="0"/>
              <a:t>Y</a:t>
            </a:r>
            <a:r>
              <a:rPr sz="800" spc="-10" dirty="0"/>
              <a:t>oge</a:t>
            </a:r>
            <a:r>
              <a:rPr sz="800" spc="-5" dirty="0"/>
              <a:t>s</a:t>
            </a:r>
            <a:r>
              <a:rPr sz="800" dirty="0"/>
              <a:t>h</a:t>
            </a:r>
            <a:r>
              <a:rPr sz="800" spc="10" dirty="0"/>
              <a:t> </a:t>
            </a:r>
            <a:r>
              <a:rPr sz="800" spc="-5" dirty="0"/>
              <a:t>S</a:t>
            </a:r>
            <a:r>
              <a:rPr sz="800" dirty="0"/>
              <a:t>i</a:t>
            </a:r>
            <a:r>
              <a:rPr sz="800" spc="5" dirty="0"/>
              <a:t>n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dirty="0"/>
              <a:t>C</a:t>
            </a:r>
            <a:r>
              <a:rPr sz="800" spc="-20" dirty="0"/>
              <a:t>o</a:t>
            </a:r>
            <a:r>
              <a:rPr sz="800" spc="5" dirty="0"/>
              <a:t>p</a:t>
            </a:r>
            <a:r>
              <a:rPr sz="800" spc="-20" dirty="0"/>
              <a:t>y</a:t>
            </a:r>
            <a:r>
              <a:rPr sz="800" spc="-5" dirty="0"/>
              <a:t>r</a:t>
            </a:r>
            <a:r>
              <a:rPr sz="800" dirty="0"/>
              <a:t>i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t</a:t>
            </a:r>
            <a:r>
              <a:rPr sz="800" spc="5" dirty="0"/>
              <a:t> </a:t>
            </a:r>
            <a:r>
              <a:rPr sz="800" dirty="0"/>
              <a:t>©</a:t>
            </a:r>
            <a:r>
              <a:rPr sz="800" spc="5" dirty="0"/>
              <a:t> </a:t>
            </a:r>
            <a:r>
              <a:rPr sz="800" spc="-5" dirty="0"/>
              <a:t>N</a:t>
            </a:r>
            <a:r>
              <a:rPr sz="800" spc="-10" dirty="0"/>
              <a:t>e</a:t>
            </a:r>
            <a:r>
              <a:rPr sz="800" dirty="0"/>
              <a:t>w</a:t>
            </a:r>
            <a:r>
              <a:rPr sz="800" spc="-15" dirty="0"/>
              <a:t> </a:t>
            </a:r>
            <a:r>
              <a:rPr sz="800" spc="-20" dirty="0"/>
              <a:t>A</a:t>
            </a:r>
            <a:r>
              <a:rPr sz="800" spc="-10" dirty="0"/>
              <a:t>g</a:t>
            </a:r>
            <a:r>
              <a:rPr sz="800" dirty="0"/>
              <a:t>e</a:t>
            </a:r>
            <a:r>
              <a:rPr sz="800" spc="5" dirty="0"/>
              <a:t> </a:t>
            </a:r>
            <a:r>
              <a:rPr sz="800" spc="-30" dirty="0"/>
              <a:t>I</a:t>
            </a:r>
            <a:r>
              <a:rPr sz="800" spc="5" dirty="0"/>
              <a:t>n</a:t>
            </a:r>
            <a:r>
              <a:rPr sz="800" dirty="0"/>
              <a:t>t</a:t>
            </a:r>
            <a:r>
              <a:rPr sz="800" spc="-10" dirty="0"/>
              <a:t>e</a:t>
            </a:r>
            <a:r>
              <a:rPr sz="800" spc="-5" dirty="0"/>
              <a:t>r</a:t>
            </a:r>
            <a:r>
              <a:rPr sz="800" spc="5" dirty="0"/>
              <a:t>n</a:t>
            </a:r>
            <a:r>
              <a:rPr sz="800" dirty="0"/>
              <a:t>ati</a:t>
            </a:r>
            <a:r>
              <a:rPr sz="800" spc="-20" dirty="0"/>
              <a:t>o</a:t>
            </a:r>
            <a:r>
              <a:rPr sz="800" spc="-10" dirty="0"/>
              <a:t>n</a:t>
            </a:r>
            <a:r>
              <a:rPr sz="800" dirty="0"/>
              <a:t>al</a:t>
            </a:r>
            <a:r>
              <a:rPr sz="800" spc="-5" dirty="0"/>
              <a:t> P</a:t>
            </a:r>
            <a:r>
              <a:rPr sz="800" spc="5" dirty="0"/>
              <a:t>ub</a:t>
            </a:r>
            <a:r>
              <a:rPr sz="800" spc="-10" dirty="0"/>
              <a:t>l</a:t>
            </a:r>
            <a:r>
              <a:rPr sz="800" dirty="0"/>
              <a:t>i</a:t>
            </a:r>
            <a:r>
              <a:rPr sz="800" spc="-5" dirty="0"/>
              <a:t>s</a:t>
            </a:r>
            <a:r>
              <a:rPr sz="800" spc="-10" dirty="0"/>
              <a:t>he</a:t>
            </a:r>
            <a:r>
              <a:rPr sz="800" spc="-5" dirty="0"/>
              <a:t>rs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spc="-10" dirty="0"/>
              <a:t>20</a:t>
            </a:r>
            <a:r>
              <a:rPr sz="800" spc="5" dirty="0"/>
              <a:t>0</a:t>
            </a:r>
            <a:r>
              <a:rPr sz="800" dirty="0"/>
              <a:t>7</a:t>
            </a:r>
            <a:endParaRPr sz="800"/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50241" y="468016"/>
            <a:ext cx="2952750" cy="457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150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09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09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10" dirty="0">
                <a:solidFill>
                  <a:srgbClr val="3232FF"/>
                </a:solidFill>
                <a:latin typeface="Times New Roman"/>
                <a:cs typeface="Times New Roman"/>
              </a:rPr>
              <a:t> </a:t>
            </a:r>
            <a:r>
              <a:rPr sz="3600" spc="150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43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6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09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7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6929" y="1216853"/>
            <a:ext cx="3025140" cy="304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840864" algn="l"/>
              </a:tabLst>
            </a:pP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No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i</a:t>
            </a:r>
            <a:r>
              <a:rPr sz="2400" spc="5" dirty="0">
                <a:solidFill>
                  <a:srgbClr val="00990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n	M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ea</a:t>
            </a:r>
            <a:r>
              <a:rPr sz="2400" spc="5" dirty="0">
                <a:solidFill>
                  <a:srgbClr val="009900"/>
                </a:solidFill>
                <a:latin typeface="Arial"/>
                <a:cs typeface="Arial"/>
              </a:rPr>
              <a:t>n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i</a:t>
            </a:r>
            <a:r>
              <a:rPr sz="2400" spc="5" dirty="0">
                <a:solidFill>
                  <a:srgbClr val="009900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g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16929" y="2045402"/>
            <a:ext cx="956944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-15" dirty="0">
                <a:solidFill>
                  <a:srgbClr val="009900"/>
                </a:solidFill>
                <a:latin typeface="Arial"/>
                <a:cs typeface="Arial"/>
              </a:rPr>
              <a:t>x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=</a:t>
            </a:r>
            <a:r>
              <a:rPr sz="2400" spc="5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+b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745730" y="2045402"/>
            <a:ext cx="4345305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x</a:t>
            </a:r>
            <a:r>
              <a:rPr sz="2400" spc="-10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on</a:t>
            </a:r>
            <a:r>
              <a:rPr sz="2400" spc="10" dirty="0">
                <a:solidFill>
                  <a:srgbClr val="009900"/>
                </a:solidFill>
                <a:latin typeface="Arial"/>
                <a:cs typeface="Arial"/>
              </a:rPr>
              <a:t>s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sts</a:t>
            </a:r>
            <a:r>
              <a:rPr sz="2400" spc="-10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f</a:t>
            </a:r>
            <a:r>
              <a:rPr sz="2400" spc="5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da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ta 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ele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en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t</a:t>
            </a:r>
            <a:r>
              <a:rPr sz="2400" spc="5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a &amp;</a:t>
            </a:r>
            <a:r>
              <a:rPr sz="2400" spc="-15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b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16929" y="2886651"/>
            <a:ext cx="982344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-15" dirty="0">
                <a:solidFill>
                  <a:srgbClr val="009900"/>
                </a:solidFill>
                <a:latin typeface="Arial"/>
                <a:cs typeface="Arial"/>
              </a:rPr>
              <a:t>x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={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/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b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}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745730" y="2886651"/>
            <a:ext cx="3413760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x</a:t>
            </a:r>
            <a:r>
              <a:rPr sz="2400" spc="-10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on</a:t>
            </a:r>
            <a:r>
              <a:rPr sz="2400" spc="10" dirty="0">
                <a:solidFill>
                  <a:srgbClr val="009900"/>
                </a:solidFill>
                <a:latin typeface="Arial"/>
                <a:cs typeface="Arial"/>
              </a:rPr>
              <a:t>s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sts</a:t>
            </a:r>
            <a:r>
              <a:rPr sz="2400" spc="-10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f</a:t>
            </a:r>
            <a:r>
              <a:rPr sz="2400" spc="5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ei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he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r</a:t>
            </a:r>
            <a:r>
              <a:rPr sz="2400" spc="5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a</a:t>
            </a:r>
            <a:r>
              <a:rPr sz="2400" spc="-10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r</a:t>
            </a:r>
            <a:r>
              <a:rPr sz="2400" spc="5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b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16929" y="3729423"/>
            <a:ext cx="727710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-15" dirty="0">
                <a:solidFill>
                  <a:srgbClr val="009900"/>
                </a:solidFill>
                <a:latin typeface="Arial"/>
                <a:cs typeface="Arial"/>
              </a:rPr>
              <a:t>x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=(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)</a:t>
            </a:r>
            <a:endParaRPr sz="2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745730" y="3729423"/>
            <a:ext cx="5381625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x</a:t>
            </a:r>
            <a:r>
              <a:rPr sz="2400" spc="-10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on</a:t>
            </a:r>
            <a:r>
              <a:rPr sz="2400" spc="10" dirty="0">
                <a:solidFill>
                  <a:srgbClr val="009900"/>
                </a:solidFill>
                <a:latin typeface="Arial"/>
                <a:cs typeface="Arial"/>
              </a:rPr>
              <a:t>s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sts</a:t>
            </a:r>
            <a:r>
              <a:rPr sz="2400" spc="-10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f</a:t>
            </a:r>
            <a:r>
              <a:rPr sz="2400" spc="5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n 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op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ion</a:t>
            </a:r>
            <a:r>
              <a:rPr sz="2400" spc="5" dirty="0">
                <a:solidFill>
                  <a:srgbClr val="0099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l 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da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ta 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e</a:t>
            </a:r>
            <a:r>
              <a:rPr sz="2400" spc="5" dirty="0">
                <a:solidFill>
                  <a:srgbClr val="009900"/>
                </a:solidFill>
                <a:latin typeface="Arial"/>
                <a:cs typeface="Arial"/>
              </a:rPr>
              <a:t>l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en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t</a:t>
            </a:r>
            <a:r>
              <a:rPr sz="2400" spc="5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a</a:t>
            </a:r>
            <a:endParaRPr sz="2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16929" y="4570672"/>
            <a:ext cx="965835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-15" dirty="0">
                <a:solidFill>
                  <a:srgbClr val="009900"/>
                </a:solidFill>
                <a:latin typeface="Arial"/>
                <a:cs typeface="Arial"/>
              </a:rPr>
              <a:t>x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=</a:t>
            </a:r>
            <a:r>
              <a:rPr sz="2400" spc="5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y{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}</a:t>
            </a:r>
            <a:endParaRPr sz="24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745730" y="4570672"/>
            <a:ext cx="4818380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x</a:t>
            </a:r>
            <a:r>
              <a:rPr sz="2400" spc="-10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on</a:t>
            </a:r>
            <a:r>
              <a:rPr sz="2400" spc="10" dirty="0">
                <a:solidFill>
                  <a:srgbClr val="009900"/>
                </a:solidFill>
                <a:latin typeface="Arial"/>
                <a:cs typeface="Arial"/>
              </a:rPr>
              <a:t>s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sts</a:t>
            </a:r>
            <a:r>
              <a:rPr sz="2400" spc="-10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f</a:t>
            </a:r>
            <a:r>
              <a:rPr sz="2400" spc="5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y</a:t>
            </a:r>
            <a:r>
              <a:rPr sz="2400" spc="-10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o</a:t>
            </a:r>
            <a:r>
              <a:rPr sz="2400" spc="-10" dirty="0">
                <a:solidFill>
                  <a:srgbClr val="009900"/>
                </a:solidFill>
                <a:latin typeface="Arial"/>
                <a:cs typeface="Arial"/>
              </a:rPr>
              <a:t>r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e 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cc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rr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e</a:t>
            </a:r>
            <a:r>
              <a:rPr sz="2400" spc="5" dirty="0">
                <a:solidFill>
                  <a:srgbClr val="009900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s</a:t>
            </a:r>
            <a:endParaRPr sz="24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16929" y="5411921"/>
            <a:ext cx="880744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-15" dirty="0">
                <a:solidFill>
                  <a:srgbClr val="009900"/>
                </a:solidFill>
                <a:latin typeface="Arial"/>
                <a:cs typeface="Arial"/>
              </a:rPr>
              <a:t>x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={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}z</a:t>
            </a:r>
            <a:endParaRPr sz="24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745730" y="5411921"/>
            <a:ext cx="5463540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x</a:t>
            </a:r>
            <a:r>
              <a:rPr sz="2400" spc="-10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on</a:t>
            </a:r>
            <a:r>
              <a:rPr sz="2400" spc="10" dirty="0">
                <a:solidFill>
                  <a:srgbClr val="009900"/>
                </a:solidFill>
                <a:latin typeface="Arial"/>
                <a:cs typeface="Arial"/>
              </a:rPr>
              <a:t>s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sts</a:t>
            </a:r>
            <a:r>
              <a:rPr sz="2400" spc="-10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f</a:t>
            </a:r>
            <a:r>
              <a:rPr sz="2400" spc="5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z</a:t>
            </a:r>
            <a:r>
              <a:rPr sz="2400" spc="-10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f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ewe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r</a:t>
            </a:r>
            <a:r>
              <a:rPr sz="2400" spc="5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cc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rr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en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s 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f</a:t>
            </a:r>
            <a:r>
              <a:rPr sz="2400" spc="5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a</a:t>
            </a:r>
            <a:endParaRPr sz="24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916929" y="6253169"/>
            <a:ext cx="1033144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-15" dirty="0">
                <a:solidFill>
                  <a:srgbClr val="009900"/>
                </a:solidFill>
                <a:latin typeface="Arial"/>
                <a:cs typeface="Arial"/>
              </a:rPr>
              <a:t>x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=y{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}z</a:t>
            </a:r>
            <a:endParaRPr sz="24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745730" y="6253169"/>
            <a:ext cx="6224905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858010" algn="l"/>
              </a:tabLst>
            </a:pP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x</a:t>
            </a:r>
            <a:r>
              <a:rPr sz="2400" spc="-10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on</a:t>
            </a:r>
            <a:r>
              <a:rPr sz="2400" spc="10" dirty="0">
                <a:solidFill>
                  <a:srgbClr val="009900"/>
                </a:solidFill>
                <a:latin typeface="Arial"/>
                <a:cs typeface="Arial"/>
              </a:rPr>
              <a:t>s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sts</a:t>
            </a:r>
            <a:r>
              <a:rPr sz="2400" spc="-10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f	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be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we</a:t>
            </a:r>
            <a:r>
              <a:rPr sz="2400" spc="5" dirty="0">
                <a:solidFill>
                  <a:srgbClr val="0099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n y &amp;</a:t>
            </a:r>
            <a:r>
              <a:rPr sz="2400" spc="-15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z 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c</a:t>
            </a:r>
            <a:r>
              <a:rPr sz="2400" spc="-15" dirty="0">
                <a:solidFill>
                  <a:srgbClr val="009900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rr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en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s 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f</a:t>
            </a:r>
            <a:r>
              <a:rPr sz="2400" spc="5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{</a:t>
            </a:r>
            <a:endParaRPr sz="2400">
              <a:latin typeface="Arial"/>
              <a:cs typeface="Arial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761987" y="990600"/>
            <a:ext cx="8610600" cy="0"/>
          </a:xfrm>
          <a:custGeom>
            <a:avLst/>
            <a:gdLst/>
            <a:ahLst/>
            <a:cxnLst/>
            <a:rect l="l" t="t" r="r" b="b"/>
            <a:pathLst>
              <a:path w="8610600">
                <a:moveTo>
                  <a:pt x="0" y="0"/>
                </a:moveTo>
                <a:lnTo>
                  <a:pt x="8610611" y="0"/>
                </a:lnTo>
              </a:path>
            </a:pathLst>
          </a:custGeom>
          <a:ln w="571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2555">
              <a:lnSpc>
                <a:spcPct val="100000"/>
              </a:lnSpc>
            </a:pPr>
            <a:fld id="{81D60167-4931-47E6-BA6A-407CBD079E47}" type="slidenum">
              <a:rPr dirty="0"/>
              <a:pPr marL="122555">
                <a:lnSpc>
                  <a:spcPct val="100000"/>
                </a:lnSpc>
              </a:pPr>
              <a:t>87</a:t>
            </a:fld>
            <a:endParaRPr dirty="0"/>
          </a:p>
        </p:txBody>
      </p:sp>
      <p:sp>
        <p:nvSpPr>
          <p:cNvPr id="18" name="object 1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S</a:t>
            </a:r>
            <a:r>
              <a:rPr spc="-10" dirty="0"/>
              <a:t>o</a:t>
            </a:r>
            <a:r>
              <a:rPr spc="-5" dirty="0"/>
              <a:t>f</a:t>
            </a:r>
            <a:r>
              <a:rPr dirty="0"/>
              <a:t>t</a:t>
            </a:r>
            <a:r>
              <a:rPr spc="-20" dirty="0"/>
              <a:t>w</a:t>
            </a:r>
            <a:r>
              <a:rPr dirty="0"/>
              <a:t>a</a:t>
            </a:r>
            <a:r>
              <a:rPr spc="-5" dirty="0"/>
              <a:t>r</a:t>
            </a:r>
            <a:r>
              <a:rPr dirty="0"/>
              <a:t>e</a:t>
            </a:r>
            <a:r>
              <a:rPr spc="-5" dirty="0"/>
              <a:t> </a:t>
            </a:r>
            <a:r>
              <a:rPr dirty="0"/>
              <a:t>E</a:t>
            </a:r>
            <a:r>
              <a:rPr spc="5" dirty="0"/>
              <a:t>n</a:t>
            </a:r>
            <a:r>
              <a:rPr spc="-10" dirty="0"/>
              <a:t>g</a:t>
            </a:r>
            <a:r>
              <a:rPr dirty="0"/>
              <a:t>i</a:t>
            </a:r>
            <a:r>
              <a:rPr spc="5" dirty="0"/>
              <a:t>n</a:t>
            </a:r>
            <a:r>
              <a:rPr spc="-10" dirty="0"/>
              <a:t>ee</a:t>
            </a:r>
            <a:r>
              <a:rPr spc="-5" dirty="0"/>
              <a:t>r</a:t>
            </a:r>
            <a:r>
              <a:rPr spc="-10" dirty="0"/>
              <a:t>i</a:t>
            </a:r>
            <a:r>
              <a:rPr spc="5" dirty="0"/>
              <a:t>n</a:t>
            </a:r>
            <a:r>
              <a:rPr dirty="0"/>
              <a:t>g</a:t>
            </a:r>
            <a:r>
              <a:rPr spc="-5" dirty="0"/>
              <a:t> </a:t>
            </a:r>
            <a:r>
              <a:rPr spc="-20" dirty="0"/>
              <a:t>(</a:t>
            </a:r>
            <a:r>
              <a:rPr spc="-10" dirty="0"/>
              <a:t>3</a:t>
            </a:r>
            <a:r>
              <a:rPr sz="750" baseline="22222" dirty="0"/>
              <a:t>rd </a:t>
            </a:r>
            <a:r>
              <a:rPr sz="750" spc="-75" baseline="22222" dirty="0"/>
              <a:t> </a:t>
            </a:r>
            <a:r>
              <a:rPr sz="800" spc="-10" dirty="0"/>
              <a:t>ed</a:t>
            </a:r>
            <a:r>
              <a:rPr sz="800" dirty="0"/>
              <a:t>.</a:t>
            </a:r>
            <a:r>
              <a:rPr sz="800" spc="-5" dirty="0"/>
              <a:t>)</a:t>
            </a:r>
            <a:r>
              <a:rPr sz="800" dirty="0"/>
              <a:t>,</a:t>
            </a:r>
            <a:r>
              <a:rPr sz="800" spc="-5" dirty="0"/>
              <a:t> </a:t>
            </a:r>
            <a:r>
              <a:rPr sz="800" dirty="0"/>
              <a:t>By</a:t>
            </a:r>
            <a:r>
              <a:rPr sz="800" spc="-15" dirty="0"/>
              <a:t> </a:t>
            </a:r>
            <a:r>
              <a:rPr sz="800" spc="-20" dirty="0"/>
              <a:t>K</a:t>
            </a:r>
            <a:r>
              <a:rPr sz="800" spc="15" dirty="0"/>
              <a:t>.</a:t>
            </a:r>
            <a:r>
              <a:rPr sz="800" dirty="0"/>
              <a:t>K</a:t>
            </a:r>
            <a:r>
              <a:rPr sz="800" spc="-15" dirty="0"/>
              <a:t> </a:t>
            </a:r>
            <a:r>
              <a:rPr sz="800" spc="-5" dirty="0"/>
              <a:t>A</a:t>
            </a:r>
            <a:r>
              <a:rPr sz="800" spc="-10" dirty="0"/>
              <a:t>gg</a:t>
            </a:r>
            <a:r>
              <a:rPr sz="800" dirty="0"/>
              <a:t>a</a:t>
            </a:r>
            <a:r>
              <a:rPr sz="800" spc="-5" dirty="0"/>
              <a:t>r</a:t>
            </a:r>
            <a:r>
              <a:rPr sz="800" spc="-20" dirty="0"/>
              <a:t>w</a:t>
            </a:r>
            <a:r>
              <a:rPr sz="800" dirty="0"/>
              <a:t>al</a:t>
            </a:r>
            <a:r>
              <a:rPr sz="800" spc="5" dirty="0"/>
              <a:t> </a:t>
            </a:r>
            <a:r>
              <a:rPr sz="800" dirty="0"/>
              <a:t>&amp;</a:t>
            </a:r>
            <a:r>
              <a:rPr sz="800" spc="-10" dirty="0"/>
              <a:t> </a:t>
            </a:r>
            <a:r>
              <a:rPr sz="800" spc="-5" dirty="0"/>
              <a:t>Y</a:t>
            </a:r>
            <a:r>
              <a:rPr sz="800" spc="-10" dirty="0"/>
              <a:t>oge</a:t>
            </a:r>
            <a:r>
              <a:rPr sz="800" spc="-5" dirty="0"/>
              <a:t>s</a:t>
            </a:r>
            <a:r>
              <a:rPr sz="800" dirty="0"/>
              <a:t>h</a:t>
            </a:r>
            <a:r>
              <a:rPr sz="800" spc="10" dirty="0"/>
              <a:t> </a:t>
            </a:r>
            <a:r>
              <a:rPr sz="800" spc="-5" dirty="0"/>
              <a:t>S</a:t>
            </a:r>
            <a:r>
              <a:rPr sz="800" dirty="0"/>
              <a:t>i</a:t>
            </a:r>
            <a:r>
              <a:rPr sz="800" spc="5" dirty="0"/>
              <a:t>n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dirty="0"/>
              <a:t>C</a:t>
            </a:r>
            <a:r>
              <a:rPr sz="800" spc="-20" dirty="0"/>
              <a:t>o</a:t>
            </a:r>
            <a:r>
              <a:rPr sz="800" spc="5" dirty="0"/>
              <a:t>p</a:t>
            </a:r>
            <a:r>
              <a:rPr sz="800" spc="-20" dirty="0"/>
              <a:t>y</a:t>
            </a:r>
            <a:r>
              <a:rPr sz="800" spc="-5" dirty="0"/>
              <a:t>r</a:t>
            </a:r>
            <a:r>
              <a:rPr sz="800" dirty="0"/>
              <a:t>i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t</a:t>
            </a:r>
            <a:r>
              <a:rPr sz="800" spc="5" dirty="0"/>
              <a:t> </a:t>
            </a:r>
            <a:r>
              <a:rPr sz="800" dirty="0"/>
              <a:t>©</a:t>
            </a:r>
            <a:r>
              <a:rPr sz="800" spc="5" dirty="0"/>
              <a:t> </a:t>
            </a:r>
            <a:r>
              <a:rPr sz="800" spc="-5" dirty="0"/>
              <a:t>N</a:t>
            </a:r>
            <a:r>
              <a:rPr sz="800" spc="-10" dirty="0"/>
              <a:t>e</a:t>
            </a:r>
            <a:r>
              <a:rPr sz="800" dirty="0"/>
              <a:t>w</a:t>
            </a:r>
            <a:r>
              <a:rPr sz="800" spc="-15" dirty="0"/>
              <a:t> </a:t>
            </a:r>
            <a:r>
              <a:rPr sz="800" spc="-20" dirty="0"/>
              <a:t>A</a:t>
            </a:r>
            <a:r>
              <a:rPr sz="800" spc="-10" dirty="0"/>
              <a:t>g</a:t>
            </a:r>
            <a:r>
              <a:rPr sz="800" dirty="0"/>
              <a:t>e</a:t>
            </a:r>
            <a:r>
              <a:rPr sz="800" spc="5" dirty="0"/>
              <a:t> </a:t>
            </a:r>
            <a:r>
              <a:rPr sz="800" spc="-30" dirty="0"/>
              <a:t>I</a:t>
            </a:r>
            <a:r>
              <a:rPr sz="800" spc="5" dirty="0"/>
              <a:t>n</a:t>
            </a:r>
            <a:r>
              <a:rPr sz="800" dirty="0"/>
              <a:t>t</a:t>
            </a:r>
            <a:r>
              <a:rPr sz="800" spc="-10" dirty="0"/>
              <a:t>e</a:t>
            </a:r>
            <a:r>
              <a:rPr sz="800" spc="-5" dirty="0"/>
              <a:t>r</a:t>
            </a:r>
            <a:r>
              <a:rPr sz="800" spc="5" dirty="0"/>
              <a:t>n</a:t>
            </a:r>
            <a:r>
              <a:rPr sz="800" dirty="0"/>
              <a:t>ati</a:t>
            </a:r>
            <a:r>
              <a:rPr sz="800" spc="-20" dirty="0"/>
              <a:t>o</a:t>
            </a:r>
            <a:r>
              <a:rPr sz="800" spc="-10" dirty="0"/>
              <a:t>n</a:t>
            </a:r>
            <a:r>
              <a:rPr sz="800" dirty="0"/>
              <a:t>al</a:t>
            </a:r>
            <a:r>
              <a:rPr sz="800" spc="-5" dirty="0"/>
              <a:t> P</a:t>
            </a:r>
            <a:r>
              <a:rPr sz="800" spc="5" dirty="0"/>
              <a:t>ub</a:t>
            </a:r>
            <a:r>
              <a:rPr sz="800" spc="-10" dirty="0"/>
              <a:t>l</a:t>
            </a:r>
            <a:r>
              <a:rPr sz="800" dirty="0"/>
              <a:t>i</a:t>
            </a:r>
            <a:r>
              <a:rPr sz="800" spc="-5" dirty="0"/>
              <a:t>s</a:t>
            </a:r>
            <a:r>
              <a:rPr sz="800" spc="-10" dirty="0"/>
              <a:t>he</a:t>
            </a:r>
            <a:r>
              <a:rPr sz="800" spc="-5" dirty="0"/>
              <a:t>rs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spc="-10" dirty="0"/>
              <a:t>20</a:t>
            </a:r>
            <a:r>
              <a:rPr sz="800" spc="5" dirty="0"/>
              <a:t>0</a:t>
            </a:r>
            <a:r>
              <a:rPr sz="800" dirty="0"/>
              <a:t>7</a:t>
            </a:r>
            <a:endParaRPr sz="800"/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50241" y="455316"/>
            <a:ext cx="4938395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124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6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4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09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43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6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80" dirty="0">
                <a:solidFill>
                  <a:srgbClr val="3232FF"/>
                </a:solidFill>
                <a:latin typeface="Arial"/>
                <a:cs typeface="Arial"/>
              </a:rPr>
              <a:t>!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8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10" dirty="0">
                <a:solidFill>
                  <a:srgbClr val="3232FF"/>
                </a:solidFill>
                <a:latin typeface="Times New Roman"/>
                <a:cs typeface="Times New Roman"/>
              </a:rPr>
              <a:t> </a:t>
            </a:r>
            <a:r>
              <a:rPr sz="3600" spc="150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09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4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7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09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2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6929" y="1236157"/>
            <a:ext cx="6772909" cy="14262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u="heavy" spc="-5" dirty="0">
                <a:latin typeface="Arial"/>
                <a:cs typeface="Arial"/>
              </a:rPr>
              <a:t>En</a:t>
            </a:r>
            <a:r>
              <a:rPr sz="2400" u="heavy" dirty="0">
                <a:latin typeface="Arial"/>
                <a:cs typeface="Arial"/>
              </a:rPr>
              <a:t>t</a:t>
            </a:r>
            <a:r>
              <a:rPr sz="2400" u="heavy" spc="-5" dirty="0">
                <a:latin typeface="Arial"/>
                <a:cs typeface="Arial"/>
              </a:rPr>
              <a:t>i</a:t>
            </a:r>
            <a:r>
              <a:rPr sz="2400" u="heavy" dirty="0">
                <a:latin typeface="Arial"/>
                <a:cs typeface="Arial"/>
              </a:rPr>
              <a:t>ty-</a:t>
            </a:r>
            <a:r>
              <a:rPr sz="2400" u="heavy" spc="-5" dirty="0">
                <a:latin typeface="Arial"/>
                <a:cs typeface="Arial"/>
              </a:rPr>
              <a:t>R</a:t>
            </a:r>
            <a:r>
              <a:rPr sz="2400" u="heavy" spc="5" dirty="0">
                <a:latin typeface="Arial"/>
                <a:cs typeface="Arial"/>
              </a:rPr>
              <a:t>e</a:t>
            </a:r>
            <a:r>
              <a:rPr sz="2400" u="heavy" spc="-5" dirty="0">
                <a:latin typeface="Arial"/>
                <a:cs typeface="Arial"/>
              </a:rPr>
              <a:t>l</a:t>
            </a:r>
            <a:r>
              <a:rPr sz="2400" u="heavy" spc="5" dirty="0">
                <a:latin typeface="Arial"/>
                <a:cs typeface="Arial"/>
              </a:rPr>
              <a:t>a</a:t>
            </a:r>
            <a:r>
              <a:rPr sz="2400" u="heavy" dirty="0">
                <a:latin typeface="Arial"/>
                <a:cs typeface="Arial"/>
              </a:rPr>
              <a:t>t</a:t>
            </a:r>
            <a:r>
              <a:rPr sz="2400" u="heavy" spc="-5" dirty="0">
                <a:latin typeface="Arial"/>
                <a:cs typeface="Arial"/>
              </a:rPr>
              <a:t>ion</a:t>
            </a:r>
            <a:r>
              <a:rPr sz="2400" u="heavy" dirty="0">
                <a:latin typeface="Arial"/>
                <a:cs typeface="Arial"/>
              </a:rPr>
              <a:t>s</a:t>
            </a:r>
            <a:r>
              <a:rPr sz="2400" u="heavy" spc="5" dirty="0">
                <a:latin typeface="Arial"/>
                <a:cs typeface="Arial"/>
              </a:rPr>
              <a:t>hi</a:t>
            </a:r>
            <a:r>
              <a:rPr sz="2400" u="heavy" dirty="0">
                <a:latin typeface="Arial"/>
                <a:cs typeface="Arial"/>
              </a:rPr>
              <a:t>p </a:t>
            </a:r>
            <a:r>
              <a:rPr sz="2400" u="heavy" spc="-5" dirty="0">
                <a:latin typeface="Arial"/>
                <a:cs typeface="Arial"/>
              </a:rPr>
              <a:t>D</a:t>
            </a:r>
            <a:r>
              <a:rPr sz="2400" u="heavy" spc="5" dirty="0">
                <a:latin typeface="Arial"/>
                <a:cs typeface="Arial"/>
              </a:rPr>
              <a:t>i</a:t>
            </a:r>
            <a:r>
              <a:rPr sz="2400" u="heavy" spc="-5" dirty="0">
                <a:latin typeface="Arial"/>
                <a:cs typeface="Arial"/>
              </a:rPr>
              <a:t>ag</a:t>
            </a:r>
            <a:r>
              <a:rPr sz="2400" u="heavy" dirty="0">
                <a:latin typeface="Arial"/>
                <a:cs typeface="Arial"/>
              </a:rPr>
              <a:t>r</a:t>
            </a:r>
            <a:r>
              <a:rPr sz="2400" u="heavy" spc="-5" dirty="0">
                <a:latin typeface="Arial"/>
                <a:cs typeface="Arial"/>
              </a:rPr>
              <a:t>a</a:t>
            </a:r>
            <a:r>
              <a:rPr sz="2400" u="heavy" dirty="0">
                <a:latin typeface="Arial"/>
                <a:cs typeface="Arial"/>
              </a:rPr>
              <a:t>ms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45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  <a:tabLst>
                <a:tab pos="3947160" algn="l"/>
              </a:tabLst>
            </a:pPr>
            <a:r>
              <a:rPr sz="2400" spc="-10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s a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de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5" dirty="0">
                <a:latin typeface="Arial"/>
                <a:cs typeface="Arial"/>
              </a:rPr>
              <a:t>ai</a:t>
            </a:r>
            <a:r>
              <a:rPr sz="2400" spc="5" dirty="0">
                <a:latin typeface="Arial"/>
                <a:cs typeface="Arial"/>
              </a:rPr>
              <a:t>l</a:t>
            </a:r>
            <a:r>
              <a:rPr sz="2400" spc="-5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d </a:t>
            </a:r>
            <a:r>
              <a:rPr sz="2400" spc="-5" dirty="0">
                <a:latin typeface="Arial"/>
                <a:cs typeface="Arial"/>
              </a:rPr>
              <a:t>l</a:t>
            </a:r>
            <a:r>
              <a:rPr sz="2400" spc="5" dirty="0">
                <a:latin typeface="Arial"/>
                <a:cs typeface="Arial"/>
              </a:rPr>
              <a:t>og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c</a:t>
            </a:r>
            <a:r>
              <a:rPr sz="2400" spc="5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l r</a:t>
            </a:r>
            <a:r>
              <a:rPr sz="2400" spc="-5" dirty="0">
                <a:latin typeface="Arial"/>
                <a:cs typeface="Arial"/>
              </a:rPr>
              <a:t>ep</a:t>
            </a:r>
            <a:r>
              <a:rPr sz="2400" dirty="0">
                <a:latin typeface="Arial"/>
                <a:cs typeface="Arial"/>
              </a:rPr>
              <a:t>r</a:t>
            </a:r>
            <a:r>
              <a:rPr sz="2400" spc="-5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s</a:t>
            </a:r>
            <a:r>
              <a:rPr sz="2400" spc="5" dirty="0">
                <a:latin typeface="Arial"/>
                <a:cs typeface="Arial"/>
              </a:rPr>
              <a:t>e</a:t>
            </a:r>
            <a:r>
              <a:rPr sz="2400" spc="-5" dirty="0">
                <a:latin typeface="Arial"/>
                <a:cs typeface="Arial"/>
              </a:rPr>
              <a:t>n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5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5" dirty="0">
                <a:latin typeface="Arial"/>
                <a:cs typeface="Arial"/>
              </a:rPr>
              <a:t>i</a:t>
            </a:r>
            <a:r>
              <a:rPr sz="2400" spc="-5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n </a:t>
            </a:r>
            <a:r>
              <a:rPr sz="2400" spc="-5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f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da</a:t>
            </a:r>
            <a:r>
              <a:rPr sz="2400" dirty="0">
                <a:latin typeface="Arial"/>
                <a:cs typeface="Arial"/>
              </a:rPr>
              <a:t>ta</a:t>
            </a:r>
            <a:r>
              <a:rPr sz="2400" spc="-10" dirty="0">
                <a:latin typeface="Arial"/>
                <a:cs typeface="Arial"/>
              </a:rPr>
              <a:t> f</a:t>
            </a:r>
            <a:r>
              <a:rPr sz="2400" spc="-5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r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n </a:t>
            </a:r>
            <a:r>
              <a:rPr sz="2400" spc="-5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r</a:t>
            </a:r>
            <a:r>
              <a:rPr sz="2400" spc="-5" dirty="0">
                <a:latin typeface="Arial"/>
                <a:cs typeface="Arial"/>
              </a:rPr>
              <a:t>ga</a:t>
            </a:r>
            <a:r>
              <a:rPr sz="2400" spc="5" dirty="0">
                <a:latin typeface="Arial"/>
                <a:cs typeface="Arial"/>
              </a:rPr>
              <a:t>n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spc="10" dirty="0">
                <a:latin typeface="Arial"/>
                <a:cs typeface="Arial"/>
              </a:rPr>
              <a:t>z</a:t>
            </a:r>
            <a:r>
              <a:rPr sz="2400" spc="-5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spc="5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n </a:t>
            </a:r>
            <a:r>
              <a:rPr sz="2400" spc="-5" dirty="0">
                <a:latin typeface="Arial"/>
                <a:cs typeface="Arial"/>
              </a:rPr>
              <a:t>an</a:t>
            </a:r>
            <a:r>
              <a:rPr sz="2400" dirty="0">
                <a:latin typeface="Arial"/>
                <a:cs typeface="Arial"/>
              </a:rPr>
              <a:t>d </a:t>
            </a:r>
            <a:r>
              <a:rPr sz="2400" spc="-5" dirty="0">
                <a:latin typeface="Arial"/>
                <a:cs typeface="Arial"/>
              </a:rPr>
              <a:t>u</a:t>
            </a:r>
            <a:r>
              <a:rPr sz="2400" dirty="0">
                <a:latin typeface="Arial"/>
                <a:cs typeface="Arial"/>
              </a:rPr>
              <a:t>s</a:t>
            </a:r>
            <a:r>
              <a:rPr sz="2400" spc="-5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s t</a:t>
            </a:r>
            <a:r>
              <a:rPr sz="2400" spc="-5" dirty="0">
                <a:latin typeface="Arial"/>
                <a:cs typeface="Arial"/>
              </a:rPr>
              <a:t>h</a:t>
            </a:r>
            <a:r>
              <a:rPr sz="2400" dirty="0">
                <a:latin typeface="Arial"/>
                <a:cs typeface="Arial"/>
              </a:rPr>
              <a:t>r</a:t>
            </a:r>
            <a:r>
              <a:rPr sz="2400" spc="-5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e	m</a:t>
            </a:r>
            <a:r>
              <a:rPr sz="2400" spc="-5" dirty="0">
                <a:latin typeface="Arial"/>
                <a:cs typeface="Arial"/>
              </a:rPr>
              <a:t>ai</a:t>
            </a:r>
            <a:r>
              <a:rPr sz="2400" dirty="0">
                <a:latin typeface="Arial"/>
                <a:cs typeface="Arial"/>
              </a:rPr>
              <a:t>n c</a:t>
            </a:r>
            <a:r>
              <a:rPr sz="2400" spc="-5" dirty="0">
                <a:latin typeface="Arial"/>
                <a:cs typeface="Arial"/>
              </a:rPr>
              <a:t>on</a:t>
            </a:r>
            <a:r>
              <a:rPr sz="2400" dirty="0">
                <a:latin typeface="Arial"/>
                <a:cs typeface="Arial"/>
              </a:rPr>
              <a:t>str</a:t>
            </a:r>
            <a:r>
              <a:rPr sz="2400" spc="-5" dirty="0">
                <a:latin typeface="Arial"/>
                <a:cs typeface="Arial"/>
              </a:rPr>
              <a:t>u</a:t>
            </a:r>
            <a:r>
              <a:rPr sz="2400" dirty="0">
                <a:latin typeface="Arial"/>
                <a:cs typeface="Arial"/>
              </a:rPr>
              <a:t>c</a:t>
            </a:r>
            <a:r>
              <a:rPr sz="2400" spc="-10" dirty="0">
                <a:latin typeface="Arial"/>
                <a:cs typeface="Arial"/>
              </a:rPr>
              <a:t>t</a:t>
            </a:r>
            <a:r>
              <a:rPr sz="2400" dirty="0">
                <a:latin typeface="Arial"/>
                <a:cs typeface="Arial"/>
              </a:rPr>
              <a:t>s.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415027" y="2738628"/>
            <a:ext cx="2824480" cy="487680"/>
          </a:xfrm>
          <a:custGeom>
            <a:avLst/>
            <a:gdLst/>
            <a:ahLst/>
            <a:cxnLst/>
            <a:rect l="l" t="t" r="r" b="b"/>
            <a:pathLst>
              <a:path w="2824479" h="487680">
                <a:moveTo>
                  <a:pt x="2748614" y="453837"/>
                </a:moveTo>
                <a:lnTo>
                  <a:pt x="2743199" y="487679"/>
                </a:lnTo>
                <a:lnTo>
                  <a:pt x="2823971" y="461771"/>
                </a:lnTo>
                <a:lnTo>
                  <a:pt x="2815659" y="455675"/>
                </a:lnTo>
                <a:lnTo>
                  <a:pt x="2759963" y="455675"/>
                </a:lnTo>
                <a:lnTo>
                  <a:pt x="2748614" y="453837"/>
                </a:lnTo>
                <a:close/>
              </a:path>
              <a:path w="2824479" h="487680">
                <a:moveTo>
                  <a:pt x="2750079" y="444684"/>
                </a:moveTo>
                <a:lnTo>
                  <a:pt x="2748614" y="453837"/>
                </a:lnTo>
                <a:lnTo>
                  <a:pt x="2759963" y="455675"/>
                </a:lnTo>
                <a:lnTo>
                  <a:pt x="2764535" y="455675"/>
                </a:lnTo>
                <a:lnTo>
                  <a:pt x="2766059" y="452627"/>
                </a:lnTo>
                <a:lnTo>
                  <a:pt x="2764535" y="449579"/>
                </a:lnTo>
                <a:lnTo>
                  <a:pt x="2761487" y="446531"/>
                </a:lnTo>
                <a:lnTo>
                  <a:pt x="2750079" y="444684"/>
                </a:lnTo>
                <a:close/>
              </a:path>
              <a:path w="2824479" h="487680">
                <a:moveTo>
                  <a:pt x="2755391" y="411479"/>
                </a:moveTo>
                <a:lnTo>
                  <a:pt x="2750079" y="444684"/>
                </a:lnTo>
                <a:lnTo>
                  <a:pt x="2761487" y="446531"/>
                </a:lnTo>
                <a:lnTo>
                  <a:pt x="2764535" y="449579"/>
                </a:lnTo>
                <a:lnTo>
                  <a:pt x="2766059" y="452627"/>
                </a:lnTo>
                <a:lnTo>
                  <a:pt x="2764535" y="455675"/>
                </a:lnTo>
                <a:lnTo>
                  <a:pt x="2815659" y="455675"/>
                </a:lnTo>
                <a:lnTo>
                  <a:pt x="2755391" y="411479"/>
                </a:lnTo>
                <a:close/>
              </a:path>
              <a:path w="2824479" h="487680">
                <a:moveTo>
                  <a:pt x="4571" y="0"/>
                </a:moveTo>
                <a:lnTo>
                  <a:pt x="1523" y="0"/>
                </a:lnTo>
                <a:lnTo>
                  <a:pt x="0" y="3047"/>
                </a:lnTo>
                <a:lnTo>
                  <a:pt x="0" y="7619"/>
                </a:lnTo>
                <a:lnTo>
                  <a:pt x="3047" y="9143"/>
                </a:lnTo>
                <a:lnTo>
                  <a:pt x="2748614" y="453837"/>
                </a:lnTo>
                <a:lnTo>
                  <a:pt x="2750079" y="444684"/>
                </a:lnTo>
                <a:lnTo>
                  <a:pt x="457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381500" y="2738628"/>
            <a:ext cx="76200" cy="462280"/>
          </a:xfrm>
          <a:custGeom>
            <a:avLst/>
            <a:gdLst/>
            <a:ahLst/>
            <a:cxnLst/>
            <a:rect l="l" t="t" r="r" b="b"/>
            <a:pathLst>
              <a:path w="76200" h="462280">
                <a:moveTo>
                  <a:pt x="33527" y="385571"/>
                </a:moveTo>
                <a:lnTo>
                  <a:pt x="0" y="385571"/>
                </a:lnTo>
                <a:lnTo>
                  <a:pt x="38099" y="461771"/>
                </a:lnTo>
                <a:lnTo>
                  <a:pt x="67817" y="402335"/>
                </a:lnTo>
                <a:lnTo>
                  <a:pt x="35051" y="402335"/>
                </a:lnTo>
                <a:lnTo>
                  <a:pt x="33527" y="397763"/>
                </a:lnTo>
                <a:lnTo>
                  <a:pt x="33527" y="385571"/>
                </a:lnTo>
                <a:close/>
              </a:path>
              <a:path w="76200" h="462280">
                <a:moveTo>
                  <a:pt x="38099" y="0"/>
                </a:moveTo>
                <a:lnTo>
                  <a:pt x="35051" y="1523"/>
                </a:lnTo>
                <a:lnTo>
                  <a:pt x="33527" y="4571"/>
                </a:lnTo>
                <a:lnTo>
                  <a:pt x="33527" y="397763"/>
                </a:lnTo>
                <a:lnTo>
                  <a:pt x="35051" y="402335"/>
                </a:lnTo>
                <a:lnTo>
                  <a:pt x="41147" y="402335"/>
                </a:lnTo>
                <a:lnTo>
                  <a:pt x="42671" y="397763"/>
                </a:lnTo>
                <a:lnTo>
                  <a:pt x="42671" y="4571"/>
                </a:lnTo>
                <a:lnTo>
                  <a:pt x="41147" y="1523"/>
                </a:lnTo>
                <a:lnTo>
                  <a:pt x="38099" y="0"/>
                </a:lnTo>
                <a:close/>
              </a:path>
              <a:path w="76200" h="462280">
                <a:moveTo>
                  <a:pt x="76199" y="385571"/>
                </a:moveTo>
                <a:lnTo>
                  <a:pt x="42671" y="385571"/>
                </a:lnTo>
                <a:lnTo>
                  <a:pt x="42671" y="397763"/>
                </a:lnTo>
                <a:lnTo>
                  <a:pt x="41147" y="402335"/>
                </a:lnTo>
                <a:lnTo>
                  <a:pt x="67817" y="402335"/>
                </a:lnTo>
                <a:lnTo>
                  <a:pt x="76199" y="38557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600200" y="3276600"/>
            <a:ext cx="1066800" cy="533400"/>
          </a:xfrm>
          <a:prstGeom prst="rect">
            <a:avLst/>
          </a:prstGeom>
          <a:solidFill>
            <a:srgbClr val="BAE0E3"/>
          </a:solidFill>
          <a:ln w="9524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79070">
              <a:lnSpc>
                <a:spcPct val="100000"/>
              </a:lnSpc>
            </a:pPr>
            <a:r>
              <a:rPr sz="1800" dirty="0">
                <a:latin typeface="Times New Roman"/>
                <a:cs typeface="Times New Roman"/>
              </a:rPr>
              <a:t>Enti</a:t>
            </a:r>
            <a:r>
              <a:rPr sz="1800" spc="-10" dirty="0">
                <a:latin typeface="Times New Roman"/>
                <a:cs typeface="Times New Roman"/>
              </a:rPr>
              <a:t>t</a:t>
            </a:r>
            <a:r>
              <a:rPr sz="1800" dirty="0">
                <a:latin typeface="Times New Roman"/>
                <a:cs typeface="Times New Roman"/>
              </a:rPr>
              <a:t>ies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581400" y="3276600"/>
            <a:ext cx="1828800" cy="533400"/>
          </a:xfrm>
          <a:prstGeom prst="rect">
            <a:avLst/>
          </a:prstGeom>
          <a:solidFill>
            <a:srgbClr val="BAE0E3"/>
          </a:solidFill>
          <a:ln w="9524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287655">
              <a:lnSpc>
                <a:spcPct val="100000"/>
              </a:lnSpc>
            </a:pPr>
            <a:r>
              <a:rPr sz="1800" spc="-5" dirty="0">
                <a:latin typeface="Times New Roman"/>
                <a:cs typeface="Times New Roman"/>
              </a:rPr>
              <a:t>R</a:t>
            </a:r>
            <a:r>
              <a:rPr sz="1800" dirty="0">
                <a:latin typeface="Times New Roman"/>
                <a:cs typeface="Times New Roman"/>
              </a:rPr>
              <a:t>ela</a:t>
            </a:r>
            <a:r>
              <a:rPr sz="1800" spc="-10" dirty="0">
                <a:latin typeface="Times New Roman"/>
                <a:cs typeface="Times New Roman"/>
              </a:rPr>
              <a:t>t</a:t>
            </a:r>
            <a:r>
              <a:rPr sz="1800" dirty="0">
                <a:latin typeface="Times New Roman"/>
                <a:cs typeface="Times New Roman"/>
              </a:rPr>
              <a:t>ion</a:t>
            </a:r>
            <a:r>
              <a:rPr sz="1800" spc="-5" dirty="0">
                <a:latin typeface="Times New Roman"/>
                <a:cs typeface="Times New Roman"/>
              </a:rPr>
              <a:t>s</a:t>
            </a:r>
            <a:r>
              <a:rPr sz="1800" dirty="0">
                <a:latin typeface="Times New Roman"/>
                <a:cs typeface="Times New Roman"/>
              </a:rPr>
              <a:t>hips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324600" y="3276600"/>
            <a:ext cx="1524000" cy="533400"/>
          </a:xfrm>
          <a:prstGeom prst="rect">
            <a:avLst/>
          </a:prstGeom>
          <a:solidFill>
            <a:srgbClr val="BAE0E3"/>
          </a:solidFill>
          <a:ln w="9524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299720">
              <a:lnSpc>
                <a:spcPct val="100000"/>
              </a:lnSpc>
            </a:pPr>
            <a:r>
              <a:rPr sz="1800" spc="-5" dirty="0">
                <a:latin typeface="Times New Roman"/>
                <a:cs typeface="Times New Roman"/>
              </a:rPr>
              <a:t>A</a:t>
            </a:r>
            <a:r>
              <a:rPr sz="1800" dirty="0">
                <a:latin typeface="Times New Roman"/>
                <a:cs typeface="Times New Roman"/>
              </a:rPr>
              <a:t>ttributes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209800" y="2738628"/>
            <a:ext cx="2214880" cy="483234"/>
          </a:xfrm>
          <a:custGeom>
            <a:avLst/>
            <a:gdLst/>
            <a:ahLst/>
            <a:cxnLst/>
            <a:rect l="l" t="t" r="r" b="b"/>
            <a:pathLst>
              <a:path w="2214879" h="483235">
                <a:moveTo>
                  <a:pt x="67055" y="408431"/>
                </a:moveTo>
                <a:lnTo>
                  <a:pt x="0" y="461771"/>
                </a:lnTo>
                <a:lnTo>
                  <a:pt x="82295" y="483107"/>
                </a:lnTo>
                <a:lnTo>
                  <a:pt x="76386" y="454151"/>
                </a:lnTo>
                <a:lnTo>
                  <a:pt x="62483" y="454151"/>
                </a:lnTo>
                <a:lnTo>
                  <a:pt x="59435" y="452627"/>
                </a:lnTo>
                <a:lnTo>
                  <a:pt x="57911" y="449579"/>
                </a:lnTo>
                <a:lnTo>
                  <a:pt x="57911" y="446531"/>
                </a:lnTo>
                <a:lnTo>
                  <a:pt x="60959" y="443483"/>
                </a:lnTo>
                <a:lnTo>
                  <a:pt x="73673" y="440858"/>
                </a:lnTo>
                <a:lnTo>
                  <a:pt x="67055" y="408431"/>
                </a:lnTo>
                <a:close/>
              </a:path>
              <a:path w="2214879" h="483235">
                <a:moveTo>
                  <a:pt x="73673" y="440858"/>
                </a:moveTo>
                <a:lnTo>
                  <a:pt x="60959" y="443483"/>
                </a:lnTo>
                <a:lnTo>
                  <a:pt x="57911" y="446531"/>
                </a:lnTo>
                <a:lnTo>
                  <a:pt x="57911" y="449579"/>
                </a:lnTo>
                <a:lnTo>
                  <a:pt x="59435" y="452627"/>
                </a:lnTo>
                <a:lnTo>
                  <a:pt x="62483" y="454151"/>
                </a:lnTo>
                <a:lnTo>
                  <a:pt x="75822" y="451389"/>
                </a:lnTo>
                <a:lnTo>
                  <a:pt x="73673" y="440858"/>
                </a:lnTo>
                <a:close/>
              </a:path>
              <a:path w="2214879" h="483235">
                <a:moveTo>
                  <a:pt x="75822" y="451389"/>
                </a:moveTo>
                <a:lnTo>
                  <a:pt x="62483" y="454151"/>
                </a:lnTo>
                <a:lnTo>
                  <a:pt x="76386" y="454151"/>
                </a:lnTo>
                <a:lnTo>
                  <a:pt x="75822" y="451389"/>
                </a:lnTo>
                <a:close/>
              </a:path>
              <a:path w="2214879" h="483235">
                <a:moveTo>
                  <a:pt x="2212847" y="0"/>
                </a:moveTo>
                <a:lnTo>
                  <a:pt x="2208275" y="0"/>
                </a:lnTo>
                <a:lnTo>
                  <a:pt x="73673" y="440858"/>
                </a:lnTo>
                <a:lnTo>
                  <a:pt x="75822" y="451389"/>
                </a:lnTo>
                <a:lnTo>
                  <a:pt x="2211323" y="9143"/>
                </a:lnTo>
                <a:lnTo>
                  <a:pt x="2214371" y="7619"/>
                </a:lnTo>
                <a:lnTo>
                  <a:pt x="2214371" y="3047"/>
                </a:lnTo>
                <a:lnTo>
                  <a:pt x="221284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61987" y="990600"/>
            <a:ext cx="8610600" cy="0"/>
          </a:xfrm>
          <a:custGeom>
            <a:avLst/>
            <a:gdLst/>
            <a:ahLst/>
            <a:cxnLst/>
            <a:rect l="l" t="t" r="r" b="b"/>
            <a:pathLst>
              <a:path w="8610600">
                <a:moveTo>
                  <a:pt x="0" y="0"/>
                </a:moveTo>
                <a:lnTo>
                  <a:pt x="8610611" y="0"/>
                </a:lnTo>
              </a:path>
            </a:pathLst>
          </a:custGeom>
          <a:ln w="571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916929" y="4131760"/>
            <a:ext cx="5941060" cy="12433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En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ie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s</a:t>
            </a:r>
            <a:endParaRPr sz="2400">
              <a:latin typeface="Arial"/>
              <a:cs typeface="Arial"/>
            </a:endParaRPr>
          </a:p>
          <a:p>
            <a:pPr marL="12700" marR="5080" indent="914400">
              <a:lnSpc>
                <a:spcPct val="100000"/>
              </a:lnSpc>
              <a:spcBef>
                <a:spcPts val="1425"/>
              </a:spcBef>
              <a:tabLst>
                <a:tab pos="3005455" algn="l"/>
                <a:tab pos="3965575" algn="l"/>
                <a:tab pos="5029200" algn="l"/>
              </a:tabLst>
            </a:pPr>
            <a:r>
              <a:rPr sz="2400" spc="-5" dirty="0">
                <a:latin typeface="Arial"/>
                <a:cs typeface="Arial"/>
              </a:rPr>
              <a:t>Fun</a:t>
            </a:r>
            <a:r>
              <a:rPr sz="2400" spc="5" dirty="0">
                <a:latin typeface="Arial"/>
                <a:cs typeface="Arial"/>
              </a:rPr>
              <a:t>d</a:t>
            </a:r>
            <a:r>
              <a:rPr sz="2400" spc="-5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m</a:t>
            </a:r>
            <a:r>
              <a:rPr sz="2400" spc="-5" dirty="0">
                <a:latin typeface="Arial"/>
                <a:cs typeface="Arial"/>
              </a:rPr>
              <a:t>en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5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l	t</a:t>
            </a:r>
            <a:r>
              <a:rPr sz="2400" spc="-5" dirty="0">
                <a:latin typeface="Arial"/>
                <a:cs typeface="Arial"/>
              </a:rPr>
              <a:t>hin</a:t>
            </a:r>
            <a:r>
              <a:rPr sz="2400" dirty="0">
                <a:latin typeface="Arial"/>
                <a:cs typeface="Arial"/>
              </a:rPr>
              <a:t>g	</a:t>
            </a:r>
            <a:r>
              <a:rPr sz="2400" spc="-5" dirty="0">
                <a:latin typeface="Arial"/>
                <a:cs typeface="Arial"/>
              </a:rPr>
              <a:t>ab</a:t>
            </a:r>
            <a:r>
              <a:rPr sz="2400" spc="5" dirty="0">
                <a:latin typeface="Arial"/>
                <a:cs typeface="Arial"/>
              </a:rPr>
              <a:t>o</a:t>
            </a:r>
            <a:r>
              <a:rPr sz="2400" spc="-5" dirty="0">
                <a:latin typeface="Arial"/>
                <a:cs typeface="Arial"/>
              </a:rPr>
              <a:t>u</a:t>
            </a:r>
            <a:r>
              <a:rPr sz="2400" dirty="0">
                <a:latin typeface="Arial"/>
                <a:cs typeface="Arial"/>
              </a:rPr>
              <a:t>t	</a:t>
            </a:r>
            <a:r>
              <a:rPr sz="2400" spc="-5" dirty="0">
                <a:latin typeface="Arial"/>
                <a:cs typeface="Arial"/>
              </a:rPr>
              <a:t>wh</a:t>
            </a:r>
            <a:r>
              <a:rPr sz="2400" spc="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ch m</a:t>
            </a:r>
            <a:r>
              <a:rPr sz="2400" spc="-5" dirty="0">
                <a:latin typeface="Arial"/>
                <a:cs typeface="Arial"/>
              </a:rPr>
              <a:t>ain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5" dirty="0">
                <a:latin typeface="Arial"/>
                <a:cs typeface="Arial"/>
              </a:rPr>
              <a:t>a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spc="5" dirty="0">
                <a:latin typeface="Arial"/>
                <a:cs typeface="Arial"/>
              </a:rPr>
              <a:t>n</a:t>
            </a:r>
            <a:r>
              <a:rPr sz="2400" spc="-5" dirty="0">
                <a:latin typeface="Arial"/>
                <a:cs typeface="Arial"/>
              </a:rPr>
              <a:t>e</a:t>
            </a:r>
            <a:r>
              <a:rPr sz="2400" spc="5" dirty="0">
                <a:latin typeface="Arial"/>
                <a:cs typeface="Arial"/>
              </a:rPr>
              <a:t>d</a:t>
            </a:r>
            <a:r>
              <a:rPr sz="2400" dirty="0">
                <a:latin typeface="Arial"/>
                <a:cs typeface="Arial"/>
              </a:rPr>
              <a:t>.</a:t>
            </a:r>
            <a:r>
              <a:rPr sz="2400" spc="-5" dirty="0">
                <a:latin typeface="Arial"/>
                <a:cs typeface="Arial"/>
              </a:rPr>
              <a:t> Ea</a:t>
            </a:r>
            <a:r>
              <a:rPr sz="2400" dirty="0">
                <a:latin typeface="Arial"/>
                <a:cs typeface="Arial"/>
              </a:rPr>
              <a:t>ch </a:t>
            </a:r>
            <a:r>
              <a:rPr sz="2400" spc="-5" dirty="0">
                <a:latin typeface="Arial"/>
                <a:cs typeface="Arial"/>
              </a:rPr>
              <a:t>en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ty </a:t>
            </a:r>
            <a:r>
              <a:rPr sz="2400" spc="-5" dirty="0">
                <a:latin typeface="Arial"/>
                <a:cs typeface="Arial"/>
              </a:rPr>
              <a:t>ha</a:t>
            </a:r>
            <a:r>
              <a:rPr sz="2400" dirty="0">
                <a:latin typeface="Arial"/>
                <a:cs typeface="Arial"/>
              </a:rPr>
              <a:t>s 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ts </a:t>
            </a:r>
            <a:r>
              <a:rPr sz="2400" spc="-15" dirty="0">
                <a:latin typeface="Arial"/>
                <a:cs typeface="Arial"/>
              </a:rPr>
              <a:t>o</a:t>
            </a:r>
            <a:r>
              <a:rPr sz="2400" spc="-5" dirty="0">
                <a:latin typeface="Arial"/>
                <a:cs typeface="Arial"/>
              </a:rPr>
              <a:t>w</a:t>
            </a:r>
            <a:r>
              <a:rPr sz="2400" dirty="0">
                <a:latin typeface="Arial"/>
                <a:cs typeface="Arial"/>
              </a:rPr>
              <a:t>n </a:t>
            </a:r>
            <a:r>
              <a:rPr sz="2400" spc="5" dirty="0">
                <a:latin typeface="Arial"/>
                <a:cs typeface="Arial"/>
              </a:rPr>
              <a:t>i</a:t>
            </a:r>
            <a:r>
              <a:rPr sz="2400" spc="-5" dirty="0">
                <a:latin typeface="Arial"/>
                <a:cs typeface="Arial"/>
              </a:rPr>
              <a:t>d</a:t>
            </a:r>
            <a:r>
              <a:rPr sz="2400" spc="5" dirty="0">
                <a:latin typeface="Arial"/>
                <a:cs typeface="Arial"/>
              </a:rPr>
              <a:t>e</a:t>
            </a:r>
            <a:r>
              <a:rPr sz="2400" spc="-5" dirty="0">
                <a:latin typeface="Arial"/>
                <a:cs typeface="Arial"/>
              </a:rPr>
              <a:t>n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ty.</a:t>
            </a:r>
            <a:endParaRPr sz="2400">
              <a:latin typeface="Arial"/>
              <a:cs typeface="Arial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2555">
              <a:lnSpc>
                <a:spcPct val="100000"/>
              </a:lnSpc>
            </a:pPr>
            <a:fld id="{81D60167-4931-47E6-BA6A-407CBD079E47}" type="slidenum">
              <a:rPr dirty="0"/>
              <a:pPr marL="122555">
                <a:lnSpc>
                  <a:spcPct val="100000"/>
                </a:lnSpc>
              </a:pPr>
              <a:t>88</a:t>
            </a:fld>
            <a:endParaRPr dirty="0"/>
          </a:p>
        </p:txBody>
      </p:sp>
      <p:sp>
        <p:nvSpPr>
          <p:cNvPr id="16" name="object 1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S</a:t>
            </a:r>
            <a:r>
              <a:rPr spc="-10" dirty="0"/>
              <a:t>o</a:t>
            </a:r>
            <a:r>
              <a:rPr spc="-5" dirty="0"/>
              <a:t>f</a:t>
            </a:r>
            <a:r>
              <a:rPr dirty="0"/>
              <a:t>t</a:t>
            </a:r>
            <a:r>
              <a:rPr spc="-20" dirty="0"/>
              <a:t>w</a:t>
            </a:r>
            <a:r>
              <a:rPr dirty="0"/>
              <a:t>a</a:t>
            </a:r>
            <a:r>
              <a:rPr spc="-5" dirty="0"/>
              <a:t>r</a:t>
            </a:r>
            <a:r>
              <a:rPr dirty="0"/>
              <a:t>e</a:t>
            </a:r>
            <a:r>
              <a:rPr spc="-5" dirty="0"/>
              <a:t> </a:t>
            </a:r>
            <a:r>
              <a:rPr dirty="0"/>
              <a:t>E</a:t>
            </a:r>
            <a:r>
              <a:rPr spc="5" dirty="0"/>
              <a:t>n</a:t>
            </a:r>
            <a:r>
              <a:rPr spc="-10" dirty="0"/>
              <a:t>g</a:t>
            </a:r>
            <a:r>
              <a:rPr dirty="0"/>
              <a:t>i</a:t>
            </a:r>
            <a:r>
              <a:rPr spc="5" dirty="0"/>
              <a:t>n</a:t>
            </a:r>
            <a:r>
              <a:rPr spc="-10" dirty="0"/>
              <a:t>ee</a:t>
            </a:r>
            <a:r>
              <a:rPr spc="-5" dirty="0"/>
              <a:t>r</a:t>
            </a:r>
            <a:r>
              <a:rPr spc="-10" dirty="0"/>
              <a:t>i</a:t>
            </a:r>
            <a:r>
              <a:rPr spc="5" dirty="0"/>
              <a:t>n</a:t>
            </a:r>
            <a:r>
              <a:rPr dirty="0"/>
              <a:t>g</a:t>
            </a:r>
            <a:r>
              <a:rPr spc="-5" dirty="0"/>
              <a:t> </a:t>
            </a:r>
            <a:r>
              <a:rPr spc="-20" dirty="0"/>
              <a:t>(</a:t>
            </a:r>
            <a:r>
              <a:rPr spc="-10" dirty="0"/>
              <a:t>3</a:t>
            </a:r>
            <a:r>
              <a:rPr sz="750" baseline="22222" dirty="0"/>
              <a:t>rd </a:t>
            </a:r>
            <a:r>
              <a:rPr sz="750" spc="-75" baseline="22222" dirty="0"/>
              <a:t> </a:t>
            </a:r>
            <a:r>
              <a:rPr sz="800" spc="-10" dirty="0"/>
              <a:t>ed</a:t>
            </a:r>
            <a:r>
              <a:rPr sz="800" dirty="0"/>
              <a:t>.</a:t>
            </a:r>
            <a:r>
              <a:rPr sz="800" spc="-5" dirty="0"/>
              <a:t>)</a:t>
            </a:r>
            <a:r>
              <a:rPr sz="800" dirty="0"/>
              <a:t>,</a:t>
            </a:r>
            <a:r>
              <a:rPr sz="800" spc="-5" dirty="0"/>
              <a:t> </a:t>
            </a:r>
            <a:r>
              <a:rPr sz="800" dirty="0"/>
              <a:t>By</a:t>
            </a:r>
            <a:r>
              <a:rPr sz="800" spc="-15" dirty="0"/>
              <a:t> </a:t>
            </a:r>
            <a:r>
              <a:rPr sz="800" spc="-20" dirty="0"/>
              <a:t>K</a:t>
            </a:r>
            <a:r>
              <a:rPr sz="800" spc="15" dirty="0"/>
              <a:t>.</a:t>
            </a:r>
            <a:r>
              <a:rPr sz="800" dirty="0"/>
              <a:t>K</a:t>
            </a:r>
            <a:r>
              <a:rPr sz="800" spc="-15" dirty="0"/>
              <a:t> </a:t>
            </a:r>
            <a:r>
              <a:rPr sz="800" spc="-5" dirty="0"/>
              <a:t>A</a:t>
            </a:r>
            <a:r>
              <a:rPr sz="800" spc="-10" dirty="0"/>
              <a:t>gg</a:t>
            </a:r>
            <a:r>
              <a:rPr sz="800" dirty="0"/>
              <a:t>a</a:t>
            </a:r>
            <a:r>
              <a:rPr sz="800" spc="-5" dirty="0"/>
              <a:t>r</a:t>
            </a:r>
            <a:r>
              <a:rPr sz="800" spc="-20" dirty="0"/>
              <a:t>w</a:t>
            </a:r>
            <a:r>
              <a:rPr sz="800" dirty="0"/>
              <a:t>al</a:t>
            </a:r>
            <a:r>
              <a:rPr sz="800" spc="5" dirty="0"/>
              <a:t> </a:t>
            </a:r>
            <a:r>
              <a:rPr sz="800" dirty="0"/>
              <a:t>&amp;</a:t>
            </a:r>
            <a:r>
              <a:rPr sz="800" spc="-10" dirty="0"/>
              <a:t> </a:t>
            </a:r>
            <a:r>
              <a:rPr sz="800" spc="-5" dirty="0"/>
              <a:t>Y</a:t>
            </a:r>
            <a:r>
              <a:rPr sz="800" spc="-10" dirty="0"/>
              <a:t>oge</a:t>
            </a:r>
            <a:r>
              <a:rPr sz="800" spc="-5" dirty="0"/>
              <a:t>s</a:t>
            </a:r>
            <a:r>
              <a:rPr sz="800" dirty="0"/>
              <a:t>h</a:t>
            </a:r>
            <a:r>
              <a:rPr sz="800" spc="10" dirty="0"/>
              <a:t> </a:t>
            </a:r>
            <a:r>
              <a:rPr sz="800" spc="-5" dirty="0"/>
              <a:t>S</a:t>
            </a:r>
            <a:r>
              <a:rPr sz="800" dirty="0"/>
              <a:t>i</a:t>
            </a:r>
            <a:r>
              <a:rPr sz="800" spc="5" dirty="0"/>
              <a:t>n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dirty="0"/>
              <a:t>C</a:t>
            </a:r>
            <a:r>
              <a:rPr sz="800" spc="-20" dirty="0"/>
              <a:t>o</a:t>
            </a:r>
            <a:r>
              <a:rPr sz="800" spc="5" dirty="0"/>
              <a:t>p</a:t>
            </a:r>
            <a:r>
              <a:rPr sz="800" spc="-20" dirty="0"/>
              <a:t>y</a:t>
            </a:r>
            <a:r>
              <a:rPr sz="800" spc="-5" dirty="0"/>
              <a:t>r</a:t>
            </a:r>
            <a:r>
              <a:rPr sz="800" dirty="0"/>
              <a:t>i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t</a:t>
            </a:r>
            <a:r>
              <a:rPr sz="800" spc="5" dirty="0"/>
              <a:t> </a:t>
            </a:r>
            <a:r>
              <a:rPr sz="800" dirty="0"/>
              <a:t>©</a:t>
            </a:r>
            <a:r>
              <a:rPr sz="800" spc="5" dirty="0"/>
              <a:t> </a:t>
            </a:r>
            <a:r>
              <a:rPr sz="800" spc="-5" dirty="0"/>
              <a:t>N</a:t>
            </a:r>
            <a:r>
              <a:rPr sz="800" spc="-10" dirty="0"/>
              <a:t>e</a:t>
            </a:r>
            <a:r>
              <a:rPr sz="800" dirty="0"/>
              <a:t>w</a:t>
            </a:r>
            <a:r>
              <a:rPr sz="800" spc="-15" dirty="0"/>
              <a:t> </a:t>
            </a:r>
            <a:r>
              <a:rPr sz="800" spc="-20" dirty="0"/>
              <a:t>A</a:t>
            </a:r>
            <a:r>
              <a:rPr sz="800" spc="-10" dirty="0"/>
              <a:t>g</a:t>
            </a:r>
            <a:r>
              <a:rPr sz="800" dirty="0"/>
              <a:t>e</a:t>
            </a:r>
            <a:r>
              <a:rPr sz="800" spc="5" dirty="0"/>
              <a:t> </a:t>
            </a:r>
            <a:r>
              <a:rPr sz="800" spc="-30" dirty="0"/>
              <a:t>I</a:t>
            </a:r>
            <a:r>
              <a:rPr sz="800" spc="5" dirty="0"/>
              <a:t>n</a:t>
            </a:r>
            <a:r>
              <a:rPr sz="800" dirty="0"/>
              <a:t>t</a:t>
            </a:r>
            <a:r>
              <a:rPr sz="800" spc="-10" dirty="0"/>
              <a:t>e</a:t>
            </a:r>
            <a:r>
              <a:rPr sz="800" spc="-5" dirty="0"/>
              <a:t>r</a:t>
            </a:r>
            <a:r>
              <a:rPr sz="800" spc="5" dirty="0"/>
              <a:t>n</a:t>
            </a:r>
            <a:r>
              <a:rPr sz="800" dirty="0"/>
              <a:t>ati</a:t>
            </a:r>
            <a:r>
              <a:rPr sz="800" spc="-20" dirty="0"/>
              <a:t>o</a:t>
            </a:r>
            <a:r>
              <a:rPr sz="800" spc="-10" dirty="0"/>
              <a:t>n</a:t>
            </a:r>
            <a:r>
              <a:rPr sz="800" dirty="0"/>
              <a:t>al</a:t>
            </a:r>
            <a:r>
              <a:rPr sz="800" spc="-5" dirty="0"/>
              <a:t> P</a:t>
            </a:r>
            <a:r>
              <a:rPr sz="800" spc="5" dirty="0"/>
              <a:t>ub</a:t>
            </a:r>
            <a:r>
              <a:rPr sz="800" spc="-10" dirty="0"/>
              <a:t>l</a:t>
            </a:r>
            <a:r>
              <a:rPr sz="800" dirty="0"/>
              <a:t>i</a:t>
            </a:r>
            <a:r>
              <a:rPr sz="800" spc="-5" dirty="0"/>
              <a:t>s</a:t>
            </a:r>
            <a:r>
              <a:rPr sz="800" spc="-10" dirty="0"/>
              <a:t>he</a:t>
            </a:r>
            <a:r>
              <a:rPr sz="800" spc="-5" dirty="0"/>
              <a:t>rs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spc="-10" dirty="0"/>
              <a:t>20</a:t>
            </a:r>
            <a:r>
              <a:rPr sz="800" spc="5" dirty="0"/>
              <a:t>0</a:t>
            </a:r>
            <a:r>
              <a:rPr sz="800" dirty="0"/>
              <a:t>7</a:t>
            </a:r>
            <a:endParaRPr sz="800"/>
          </a:p>
        </p:txBody>
      </p:sp>
      <p:sp>
        <p:nvSpPr>
          <p:cNvPr id="12" name="object 12"/>
          <p:cNvSpPr txBox="1"/>
          <p:nvPr/>
        </p:nvSpPr>
        <p:spPr>
          <a:xfrm>
            <a:off x="7011423" y="4678876"/>
            <a:ext cx="619125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-5" dirty="0">
                <a:latin typeface="Arial"/>
                <a:cs typeface="Arial"/>
              </a:rPr>
              <a:t>da</a:t>
            </a:r>
            <a:r>
              <a:rPr sz="2400" dirty="0">
                <a:latin typeface="Arial"/>
                <a:cs typeface="Arial"/>
              </a:rPr>
              <a:t>ta</a:t>
            </a:r>
            <a:endParaRPr sz="24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901441" y="4678876"/>
            <a:ext cx="1238885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887094" algn="l"/>
              </a:tabLst>
            </a:pPr>
            <a:r>
              <a:rPr sz="2400" dirty="0">
                <a:latin typeface="Arial"/>
                <a:cs typeface="Arial"/>
              </a:rPr>
              <a:t>m</a:t>
            </a:r>
            <a:r>
              <a:rPr sz="2400" spc="-5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y	</a:t>
            </a:r>
            <a:r>
              <a:rPr sz="2400" spc="-5" dirty="0">
                <a:latin typeface="Arial"/>
                <a:cs typeface="Arial"/>
              </a:rPr>
              <a:t>b</a:t>
            </a:r>
            <a:r>
              <a:rPr sz="2400" dirty="0">
                <a:latin typeface="Arial"/>
                <a:cs typeface="Arial"/>
              </a:rPr>
              <a:t>e</a:t>
            </a:r>
            <a:endParaRPr sz="24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916929" y="5591753"/>
            <a:ext cx="8223884" cy="1060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ct val="99800"/>
              </a:lnSpc>
            </a:pPr>
            <a:r>
              <a:rPr sz="2400" spc="-5" dirty="0">
                <a:solidFill>
                  <a:srgbClr val="9965FF"/>
                </a:solidFill>
                <a:latin typeface="Arial"/>
                <a:cs typeface="Arial"/>
              </a:rPr>
              <a:t>En</a:t>
            </a:r>
            <a:r>
              <a:rPr sz="2400" dirty="0">
                <a:solidFill>
                  <a:srgbClr val="9965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9965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9965FF"/>
                </a:solidFill>
                <a:latin typeface="Arial"/>
                <a:cs typeface="Arial"/>
              </a:rPr>
              <a:t>ty </a:t>
            </a:r>
            <a:r>
              <a:rPr sz="2400" spc="175" dirty="0">
                <a:solidFill>
                  <a:srgbClr val="9965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9965FF"/>
                </a:solidFill>
                <a:latin typeface="Arial"/>
                <a:cs typeface="Arial"/>
              </a:rPr>
              <a:t>T</a:t>
            </a:r>
            <a:r>
              <a:rPr sz="2400" dirty="0">
                <a:solidFill>
                  <a:srgbClr val="9965FF"/>
                </a:solidFill>
                <a:latin typeface="Arial"/>
                <a:cs typeface="Arial"/>
              </a:rPr>
              <a:t>y</a:t>
            </a:r>
            <a:r>
              <a:rPr sz="2400" spc="-15" dirty="0">
                <a:solidFill>
                  <a:srgbClr val="9965FF"/>
                </a:solidFill>
                <a:latin typeface="Arial"/>
                <a:cs typeface="Arial"/>
              </a:rPr>
              <a:t>p</a:t>
            </a:r>
            <a:r>
              <a:rPr sz="2400" dirty="0">
                <a:solidFill>
                  <a:srgbClr val="9965FF"/>
                </a:solidFill>
                <a:latin typeface="Arial"/>
                <a:cs typeface="Arial"/>
              </a:rPr>
              <a:t>e </a:t>
            </a:r>
            <a:r>
              <a:rPr sz="2400" spc="175" dirty="0">
                <a:solidFill>
                  <a:srgbClr val="9965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 </a:t>
            </a:r>
            <a:r>
              <a:rPr sz="2400" spc="16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 </a:t>
            </a:r>
            <a:r>
              <a:rPr sz="2400" spc="17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de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scr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ip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n </a:t>
            </a:r>
            <a:r>
              <a:rPr sz="2400" spc="17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f </a:t>
            </a:r>
            <a:r>
              <a:rPr sz="2400" spc="18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al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l </a:t>
            </a:r>
            <a:r>
              <a:rPr sz="2400" spc="17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 </a:t>
            </a:r>
            <a:r>
              <a:rPr sz="2400" spc="17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to </a:t>
            </a:r>
            <a:r>
              <a:rPr sz="2400" spc="17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wh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ch </a:t>
            </a:r>
            <a:r>
              <a:rPr sz="2400" spc="17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a c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mm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2400" spc="19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de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f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2400" spc="19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d</a:t>
            </a:r>
            <a:r>
              <a:rPr sz="2400" spc="19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mm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2400" spc="18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ela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on</a:t>
            </a:r>
            <a:r>
              <a:rPr sz="2400" spc="10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hi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p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2400" spc="19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d</a:t>
            </a:r>
            <a:r>
              <a:rPr sz="2400" spc="19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spc="-1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tr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ibu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ap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p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l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y.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50241" y="455316"/>
            <a:ext cx="4938395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124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6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4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09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43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6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80" dirty="0">
                <a:solidFill>
                  <a:srgbClr val="3232FF"/>
                </a:solidFill>
                <a:latin typeface="Arial"/>
                <a:cs typeface="Arial"/>
              </a:rPr>
              <a:t>!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8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10" dirty="0">
                <a:solidFill>
                  <a:srgbClr val="3232FF"/>
                </a:solidFill>
                <a:latin typeface="Times New Roman"/>
                <a:cs typeface="Times New Roman"/>
              </a:rPr>
              <a:t> </a:t>
            </a:r>
            <a:r>
              <a:rPr sz="3600" spc="150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09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4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7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09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2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45529" y="1236157"/>
            <a:ext cx="7365365" cy="1790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99800"/>
              </a:lnSpc>
            </a:pPr>
            <a:r>
              <a:rPr sz="2400" spc="-5" dirty="0">
                <a:latin typeface="Arial"/>
                <a:cs typeface="Arial"/>
              </a:rPr>
              <a:t>C</a:t>
            </a:r>
            <a:r>
              <a:rPr sz="2400" spc="5" dirty="0">
                <a:latin typeface="Arial"/>
                <a:cs typeface="Arial"/>
              </a:rPr>
              <a:t>o</a:t>
            </a:r>
            <a:r>
              <a:rPr sz="2400" spc="-5" dirty="0">
                <a:latin typeface="Arial"/>
                <a:cs typeface="Arial"/>
              </a:rPr>
              <a:t>n</a:t>
            </a:r>
            <a:r>
              <a:rPr sz="2400" dirty="0">
                <a:latin typeface="Arial"/>
                <a:cs typeface="Arial"/>
              </a:rPr>
              <a:t>s</a:t>
            </a:r>
            <a:r>
              <a:rPr sz="2400" spc="5" dirty="0">
                <a:latin typeface="Arial"/>
                <a:cs typeface="Arial"/>
              </a:rPr>
              <a:t>i</a:t>
            </a:r>
            <a:r>
              <a:rPr sz="2400" spc="-5" dirty="0">
                <a:latin typeface="Arial"/>
                <a:cs typeface="Arial"/>
              </a:rPr>
              <a:t>de</a:t>
            </a:r>
            <a:r>
              <a:rPr sz="2400" dirty="0">
                <a:latin typeface="Arial"/>
                <a:cs typeface="Arial"/>
              </a:rPr>
              <a:t>r</a:t>
            </a:r>
            <a:r>
              <a:rPr sz="2400" spc="5" dirty="0">
                <a:latin typeface="Arial"/>
                <a:cs typeface="Arial"/>
              </a:rPr>
              <a:t> a</a:t>
            </a:r>
            <a:r>
              <a:rPr sz="2400" dirty="0">
                <a:latin typeface="Arial"/>
                <a:cs typeface="Arial"/>
              </a:rPr>
              <a:t>n </a:t>
            </a:r>
            <a:r>
              <a:rPr sz="2400" spc="-5" dirty="0">
                <a:latin typeface="Arial"/>
                <a:cs typeface="Arial"/>
              </a:rPr>
              <a:t>in</a:t>
            </a:r>
            <a:r>
              <a:rPr sz="2400" dirty="0">
                <a:latin typeface="Arial"/>
                <a:cs typeface="Arial"/>
              </a:rPr>
              <a:t>s</a:t>
            </a:r>
            <a:r>
              <a:rPr sz="2400" spc="-5" dirty="0">
                <a:latin typeface="Arial"/>
                <a:cs typeface="Arial"/>
              </a:rPr>
              <a:t>u</a:t>
            </a:r>
            <a:r>
              <a:rPr sz="2400" dirty="0">
                <a:latin typeface="Arial"/>
                <a:cs typeface="Arial"/>
              </a:rPr>
              <a:t>r</a:t>
            </a:r>
            <a:r>
              <a:rPr sz="2400" spc="5" dirty="0">
                <a:latin typeface="Arial"/>
                <a:cs typeface="Arial"/>
              </a:rPr>
              <a:t>a</a:t>
            </a:r>
            <a:r>
              <a:rPr sz="2400" spc="-5" dirty="0">
                <a:latin typeface="Arial"/>
                <a:cs typeface="Arial"/>
              </a:rPr>
              <a:t>n</a:t>
            </a:r>
            <a:r>
              <a:rPr sz="2400" spc="10" dirty="0">
                <a:latin typeface="Arial"/>
                <a:cs typeface="Arial"/>
              </a:rPr>
              <a:t>c</a:t>
            </a:r>
            <a:r>
              <a:rPr sz="2400" dirty="0">
                <a:latin typeface="Arial"/>
                <a:cs typeface="Arial"/>
              </a:rPr>
              <a:t>e c</a:t>
            </a:r>
            <a:r>
              <a:rPr sz="2400" spc="-5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m</a:t>
            </a:r>
            <a:r>
              <a:rPr sz="2400" spc="-5" dirty="0">
                <a:latin typeface="Arial"/>
                <a:cs typeface="Arial"/>
              </a:rPr>
              <a:t>pan</a:t>
            </a:r>
            <a:r>
              <a:rPr sz="2400" dirty="0">
                <a:latin typeface="Arial"/>
                <a:cs typeface="Arial"/>
              </a:rPr>
              <a:t>y t</a:t>
            </a:r>
            <a:r>
              <a:rPr sz="2400" spc="-5" dirty="0">
                <a:latin typeface="Arial"/>
                <a:cs typeface="Arial"/>
              </a:rPr>
              <a:t>ha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15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ff</a:t>
            </a:r>
            <a:r>
              <a:rPr sz="2400" spc="-5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rs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bo</a:t>
            </a:r>
            <a:r>
              <a:rPr sz="2400" dirty="0">
                <a:latin typeface="Arial"/>
                <a:cs typeface="Arial"/>
              </a:rPr>
              <a:t>th </a:t>
            </a:r>
            <a:r>
              <a:rPr sz="2400" spc="-5" dirty="0">
                <a:latin typeface="Arial"/>
                <a:cs typeface="Arial"/>
              </a:rPr>
              <a:t>ho</a:t>
            </a:r>
            <a:r>
              <a:rPr sz="2400" dirty="0">
                <a:latin typeface="Arial"/>
                <a:cs typeface="Arial"/>
              </a:rPr>
              <a:t>me </a:t>
            </a:r>
            <a:r>
              <a:rPr sz="2400" spc="-5" dirty="0">
                <a:latin typeface="Arial"/>
                <a:cs typeface="Arial"/>
              </a:rPr>
              <a:t>an</a:t>
            </a:r>
            <a:r>
              <a:rPr sz="2400" dirty="0">
                <a:latin typeface="Arial"/>
                <a:cs typeface="Arial"/>
              </a:rPr>
              <a:t>d </a:t>
            </a:r>
            <a:r>
              <a:rPr sz="2400" spc="-5" dirty="0">
                <a:latin typeface="Arial"/>
                <a:cs typeface="Arial"/>
              </a:rPr>
              <a:t>au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5" dirty="0">
                <a:latin typeface="Arial"/>
                <a:cs typeface="Arial"/>
              </a:rPr>
              <a:t>o</a:t>
            </a:r>
            <a:r>
              <a:rPr sz="2400" spc="15" dirty="0">
                <a:latin typeface="Arial"/>
                <a:cs typeface="Arial"/>
              </a:rPr>
              <a:t>m</a:t>
            </a:r>
            <a:r>
              <a:rPr sz="2400" spc="-5" dirty="0">
                <a:latin typeface="Arial"/>
                <a:cs typeface="Arial"/>
              </a:rPr>
              <a:t>o</a:t>
            </a:r>
            <a:r>
              <a:rPr sz="2400" spc="5" dirty="0">
                <a:latin typeface="Arial"/>
                <a:cs typeface="Arial"/>
              </a:rPr>
              <a:t>b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spc="5" dirty="0">
                <a:latin typeface="Arial"/>
                <a:cs typeface="Arial"/>
              </a:rPr>
              <a:t>l</a:t>
            </a:r>
            <a:r>
              <a:rPr sz="2400" dirty="0">
                <a:latin typeface="Arial"/>
                <a:cs typeface="Arial"/>
              </a:rPr>
              <a:t>e </a:t>
            </a:r>
            <a:r>
              <a:rPr sz="2400" spc="-5" dirty="0">
                <a:latin typeface="Arial"/>
                <a:cs typeface="Arial"/>
              </a:rPr>
              <a:t>in</a:t>
            </a:r>
            <a:r>
              <a:rPr sz="2400" spc="10" dirty="0">
                <a:latin typeface="Arial"/>
                <a:cs typeface="Arial"/>
              </a:rPr>
              <a:t>s</a:t>
            </a:r>
            <a:r>
              <a:rPr sz="2400" spc="-5" dirty="0">
                <a:latin typeface="Arial"/>
                <a:cs typeface="Arial"/>
              </a:rPr>
              <a:t>u</a:t>
            </a:r>
            <a:r>
              <a:rPr sz="2400" spc="15" dirty="0">
                <a:latin typeface="Arial"/>
                <a:cs typeface="Arial"/>
              </a:rPr>
              <a:t>r</a:t>
            </a:r>
            <a:r>
              <a:rPr sz="2400" spc="-5" dirty="0">
                <a:latin typeface="Arial"/>
                <a:cs typeface="Arial"/>
              </a:rPr>
              <a:t>an</a:t>
            </a:r>
            <a:r>
              <a:rPr sz="2400" dirty="0">
                <a:latin typeface="Arial"/>
                <a:cs typeface="Arial"/>
              </a:rPr>
              <a:t>ce </a:t>
            </a:r>
            <a:r>
              <a:rPr sz="2400" spc="-5" dirty="0">
                <a:latin typeface="Arial"/>
                <a:cs typeface="Arial"/>
              </a:rPr>
              <a:t>p</a:t>
            </a:r>
            <a:r>
              <a:rPr sz="2400" spc="5" dirty="0">
                <a:latin typeface="Arial"/>
                <a:cs typeface="Arial"/>
              </a:rPr>
              <a:t>ol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spc="10" dirty="0">
                <a:latin typeface="Arial"/>
                <a:cs typeface="Arial"/>
              </a:rPr>
              <a:t>c</a:t>
            </a:r>
            <a:r>
              <a:rPr sz="2400" spc="5" dirty="0">
                <a:latin typeface="Arial"/>
                <a:cs typeface="Arial"/>
              </a:rPr>
              <a:t>i</a:t>
            </a:r>
            <a:r>
              <a:rPr sz="2400" spc="-5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s .</a:t>
            </a:r>
            <a:r>
              <a:rPr sz="2400" spc="-5" dirty="0">
                <a:latin typeface="Arial"/>
                <a:cs typeface="Arial"/>
              </a:rPr>
              <a:t>The</a:t>
            </a:r>
            <a:r>
              <a:rPr sz="2400" dirty="0">
                <a:latin typeface="Arial"/>
                <a:cs typeface="Arial"/>
              </a:rPr>
              <a:t>se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p</a:t>
            </a:r>
            <a:r>
              <a:rPr sz="2400" spc="5" dirty="0">
                <a:latin typeface="Arial"/>
                <a:cs typeface="Arial"/>
              </a:rPr>
              <a:t>o</a:t>
            </a:r>
            <a:r>
              <a:rPr sz="2400" spc="-5" dirty="0">
                <a:latin typeface="Arial"/>
                <a:cs typeface="Arial"/>
              </a:rPr>
              <a:t>li</a:t>
            </a:r>
            <a:r>
              <a:rPr sz="2400" spc="10" dirty="0">
                <a:latin typeface="Arial"/>
                <a:cs typeface="Arial"/>
              </a:rPr>
              <a:t>c</a:t>
            </a:r>
            <a:r>
              <a:rPr sz="2400" spc="5" dirty="0">
                <a:latin typeface="Arial"/>
                <a:cs typeface="Arial"/>
              </a:rPr>
              <a:t>i</a:t>
            </a:r>
            <a:r>
              <a:rPr sz="2400" spc="-5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s </a:t>
            </a:r>
            <a:r>
              <a:rPr sz="2400" spc="-5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re </a:t>
            </a:r>
            <a:r>
              <a:rPr sz="2400" spc="-5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ff</a:t>
            </a:r>
            <a:r>
              <a:rPr sz="2400" spc="-5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r</a:t>
            </a:r>
            <a:r>
              <a:rPr sz="2400" spc="-5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d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to </a:t>
            </a:r>
            <a:r>
              <a:rPr sz="2400" spc="-5" dirty="0">
                <a:latin typeface="Arial"/>
                <a:cs typeface="Arial"/>
              </a:rPr>
              <a:t>in</a:t>
            </a:r>
            <a:r>
              <a:rPr sz="2400" spc="5" dirty="0">
                <a:latin typeface="Arial"/>
                <a:cs typeface="Arial"/>
              </a:rPr>
              <a:t>d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v</a:t>
            </a:r>
            <a:r>
              <a:rPr sz="2400" spc="5" dirty="0">
                <a:latin typeface="Arial"/>
                <a:cs typeface="Arial"/>
              </a:rPr>
              <a:t>i</a:t>
            </a:r>
            <a:r>
              <a:rPr sz="2400" spc="-5" dirty="0">
                <a:latin typeface="Arial"/>
                <a:cs typeface="Arial"/>
              </a:rPr>
              <a:t>d</a:t>
            </a:r>
            <a:r>
              <a:rPr sz="2400" spc="5" dirty="0">
                <a:latin typeface="Arial"/>
                <a:cs typeface="Arial"/>
              </a:rPr>
              <a:t>ua</a:t>
            </a:r>
            <a:r>
              <a:rPr sz="2400" spc="-5" dirty="0">
                <a:latin typeface="Arial"/>
                <a:cs typeface="Arial"/>
              </a:rPr>
              <a:t>l</a:t>
            </a:r>
            <a:r>
              <a:rPr sz="2400" dirty="0">
                <a:latin typeface="Arial"/>
                <a:cs typeface="Arial"/>
              </a:rPr>
              <a:t>s </a:t>
            </a:r>
            <a:r>
              <a:rPr sz="2400" spc="-5" dirty="0">
                <a:latin typeface="Arial"/>
                <a:cs typeface="Arial"/>
              </a:rPr>
              <a:t>an</a:t>
            </a:r>
            <a:r>
              <a:rPr sz="2400" dirty="0">
                <a:latin typeface="Arial"/>
                <a:cs typeface="Arial"/>
              </a:rPr>
              <a:t>d </a:t>
            </a:r>
            <a:r>
              <a:rPr sz="2400" spc="-5" dirty="0">
                <a:latin typeface="Arial"/>
                <a:cs typeface="Arial"/>
              </a:rPr>
              <a:t>bu</a:t>
            </a:r>
            <a:r>
              <a:rPr sz="2400" spc="10" dirty="0">
                <a:latin typeface="Arial"/>
                <a:cs typeface="Arial"/>
              </a:rPr>
              <a:t>s</a:t>
            </a:r>
            <a:r>
              <a:rPr sz="2400" spc="5" dirty="0">
                <a:latin typeface="Arial"/>
                <a:cs typeface="Arial"/>
              </a:rPr>
              <a:t>i</a:t>
            </a:r>
            <a:r>
              <a:rPr sz="2400" spc="-5" dirty="0">
                <a:latin typeface="Arial"/>
                <a:cs typeface="Arial"/>
              </a:rPr>
              <a:t>n</a:t>
            </a:r>
            <a:r>
              <a:rPr sz="2400" spc="5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ss</a:t>
            </a:r>
            <a:r>
              <a:rPr sz="2400" spc="-5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s.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450">
              <a:latin typeface="Times New Roman"/>
              <a:cs typeface="Times New Roman"/>
            </a:endParaRPr>
          </a:p>
          <a:p>
            <a:pPr marL="927100">
              <a:lnSpc>
                <a:spcPct val="100000"/>
              </a:lnSpc>
              <a:tabLst>
                <a:tab pos="5498465" algn="l"/>
              </a:tabLst>
            </a:pPr>
            <a:r>
              <a:rPr sz="2400" spc="-5" dirty="0">
                <a:latin typeface="Arial"/>
                <a:cs typeface="Arial"/>
              </a:rPr>
              <a:t>P</a:t>
            </a:r>
            <a:r>
              <a:rPr sz="2400" dirty="0">
                <a:latin typeface="Arial"/>
                <a:cs typeface="Arial"/>
              </a:rPr>
              <a:t>O</a:t>
            </a:r>
            <a:r>
              <a:rPr sz="2400" spc="-5" dirty="0">
                <a:latin typeface="Arial"/>
                <a:cs typeface="Arial"/>
              </a:rPr>
              <a:t>L</a:t>
            </a:r>
            <a:r>
              <a:rPr sz="2400" dirty="0">
                <a:latin typeface="Arial"/>
                <a:cs typeface="Arial"/>
              </a:rPr>
              <a:t>I</a:t>
            </a:r>
            <a:r>
              <a:rPr sz="2400" spc="-5" dirty="0">
                <a:latin typeface="Arial"/>
                <a:cs typeface="Arial"/>
              </a:rPr>
              <a:t>C</a:t>
            </a:r>
            <a:r>
              <a:rPr sz="2400" dirty="0">
                <a:latin typeface="Arial"/>
                <a:cs typeface="Arial"/>
              </a:rPr>
              <a:t>Y	</a:t>
            </a:r>
            <a:r>
              <a:rPr sz="2400" spc="5" dirty="0">
                <a:latin typeface="Arial"/>
                <a:cs typeface="Arial"/>
              </a:rPr>
              <a:t>C</a:t>
            </a:r>
            <a:r>
              <a:rPr sz="2400" spc="-5" dirty="0">
                <a:latin typeface="Arial"/>
                <a:cs typeface="Arial"/>
              </a:rPr>
              <a:t>UST</a:t>
            </a:r>
            <a:r>
              <a:rPr sz="2400" dirty="0">
                <a:latin typeface="Arial"/>
                <a:cs typeface="Arial"/>
              </a:rPr>
              <a:t>OM</a:t>
            </a:r>
            <a:r>
              <a:rPr sz="2400" spc="-5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R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057400" y="3043428"/>
            <a:ext cx="462280" cy="538480"/>
          </a:xfrm>
          <a:custGeom>
            <a:avLst/>
            <a:gdLst/>
            <a:ahLst/>
            <a:cxnLst/>
            <a:rect l="l" t="t" r="r" b="b"/>
            <a:pathLst>
              <a:path w="462280" h="538479">
                <a:moveTo>
                  <a:pt x="21335" y="455675"/>
                </a:moveTo>
                <a:lnTo>
                  <a:pt x="0" y="537971"/>
                </a:lnTo>
                <a:lnTo>
                  <a:pt x="79247" y="504443"/>
                </a:lnTo>
                <a:lnTo>
                  <a:pt x="66579" y="493775"/>
                </a:lnTo>
                <a:lnTo>
                  <a:pt x="38099" y="493775"/>
                </a:lnTo>
                <a:lnTo>
                  <a:pt x="36575" y="490727"/>
                </a:lnTo>
                <a:lnTo>
                  <a:pt x="38099" y="486155"/>
                </a:lnTo>
                <a:lnTo>
                  <a:pt x="46253" y="476658"/>
                </a:lnTo>
                <a:lnTo>
                  <a:pt x="21335" y="455675"/>
                </a:lnTo>
                <a:close/>
              </a:path>
              <a:path w="462280" h="538479">
                <a:moveTo>
                  <a:pt x="46253" y="476658"/>
                </a:moveTo>
                <a:lnTo>
                  <a:pt x="38099" y="486155"/>
                </a:lnTo>
                <a:lnTo>
                  <a:pt x="36575" y="490727"/>
                </a:lnTo>
                <a:lnTo>
                  <a:pt x="38099" y="493775"/>
                </a:lnTo>
                <a:lnTo>
                  <a:pt x="41147" y="493775"/>
                </a:lnTo>
                <a:lnTo>
                  <a:pt x="44195" y="492251"/>
                </a:lnTo>
                <a:lnTo>
                  <a:pt x="52828" y="482196"/>
                </a:lnTo>
                <a:lnTo>
                  <a:pt x="46253" y="476658"/>
                </a:lnTo>
                <a:close/>
              </a:path>
              <a:path w="462280" h="538479">
                <a:moveTo>
                  <a:pt x="52828" y="482196"/>
                </a:moveTo>
                <a:lnTo>
                  <a:pt x="44195" y="492251"/>
                </a:lnTo>
                <a:lnTo>
                  <a:pt x="41147" y="493775"/>
                </a:lnTo>
                <a:lnTo>
                  <a:pt x="66579" y="493775"/>
                </a:lnTo>
                <a:lnTo>
                  <a:pt x="52828" y="482196"/>
                </a:lnTo>
                <a:close/>
              </a:path>
              <a:path w="462280" h="538479">
                <a:moveTo>
                  <a:pt x="457199" y="0"/>
                </a:moveTo>
                <a:lnTo>
                  <a:pt x="454151" y="1523"/>
                </a:lnTo>
                <a:lnTo>
                  <a:pt x="46253" y="476658"/>
                </a:lnTo>
                <a:lnTo>
                  <a:pt x="52828" y="482196"/>
                </a:lnTo>
                <a:lnTo>
                  <a:pt x="460247" y="7619"/>
                </a:lnTo>
                <a:lnTo>
                  <a:pt x="461771" y="4571"/>
                </a:lnTo>
                <a:lnTo>
                  <a:pt x="460247" y="1523"/>
                </a:lnTo>
                <a:lnTo>
                  <a:pt x="45719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510027" y="3043428"/>
            <a:ext cx="386080" cy="538480"/>
          </a:xfrm>
          <a:custGeom>
            <a:avLst/>
            <a:gdLst/>
            <a:ahLst/>
            <a:cxnLst/>
            <a:rect l="l" t="t" r="r" b="b"/>
            <a:pathLst>
              <a:path w="386080" h="538479">
                <a:moveTo>
                  <a:pt x="337282" y="479218"/>
                </a:moveTo>
                <a:lnTo>
                  <a:pt x="310895" y="498347"/>
                </a:lnTo>
                <a:lnTo>
                  <a:pt x="385571" y="537971"/>
                </a:lnTo>
                <a:lnTo>
                  <a:pt x="377841" y="490727"/>
                </a:lnTo>
                <a:lnTo>
                  <a:pt x="347471" y="490727"/>
                </a:lnTo>
                <a:lnTo>
                  <a:pt x="344423" y="489203"/>
                </a:lnTo>
                <a:lnTo>
                  <a:pt x="337282" y="479218"/>
                </a:lnTo>
                <a:close/>
              </a:path>
              <a:path w="386080" h="538479">
                <a:moveTo>
                  <a:pt x="345191" y="473483"/>
                </a:moveTo>
                <a:lnTo>
                  <a:pt x="337282" y="479218"/>
                </a:lnTo>
                <a:lnTo>
                  <a:pt x="344423" y="489203"/>
                </a:lnTo>
                <a:lnTo>
                  <a:pt x="347471" y="490727"/>
                </a:lnTo>
                <a:lnTo>
                  <a:pt x="352043" y="490727"/>
                </a:lnTo>
                <a:lnTo>
                  <a:pt x="353567" y="487679"/>
                </a:lnTo>
                <a:lnTo>
                  <a:pt x="352043" y="483107"/>
                </a:lnTo>
                <a:lnTo>
                  <a:pt x="345191" y="473483"/>
                </a:lnTo>
                <a:close/>
              </a:path>
              <a:path w="386080" h="538479">
                <a:moveTo>
                  <a:pt x="371855" y="454151"/>
                </a:moveTo>
                <a:lnTo>
                  <a:pt x="345191" y="473483"/>
                </a:lnTo>
                <a:lnTo>
                  <a:pt x="352043" y="483107"/>
                </a:lnTo>
                <a:lnTo>
                  <a:pt x="353567" y="487679"/>
                </a:lnTo>
                <a:lnTo>
                  <a:pt x="352043" y="490727"/>
                </a:lnTo>
                <a:lnTo>
                  <a:pt x="377841" y="490727"/>
                </a:lnTo>
                <a:lnTo>
                  <a:pt x="371855" y="454151"/>
                </a:lnTo>
                <a:close/>
              </a:path>
              <a:path w="386080" h="538479">
                <a:moveTo>
                  <a:pt x="6095" y="0"/>
                </a:moveTo>
                <a:lnTo>
                  <a:pt x="1523" y="0"/>
                </a:lnTo>
                <a:lnTo>
                  <a:pt x="0" y="3047"/>
                </a:lnTo>
                <a:lnTo>
                  <a:pt x="0" y="7619"/>
                </a:lnTo>
                <a:lnTo>
                  <a:pt x="337282" y="479218"/>
                </a:lnTo>
                <a:lnTo>
                  <a:pt x="345191" y="473483"/>
                </a:lnTo>
                <a:lnTo>
                  <a:pt x="9143" y="1523"/>
                </a:lnTo>
                <a:lnTo>
                  <a:pt x="60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374141" y="3573547"/>
            <a:ext cx="578485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spc="5" dirty="0">
                <a:latin typeface="Times New Roman"/>
                <a:cs typeface="Times New Roman"/>
              </a:rPr>
              <a:t>ho</a:t>
            </a:r>
            <a:r>
              <a:rPr sz="2000" spc="-25" dirty="0">
                <a:latin typeface="Times New Roman"/>
                <a:cs typeface="Times New Roman"/>
              </a:rPr>
              <a:t>m</a:t>
            </a:r>
            <a:r>
              <a:rPr sz="1800" dirty="0">
                <a:latin typeface="Times New Roman"/>
                <a:cs typeface="Times New Roman"/>
              </a:rPr>
              <a:t>e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517142" y="3588787"/>
            <a:ext cx="1238885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spc="5" dirty="0">
                <a:latin typeface="Times New Roman"/>
                <a:cs typeface="Times New Roman"/>
              </a:rPr>
              <a:t>Au</a:t>
            </a:r>
            <a:r>
              <a:rPr sz="2000" spc="-20" dirty="0">
                <a:latin typeface="Times New Roman"/>
                <a:cs typeface="Times New Roman"/>
              </a:rPr>
              <a:t>t</a:t>
            </a:r>
            <a:r>
              <a:rPr sz="2000" spc="5" dirty="0">
                <a:latin typeface="Times New Roman"/>
                <a:cs typeface="Times New Roman"/>
              </a:rPr>
              <a:t>o</a:t>
            </a:r>
            <a:r>
              <a:rPr sz="2000" spc="-25" dirty="0">
                <a:latin typeface="Times New Roman"/>
                <a:cs typeface="Times New Roman"/>
              </a:rPr>
              <a:t>m</a:t>
            </a:r>
            <a:r>
              <a:rPr sz="2000" spc="5" dirty="0">
                <a:latin typeface="Times New Roman"/>
                <a:cs typeface="Times New Roman"/>
              </a:rPr>
              <a:t>ob</a:t>
            </a:r>
            <a:r>
              <a:rPr sz="2000" spc="-10" dirty="0">
                <a:latin typeface="Times New Roman"/>
                <a:cs typeface="Times New Roman"/>
              </a:rPr>
              <a:t>il</a:t>
            </a:r>
            <a:r>
              <a:rPr sz="2000" dirty="0">
                <a:latin typeface="Times New Roman"/>
                <a:cs typeface="Times New Roman"/>
              </a:rPr>
              <a:t>e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473704" y="3573547"/>
            <a:ext cx="1055370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spc="-10" dirty="0">
                <a:latin typeface="Times New Roman"/>
                <a:cs typeface="Times New Roman"/>
              </a:rPr>
              <a:t>in</a:t>
            </a:r>
            <a:r>
              <a:rPr sz="2000" spc="5" dirty="0">
                <a:latin typeface="Times New Roman"/>
                <a:cs typeface="Times New Roman"/>
              </a:rPr>
              <a:t>d</a:t>
            </a:r>
            <a:r>
              <a:rPr sz="2000" spc="-10" dirty="0">
                <a:latin typeface="Times New Roman"/>
                <a:cs typeface="Times New Roman"/>
              </a:rPr>
              <a:t>ivid</a:t>
            </a:r>
            <a:r>
              <a:rPr sz="2000" spc="5" dirty="0">
                <a:latin typeface="Times New Roman"/>
                <a:cs typeface="Times New Roman"/>
              </a:rPr>
              <a:t>u</a:t>
            </a:r>
            <a:r>
              <a:rPr sz="2000" spc="-5" dirty="0">
                <a:latin typeface="Times New Roman"/>
                <a:cs typeface="Times New Roman"/>
              </a:rPr>
              <a:t>a</a:t>
            </a:r>
            <a:r>
              <a:rPr sz="2000" dirty="0">
                <a:latin typeface="Times New Roman"/>
                <a:cs typeface="Times New Roman"/>
              </a:rPr>
              <a:t>l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470147" y="3573547"/>
            <a:ext cx="1097280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spc="5" dirty="0">
                <a:latin typeface="Times New Roman"/>
                <a:cs typeface="Times New Roman"/>
              </a:rPr>
              <a:t>b</a:t>
            </a:r>
            <a:r>
              <a:rPr sz="2000" spc="-10" dirty="0">
                <a:latin typeface="Times New Roman"/>
                <a:cs typeface="Times New Roman"/>
              </a:rPr>
              <a:t>u</a:t>
            </a:r>
            <a:r>
              <a:rPr sz="2000" dirty="0">
                <a:latin typeface="Times New Roman"/>
                <a:cs typeface="Times New Roman"/>
              </a:rPr>
              <a:t>s</a:t>
            </a:r>
            <a:r>
              <a:rPr sz="2000" spc="-20" dirty="0">
                <a:latin typeface="Times New Roman"/>
                <a:cs typeface="Times New Roman"/>
              </a:rPr>
              <a:t>i</a:t>
            </a:r>
            <a:r>
              <a:rPr sz="2000" spc="5" dirty="0">
                <a:latin typeface="Times New Roman"/>
                <a:cs typeface="Times New Roman"/>
              </a:rPr>
              <a:t>n</a:t>
            </a:r>
            <a:r>
              <a:rPr sz="2000" spc="-5" dirty="0">
                <a:latin typeface="Times New Roman"/>
                <a:cs typeface="Times New Roman"/>
              </a:rPr>
              <a:t>e</a:t>
            </a:r>
            <a:r>
              <a:rPr sz="2000" dirty="0">
                <a:latin typeface="Times New Roman"/>
                <a:cs typeface="Times New Roman"/>
              </a:rPr>
              <a:t>s</a:t>
            </a:r>
            <a:r>
              <a:rPr sz="2000" spc="-15" dirty="0">
                <a:latin typeface="Times New Roman"/>
                <a:cs typeface="Times New Roman"/>
              </a:rPr>
              <a:t>s</a:t>
            </a:r>
            <a:r>
              <a:rPr sz="2000" spc="-5" dirty="0">
                <a:latin typeface="Times New Roman"/>
                <a:cs typeface="Times New Roman"/>
              </a:rPr>
              <a:t>e</a:t>
            </a:r>
            <a:r>
              <a:rPr sz="2000" dirty="0">
                <a:latin typeface="Times New Roman"/>
                <a:cs typeface="Times New Roman"/>
              </a:rPr>
              <a:t>s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6096000" y="2967228"/>
            <a:ext cx="1071880" cy="614680"/>
          </a:xfrm>
          <a:custGeom>
            <a:avLst/>
            <a:gdLst/>
            <a:ahLst/>
            <a:cxnLst/>
            <a:rect l="l" t="t" r="r" b="b"/>
            <a:pathLst>
              <a:path w="1071879" h="614679">
                <a:moveTo>
                  <a:pt x="47243" y="542543"/>
                </a:moveTo>
                <a:lnTo>
                  <a:pt x="0" y="614171"/>
                </a:lnTo>
                <a:lnTo>
                  <a:pt x="85343" y="609599"/>
                </a:lnTo>
                <a:lnTo>
                  <a:pt x="72355" y="586739"/>
                </a:lnTo>
                <a:lnTo>
                  <a:pt x="53339" y="586739"/>
                </a:lnTo>
                <a:lnTo>
                  <a:pt x="50291" y="585215"/>
                </a:lnTo>
                <a:lnTo>
                  <a:pt x="50291" y="580643"/>
                </a:lnTo>
                <a:lnTo>
                  <a:pt x="53339" y="579119"/>
                </a:lnTo>
                <a:lnTo>
                  <a:pt x="64418" y="572770"/>
                </a:lnTo>
                <a:lnTo>
                  <a:pt x="47243" y="542543"/>
                </a:lnTo>
                <a:close/>
              </a:path>
              <a:path w="1071879" h="614679">
                <a:moveTo>
                  <a:pt x="64418" y="572770"/>
                </a:moveTo>
                <a:lnTo>
                  <a:pt x="53339" y="579119"/>
                </a:lnTo>
                <a:lnTo>
                  <a:pt x="50291" y="580643"/>
                </a:lnTo>
                <a:lnTo>
                  <a:pt x="50291" y="585215"/>
                </a:lnTo>
                <a:lnTo>
                  <a:pt x="53339" y="586739"/>
                </a:lnTo>
                <a:lnTo>
                  <a:pt x="57911" y="586739"/>
                </a:lnTo>
                <a:lnTo>
                  <a:pt x="68818" y="580514"/>
                </a:lnTo>
                <a:lnTo>
                  <a:pt x="64418" y="572770"/>
                </a:lnTo>
                <a:close/>
              </a:path>
              <a:path w="1071879" h="614679">
                <a:moveTo>
                  <a:pt x="68818" y="580514"/>
                </a:moveTo>
                <a:lnTo>
                  <a:pt x="57911" y="586739"/>
                </a:lnTo>
                <a:lnTo>
                  <a:pt x="72355" y="586739"/>
                </a:lnTo>
                <a:lnTo>
                  <a:pt x="68818" y="580514"/>
                </a:lnTo>
                <a:close/>
              </a:path>
              <a:path w="1071879" h="614679">
                <a:moveTo>
                  <a:pt x="1068323" y="0"/>
                </a:moveTo>
                <a:lnTo>
                  <a:pt x="1063751" y="0"/>
                </a:lnTo>
                <a:lnTo>
                  <a:pt x="64418" y="572770"/>
                </a:lnTo>
                <a:lnTo>
                  <a:pt x="68818" y="580514"/>
                </a:lnTo>
                <a:lnTo>
                  <a:pt x="1069847" y="9143"/>
                </a:lnTo>
                <a:lnTo>
                  <a:pt x="1071371" y="6095"/>
                </a:lnTo>
                <a:lnTo>
                  <a:pt x="1071371" y="1523"/>
                </a:lnTo>
                <a:lnTo>
                  <a:pt x="106832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158228" y="2967228"/>
            <a:ext cx="919480" cy="614680"/>
          </a:xfrm>
          <a:custGeom>
            <a:avLst/>
            <a:gdLst/>
            <a:ahLst/>
            <a:cxnLst/>
            <a:rect l="l" t="t" r="r" b="b"/>
            <a:pathLst>
              <a:path w="919479" h="614679">
                <a:moveTo>
                  <a:pt x="853428" y="575073"/>
                </a:moveTo>
                <a:lnTo>
                  <a:pt x="835151" y="603503"/>
                </a:lnTo>
                <a:lnTo>
                  <a:pt x="918971" y="614171"/>
                </a:lnTo>
                <a:lnTo>
                  <a:pt x="901554" y="583691"/>
                </a:lnTo>
                <a:lnTo>
                  <a:pt x="867155" y="583691"/>
                </a:lnTo>
                <a:lnTo>
                  <a:pt x="864107" y="582167"/>
                </a:lnTo>
                <a:lnTo>
                  <a:pt x="853428" y="575073"/>
                </a:lnTo>
                <a:close/>
              </a:path>
              <a:path w="919479" h="614679">
                <a:moveTo>
                  <a:pt x="858243" y="567584"/>
                </a:moveTo>
                <a:lnTo>
                  <a:pt x="853428" y="575073"/>
                </a:lnTo>
                <a:lnTo>
                  <a:pt x="864107" y="582167"/>
                </a:lnTo>
                <a:lnTo>
                  <a:pt x="867155" y="583691"/>
                </a:lnTo>
                <a:lnTo>
                  <a:pt x="870203" y="582167"/>
                </a:lnTo>
                <a:lnTo>
                  <a:pt x="870203" y="577595"/>
                </a:lnTo>
                <a:lnTo>
                  <a:pt x="868679" y="574547"/>
                </a:lnTo>
                <a:lnTo>
                  <a:pt x="858243" y="567584"/>
                </a:lnTo>
                <a:close/>
              </a:path>
              <a:path w="919479" h="614679">
                <a:moveTo>
                  <a:pt x="876299" y="539495"/>
                </a:moveTo>
                <a:lnTo>
                  <a:pt x="858243" y="567584"/>
                </a:lnTo>
                <a:lnTo>
                  <a:pt x="868679" y="574547"/>
                </a:lnTo>
                <a:lnTo>
                  <a:pt x="870203" y="577595"/>
                </a:lnTo>
                <a:lnTo>
                  <a:pt x="870203" y="582167"/>
                </a:lnTo>
                <a:lnTo>
                  <a:pt x="867155" y="583691"/>
                </a:lnTo>
                <a:lnTo>
                  <a:pt x="901554" y="583691"/>
                </a:lnTo>
                <a:lnTo>
                  <a:pt x="876299" y="539495"/>
                </a:lnTo>
                <a:close/>
              </a:path>
              <a:path w="919479" h="614679">
                <a:moveTo>
                  <a:pt x="7619" y="0"/>
                </a:moveTo>
                <a:lnTo>
                  <a:pt x="3047" y="0"/>
                </a:lnTo>
                <a:lnTo>
                  <a:pt x="0" y="1523"/>
                </a:lnTo>
                <a:lnTo>
                  <a:pt x="0" y="6095"/>
                </a:lnTo>
                <a:lnTo>
                  <a:pt x="1523" y="9143"/>
                </a:lnTo>
                <a:lnTo>
                  <a:pt x="853428" y="575073"/>
                </a:lnTo>
                <a:lnTo>
                  <a:pt x="858243" y="567584"/>
                </a:lnTo>
                <a:lnTo>
                  <a:pt x="761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209800" y="4343400"/>
            <a:ext cx="5257800" cy="2286000"/>
          </a:xfrm>
          <a:custGeom>
            <a:avLst/>
            <a:gdLst/>
            <a:ahLst/>
            <a:cxnLst/>
            <a:rect l="l" t="t" r="r" b="b"/>
            <a:pathLst>
              <a:path w="5257800" h="2286000">
                <a:moveTo>
                  <a:pt x="0" y="2285999"/>
                </a:moveTo>
                <a:lnTo>
                  <a:pt x="5257799" y="2285999"/>
                </a:lnTo>
                <a:lnTo>
                  <a:pt x="5257799" y="0"/>
                </a:lnTo>
                <a:lnTo>
                  <a:pt x="0" y="0"/>
                </a:lnTo>
                <a:lnTo>
                  <a:pt x="0" y="2285999"/>
                </a:lnTo>
                <a:close/>
              </a:path>
            </a:pathLst>
          </a:custGeom>
          <a:ln w="31749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2743200" y="5029200"/>
            <a:ext cx="1219200" cy="533400"/>
          </a:xfrm>
          <a:prstGeom prst="rect">
            <a:avLst/>
          </a:prstGeom>
          <a:solidFill>
            <a:srgbClr val="BAE0E3"/>
          </a:solidFill>
          <a:ln w="25400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83515">
              <a:lnSpc>
                <a:spcPct val="100000"/>
              </a:lnSpc>
            </a:pPr>
            <a:r>
              <a:rPr sz="1800" spc="-5" dirty="0">
                <a:solidFill>
                  <a:srgbClr val="323299"/>
                </a:solidFill>
                <a:latin typeface="Times New Roman"/>
                <a:cs typeface="Times New Roman"/>
              </a:rPr>
              <a:t>PO</a:t>
            </a:r>
            <a:r>
              <a:rPr sz="1800" dirty="0">
                <a:solidFill>
                  <a:srgbClr val="323299"/>
                </a:solidFill>
                <a:latin typeface="Times New Roman"/>
                <a:cs typeface="Times New Roman"/>
              </a:rPr>
              <a:t>LI</a:t>
            </a:r>
            <a:r>
              <a:rPr sz="1800" spc="-5" dirty="0">
                <a:solidFill>
                  <a:srgbClr val="323299"/>
                </a:solidFill>
                <a:latin typeface="Times New Roman"/>
                <a:cs typeface="Times New Roman"/>
              </a:rPr>
              <a:t>C</a:t>
            </a:r>
            <a:r>
              <a:rPr sz="1800" dirty="0">
                <a:solidFill>
                  <a:srgbClr val="323299"/>
                </a:solidFill>
                <a:latin typeface="Times New Roman"/>
                <a:cs typeface="Times New Roman"/>
              </a:rPr>
              <a:t>Y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105400" y="5029200"/>
            <a:ext cx="1905000" cy="533400"/>
          </a:xfrm>
          <a:prstGeom prst="rect">
            <a:avLst/>
          </a:prstGeom>
          <a:solidFill>
            <a:srgbClr val="BAE0E3"/>
          </a:solidFill>
          <a:ln w="25400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317500">
              <a:lnSpc>
                <a:spcPct val="100000"/>
              </a:lnSpc>
            </a:pPr>
            <a:r>
              <a:rPr sz="1800" spc="-5" dirty="0">
                <a:solidFill>
                  <a:srgbClr val="323299"/>
                </a:solidFill>
                <a:latin typeface="Times New Roman"/>
                <a:cs typeface="Times New Roman"/>
              </a:rPr>
              <a:t>CUS</a:t>
            </a:r>
            <a:r>
              <a:rPr sz="1800" dirty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1800" spc="-5" dirty="0">
                <a:solidFill>
                  <a:srgbClr val="323299"/>
                </a:solidFill>
                <a:latin typeface="Times New Roman"/>
                <a:cs typeface="Times New Roman"/>
              </a:rPr>
              <a:t>OM</a:t>
            </a:r>
            <a:r>
              <a:rPr sz="1800" dirty="0">
                <a:solidFill>
                  <a:srgbClr val="323299"/>
                </a:solidFill>
                <a:latin typeface="Times New Roman"/>
                <a:cs typeface="Times New Roman"/>
              </a:rPr>
              <a:t>ER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761987" y="990600"/>
            <a:ext cx="8610600" cy="0"/>
          </a:xfrm>
          <a:custGeom>
            <a:avLst/>
            <a:gdLst/>
            <a:ahLst/>
            <a:cxnLst/>
            <a:rect l="l" t="t" r="r" b="b"/>
            <a:pathLst>
              <a:path w="8610600">
                <a:moveTo>
                  <a:pt x="0" y="0"/>
                </a:moveTo>
                <a:lnTo>
                  <a:pt x="8610611" y="0"/>
                </a:lnTo>
              </a:path>
            </a:pathLst>
          </a:custGeom>
          <a:ln w="571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2555">
              <a:lnSpc>
                <a:spcPct val="100000"/>
              </a:lnSpc>
            </a:pPr>
            <a:fld id="{81D60167-4931-47E6-BA6A-407CBD079E47}" type="slidenum">
              <a:rPr dirty="0"/>
              <a:pPr marL="122555">
                <a:lnSpc>
                  <a:spcPct val="100000"/>
                </a:lnSpc>
              </a:pPr>
              <a:t>89</a:t>
            </a:fld>
            <a:endParaRPr dirty="0"/>
          </a:p>
        </p:txBody>
      </p:sp>
      <p:sp>
        <p:nvSpPr>
          <p:cNvPr id="17" name="object 1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S</a:t>
            </a:r>
            <a:r>
              <a:rPr spc="-10" dirty="0"/>
              <a:t>o</a:t>
            </a:r>
            <a:r>
              <a:rPr spc="-5" dirty="0"/>
              <a:t>f</a:t>
            </a:r>
            <a:r>
              <a:rPr dirty="0"/>
              <a:t>t</a:t>
            </a:r>
            <a:r>
              <a:rPr spc="-20" dirty="0"/>
              <a:t>w</a:t>
            </a:r>
            <a:r>
              <a:rPr dirty="0"/>
              <a:t>a</a:t>
            </a:r>
            <a:r>
              <a:rPr spc="-5" dirty="0"/>
              <a:t>r</a:t>
            </a:r>
            <a:r>
              <a:rPr dirty="0"/>
              <a:t>e</a:t>
            </a:r>
            <a:r>
              <a:rPr spc="-5" dirty="0"/>
              <a:t> </a:t>
            </a:r>
            <a:r>
              <a:rPr dirty="0"/>
              <a:t>E</a:t>
            </a:r>
            <a:r>
              <a:rPr spc="5" dirty="0"/>
              <a:t>n</a:t>
            </a:r>
            <a:r>
              <a:rPr spc="-10" dirty="0"/>
              <a:t>g</a:t>
            </a:r>
            <a:r>
              <a:rPr dirty="0"/>
              <a:t>i</a:t>
            </a:r>
            <a:r>
              <a:rPr spc="5" dirty="0"/>
              <a:t>n</a:t>
            </a:r>
            <a:r>
              <a:rPr spc="-10" dirty="0"/>
              <a:t>ee</a:t>
            </a:r>
            <a:r>
              <a:rPr spc="-5" dirty="0"/>
              <a:t>r</a:t>
            </a:r>
            <a:r>
              <a:rPr spc="-10" dirty="0"/>
              <a:t>i</a:t>
            </a:r>
            <a:r>
              <a:rPr spc="5" dirty="0"/>
              <a:t>n</a:t>
            </a:r>
            <a:r>
              <a:rPr dirty="0"/>
              <a:t>g</a:t>
            </a:r>
            <a:r>
              <a:rPr spc="-5" dirty="0"/>
              <a:t> </a:t>
            </a:r>
            <a:r>
              <a:rPr spc="-20" dirty="0"/>
              <a:t>(</a:t>
            </a:r>
            <a:r>
              <a:rPr spc="-10" dirty="0"/>
              <a:t>3</a:t>
            </a:r>
            <a:r>
              <a:rPr sz="750" baseline="22222" dirty="0"/>
              <a:t>rd </a:t>
            </a:r>
            <a:r>
              <a:rPr sz="750" spc="-75" baseline="22222" dirty="0"/>
              <a:t> </a:t>
            </a:r>
            <a:r>
              <a:rPr sz="800" spc="-10" dirty="0"/>
              <a:t>ed</a:t>
            </a:r>
            <a:r>
              <a:rPr sz="800" dirty="0"/>
              <a:t>.</a:t>
            </a:r>
            <a:r>
              <a:rPr sz="800" spc="-5" dirty="0"/>
              <a:t>)</a:t>
            </a:r>
            <a:r>
              <a:rPr sz="800" dirty="0"/>
              <a:t>,</a:t>
            </a:r>
            <a:r>
              <a:rPr sz="800" spc="-5" dirty="0"/>
              <a:t> </a:t>
            </a:r>
            <a:r>
              <a:rPr sz="800" dirty="0"/>
              <a:t>By</a:t>
            </a:r>
            <a:r>
              <a:rPr sz="800" spc="-15" dirty="0"/>
              <a:t> </a:t>
            </a:r>
            <a:r>
              <a:rPr sz="800" spc="-20" dirty="0"/>
              <a:t>K</a:t>
            </a:r>
            <a:r>
              <a:rPr sz="800" spc="15" dirty="0"/>
              <a:t>.</a:t>
            </a:r>
            <a:r>
              <a:rPr sz="800" dirty="0"/>
              <a:t>K</a:t>
            </a:r>
            <a:r>
              <a:rPr sz="800" spc="-15" dirty="0"/>
              <a:t> </a:t>
            </a:r>
            <a:r>
              <a:rPr sz="800" spc="-5" dirty="0"/>
              <a:t>A</a:t>
            </a:r>
            <a:r>
              <a:rPr sz="800" spc="-10" dirty="0"/>
              <a:t>gg</a:t>
            </a:r>
            <a:r>
              <a:rPr sz="800" dirty="0"/>
              <a:t>a</a:t>
            </a:r>
            <a:r>
              <a:rPr sz="800" spc="-5" dirty="0"/>
              <a:t>r</a:t>
            </a:r>
            <a:r>
              <a:rPr sz="800" spc="-20" dirty="0"/>
              <a:t>w</a:t>
            </a:r>
            <a:r>
              <a:rPr sz="800" dirty="0"/>
              <a:t>al</a:t>
            </a:r>
            <a:r>
              <a:rPr sz="800" spc="5" dirty="0"/>
              <a:t> </a:t>
            </a:r>
            <a:r>
              <a:rPr sz="800" dirty="0"/>
              <a:t>&amp;</a:t>
            </a:r>
            <a:r>
              <a:rPr sz="800" spc="-10" dirty="0"/>
              <a:t> </a:t>
            </a:r>
            <a:r>
              <a:rPr sz="800" spc="-5" dirty="0"/>
              <a:t>Y</a:t>
            </a:r>
            <a:r>
              <a:rPr sz="800" spc="-10" dirty="0"/>
              <a:t>oge</a:t>
            </a:r>
            <a:r>
              <a:rPr sz="800" spc="-5" dirty="0"/>
              <a:t>s</a:t>
            </a:r>
            <a:r>
              <a:rPr sz="800" dirty="0"/>
              <a:t>h</a:t>
            </a:r>
            <a:r>
              <a:rPr sz="800" spc="10" dirty="0"/>
              <a:t> </a:t>
            </a:r>
            <a:r>
              <a:rPr sz="800" spc="-5" dirty="0"/>
              <a:t>S</a:t>
            </a:r>
            <a:r>
              <a:rPr sz="800" dirty="0"/>
              <a:t>i</a:t>
            </a:r>
            <a:r>
              <a:rPr sz="800" spc="5" dirty="0"/>
              <a:t>n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dirty="0"/>
              <a:t>C</a:t>
            </a:r>
            <a:r>
              <a:rPr sz="800" spc="-20" dirty="0"/>
              <a:t>o</a:t>
            </a:r>
            <a:r>
              <a:rPr sz="800" spc="5" dirty="0"/>
              <a:t>p</a:t>
            </a:r>
            <a:r>
              <a:rPr sz="800" spc="-20" dirty="0"/>
              <a:t>y</a:t>
            </a:r>
            <a:r>
              <a:rPr sz="800" spc="-5" dirty="0"/>
              <a:t>r</a:t>
            </a:r>
            <a:r>
              <a:rPr sz="800" dirty="0"/>
              <a:t>i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t</a:t>
            </a:r>
            <a:r>
              <a:rPr sz="800" spc="5" dirty="0"/>
              <a:t> </a:t>
            </a:r>
            <a:r>
              <a:rPr sz="800" dirty="0"/>
              <a:t>©</a:t>
            </a:r>
            <a:r>
              <a:rPr sz="800" spc="5" dirty="0"/>
              <a:t> </a:t>
            </a:r>
            <a:r>
              <a:rPr sz="800" spc="-5" dirty="0"/>
              <a:t>N</a:t>
            </a:r>
            <a:r>
              <a:rPr sz="800" spc="-10" dirty="0"/>
              <a:t>e</a:t>
            </a:r>
            <a:r>
              <a:rPr sz="800" dirty="0"/>
              <a:t>w</a:t>
            </a:r>
            <a:r>
              <a:rPr sz="800" spc="-15" dirty="0"/>
              <a:t> </a:t>
            </a:r>
            <a:r>
              <a:rPr sz="800" spc="-20" dirty="0"/>
              <a:t>A</a:t>
            </a:r>
            <a:r>
              <a:rPr sz="800" spc="-10" dirty="0"/>
              <a:t>g</a:t>
            </a:r>
            <a:r>
              <a:rPr sz="800" dirty="0"/>
              <a:t>e</a:t>
            </a:r>
            <a:r>
              <a:rPr sz="800" spc="5" dirty="0"/>
              <a:t> </a:t>
            </a:r>
            <a:r>
              <a:rPr sz="800" spc="-30" dirty="0"/>
              <a:t>I</a:t>
            </a:r>
            <a:r>
              <a:rPr sz="800" spc="5" dirty="0"/>
              <a:t>n</a:t>
            </a:r>
            <a:r>
              <a:rPr sz="800" dirty="0"/>
              <a:t>t</a:t>
            </a:r>
            <a:r>
              <a:rPr sz="800" spc="-10" dirty="0"/>
              <a:t>e</a:t>
            </a:r>
            <a:r>
              <a:rPr sz="800" spc="-5" dirty="0"/>
              <a:t>r</a:t>
            </a:r>
            <a:r>
              <a:rPr sz="800" spc="5" dirty="0"/>
              <a:t>n</a:t>
            </a:r>
            <a:r>
              <a:rPr sz="800" dirty="0"/>
              <a:t>ati</a:t>
            </a:r>
            <a:r>
              <a:rPr sz="800" spc="-20" dirty="0"/>
              <a:t>o</a:t>
            </a:r>
            <a:r>
              <a:rPr sz="800" spc="-10" dirty="0"/>
              <a:t>n</a:t>
            </a:r>
            <a:r>
              <a:rPr sz="800" dirty="0"/>
              <a:t>al</a:t>
            </a:r>
            <a:r>
              <a:rPr sz="800" spc="-5" dirty="0"/>
              <a:t> P</a:t>
            </a:r>
            <a:r>
              <a:rPr sz="800" spc="5" dirty="0"/>
              <a:t>ub</a:t>
            </a:r>
            <a:r>
              <a:rPr sz="800" spc="-10" dirty="0"/>
              <a:t>l</a:t>
            </a:r>
            <a:r>
              <a:rPr sz="800" dirty="0"/>
              <a:t>i</a:t>
            </a:r>
            <a:r>
              <a:rPr sz="800" spc="-5" dirty="0"/>
              <a:t>s</a:t>
            </a:r>
            <a:r>
              <a:rPr sz="800" spc="-10" dirty="0"/>
              <a:t>he</a:t>
            </a:r>
            <a:r>
              <a:rPr sz="800" spc="-5" dirty="0"/>
              <a:t>rs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spc="-10" dirty="0"/>
              <a:t>20</a:t>
            </a:r>
            <a:r>
              <a:rPr sz="800" spc="5" dirty="0"/>
              <a:t>0</a:t>
            </a:r>
            <a:r>
              <a:rPr sz="800" dirty="0"/>
              <a:t>7</a:t>
            </a:r>
            <a:endParaRPr sz="8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69329" y="644293"/>
            <a:ext cx="2797810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108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09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09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  </a:t>
            </a:r>
            <a:r>
              <a:rPr sz="3600" spc="14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43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10" dirty="0">
                <a:solidFill>
                  <a:srgbClr val="3232FF"/>
                </a:solidFill>
                <a:latin typeface="Times New Roman"/>
                <a:cs typeface="Times New Roman"/>
              </a:rPr>
              <a:t> </a:t>
            </a:r>
            <a:r>
              <a:rPr sz="3600" spc="6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66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8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43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28966" rIns="0" bIns="0" rtlCol="0">
            <a:spAutoFit/>
          </a:bodyPr>
          <a:lstStyle/>
          <a:p>
            <a:pPr marL="317500">
              <a:lnSpc>
                <a:spcPct val="100000"/>
              </a:lnSpc>
            </a:pPr>
            <a:r>
              <a:rPr sz="2800" b="1" spc="-15" dirty="0">
                <a:solidFill>
                  <a:srgbClr val="009900"/>
                </a:solidFill>
                <a:latin typeface="Arial"/>
                <a:cs typeface="Arial"/>
              </a:rPr>
              <a:t>Is</a:t>
            </a:r>
            <a:r>
              <a:rPr sz="2800" b="1" spc="5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2800" b="1" spc="-15" dirty="0">
                <a:solidFill>
                  <a:srgbClr val="009900"/>
                </a:solidFill>
                <a:latin typeface="Arial"/>
                <a:cs typeface="Arial"/>
              </a:rPr>
              <a:t>ca</a:t>
            </a:r>
            <a:r>
              <a:rPr sz="2800" b="1" spc="-25" dirty="0">
                <a:solidFill>
                  <a:srgbClr val="009900"/>
                </a:solidFill>
                <a:latin typeface="Arial"/>
                <a:cs typeface="Arial"/>
              </a:rPr>
              <a:t>n</a:t>
            </a:r>
            <a:r>
              <a:rPr sz="2800" b="1" spc="-15" dirty="0">
                <a:solidFill>
                  <a:srgbClr val="009900"/>
                </a:solidFill>
                <a:latin typeface="Arial"/>
                <a:cs typeface="Arial"/>
              </a:rPr>
              <a:t>ce</a:t>
            </a:r>
            <a:r>
              <a:rPr sz="2800" b="1" spc="-10" dirty="0">
                <a:solidFill>
                  <a:srgbClr val="009900"/>
                </a:solidFill>
                <a:latin typeface="Arial"/>
                <a:cs typeface="Arial"/>
              </a:rPr>
              <a:t>llati</a:t>
            </a:r>
            <a:r>
              <a:rPr sz="2800" b="1" spc="-25" dirty="0">
                <a:solidFill>
                  <a:srgbClr val="009900"/>
                </a:solidFill>
                <a:latin typeface="Arial"/>
                <a:cs typeface="Arial"/>
              </a:rPr>
              <a:t>o</a:t>
            </a:r>
            <a:r>
              <a:rPr sz="2800" b="1" spc="-20" dirty="0">
                <a:solidFill>
                  <a:srgbClr val="009900"/>
                </a:solidFill>
                <a:latin typeface="Arial"/>
                <a:cs typeface="Arial"/>
              </a:rPr>
              <a:t>n</a:t>
            </a:r>
            <a:r>
              <a:rPr sz="2800" b="1" spc="-5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2800" b="1" spc="-25" dirty="0">
                <a:solidFill>
                  <a:srgbClr val="009900"/>
                </a:solidFill>
                <a:latin typeface="Arial"/>
                <a:cs typeface="Arial"/>
              </a:rPr>
              <a:t>o</a:t>
            </a:r>
            <a:r>
              <a:rPr sz="2800" b="1" spc="-10" dirty="0">
                <a:solidFill>
                  <a:srgbClr val="009900"/>
                </a:solidFill>
                <a:latin typeface="Arial"/>
                <a:cs typeface="Arial"/>
              </a:rPr>
              <a:t>f</a:t>
            </a:r>
            <a:r>
              <a:rPr sz="2800" b="1" spc="15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2800" b="1" spc="-20" dirty="0">
                <a:solidFill>
                  <a:srgbClr val="009900"/>
                </a:solidFill>
                <a:latin typeface="Arial"/>
                <a:cs typeface="Arial"/>
              </a:rPr>
              <a:t>a</a:t>
            </a:r>
            <a:r>
              <a:rPr sz="2800" b="1" spc="5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2800" b="1" spc="-25" dirty="0">
                <a:solidFill>
                  <a:srgbClr val="009900"/>
                </a:solidFill>
                <a:latin typeface="Arial"/>
                <a:cs typeface="Arial"/>
              </a:rPr>
              <a:t>p</a:t>
            </a:r>
            <a:r>
              <a:rPr sz="2800" b="1" spc="-15" dirty="0">
                <a:solidFill>
                  <a:srgbClr val="009900"/>
                </a:solidFill>
                <a:latin typeface="Arial"/>
                <a:cs typeface="Arial"/>
              </a:rPr>
              <a:t>r</a:t>
            </a:r>
            <a:r>
              <a:rPr sz="2800" b="1" spc="-25" dirty="0">
                <a:solidFill>
                  <a:srgbClr val="009900"/>
                </a:solidFill>
                <a:latin typeface="Arial"/>
                <a:cs typeface="Arial"/>
              </a:rPr>
              <a:t>o</a:t>
            </a:r>
            <a:r>
              <a:rPr sz="2800" b="1" spc="-10" dirty="0">
                <a:solidFill>
                  <a:srgbClr val="009900"/>
                </a:solidFill>
                <a:latin typeface="Arial"/>
                <a:cs typeface="Arial"/>
              </a:rPr>
              <a:t>j</a:t>
            </a:r>
            <a:r>
              <a:rPr sz="2800" b="1" spc="-15" dirty="0">
                <a:solidFill>
                  <a:srgbClr val="009900"/>
                </a:solidFill>
                <a:latin typeface="Arial"/>
                <a:cs typeface="Arial"/>
              </a:rPr>
              <a:t>ec</a:t>
            </a:r>
            <a:r>
              <a:rPr sz="2800" b="1" spc="-10" dirty="0">
                <a:solidFill>
                  <a:srgbClr val="009900"/>
                </a:solidFill>
                <a:latin typeface="Arial"/>
                <a:cs typeface="Arial"/>
              </a:rPr>
              <a:t>t</a:t>
            </a:r>
            <a:r>
              <a:rPr sz="2800" b="1" spc="15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2800" b="1" spc="-20" dirty="0">
                <a:solidFill>
                  <a:srgbClr val="009900"/>
                </a:solidFill>
                <a:latin typeface="Arial"/>
                <a:cs typeface="Arial"/>
              </a:rPr>
              <a:t>a</a:t>
            </a:r>
            <a:r>
              <a:rPr sz="2800" b="1" spc="5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2800" b="1" spc="-25" dirty="0">
                <a:solidFill>
                  <a:srgbClr val="009900"/>
                </a:solidFill>
                <a:latin typeface="Arial"/>
                <a:cs typeface="Arial"/>
              </a:rPr>
              <a:t>b</a:t>
            </a:r>
            <a:r>
              <a:rPr sz="2800" b="1" spc="-15" dirty="0">
                <a:solidFill>
                  <a:srgbClr val="009900"/>
                </a:solidFill>
                <a:latin typeface="Arial"/>
                <a:cs typeface="Arial"/>
              </a:rPr>
              <a:t>a</a:t>
            </a:r>
            <a:r>
              <a:rPr sz="2800" b="1" spc="-20" dirty="0">
                <a:solidFill>
                  <a:srgbClr val="009900"/>
                </a:solidFill>
                <a:latin typeface="Arial"/>
                <a:cs typeface="Arial"/>
              </a:rPr>
              <a:t>d</a:t>
            </a:r>
            <a:r>
              <a:rPr sz="2800" b="1" spc="-5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2800" b="1" spc="-25" dirty="0">
                <a:solidFill>
                  <a:srgbClr val="009900"/>
                </a:solidFill>
                <a:latin typeface="Arial"/>
                <a:cs typeface="Arial"/>
              </a:rPr>
              <a:t>n</a:t>
            </a:r>
            <a:r>
              <a:rPr sz="2800" b="1" spc="-5" dirty="0">
                <a:solidFill>
                  <a:srgbClr val="009900"/>
                </a:solidFill>
                <a:latin typeface="Arial"/>
                <a:cs typeface="Arial"/>
              </a:rPr>
              <a:t>e</a:t>
            </a:r>
            <a:r>
              <a:rPr sz="2800" b="1" spc="-30" dirty="0">
                <a:solidFill>
                  <a:srgbClr val="009900"/>
                </a:solidFill>
                <a:latin typeface="Arial"/>
                <a:cs typeface="Arial"/>
              </a:rPr>
              <a:t>w</a:t>
            </a:r>
            <a:r>
              <a:rPr sz="2800" b="1" spc="-15" dirty="0">
                <a:solidFill>
                  <a:srgbClr val="009900"/>
                </a:solidFill>
                <a:latin typeface="Arial"/>
                <a:cs typeface="Arial"/>
              </a:rPr>
              <a:t>s</a:t>
            </a:r>
            <a:r>
              <a:rPr sz="2800" b="1" spc="-20" dirty="0">
                <a:solidFill>
                  <a:srgbClr val="009900"/>
                </a:solidFill>
                <a:latin typeface="Arial"/>
                <a:cs typeface="Arial"/>
              </a:rPr>
              <a:t>?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42987" y="5105400"/>
            <a:ext cx="685800" cy="381000"/>
          </a:xfrm>
          <a:custGeom>
            <a:avLst/>
            <a:gdLst/>
            <a:ahLst/>
            <a:cxnLst/>
            <a:rect l="l" t="t" r="r" b="b"/>
            <a:pathLst>
              <a:path w="685800" h="381000">
                <a:moveTo>
                  <a:pt x="513600" y="0"/>
                </a:moveTo>
                <a:lnTo>
                  <a:pt x="513600" y="94487"/>
                </a:lnTo>
                <a:lnTo>
                  <a:pt x="0" y="94487"/>
                </a:lnTo>
                <a:lnTo>
                  <a:pt x="0" y="284987"/>
                </a:lnTo>
                <a:lnTo>
                  <a:pt x="513600" y="284987"/>
                </a:lnTo>
                <a:lnTo>
                  <a:pt x="513600" y="380999"/>
                </a:lnTo>
                <a:lnTo>
                  <a:pt x="685812" y="190499"/>
                </a:lnTo>
                <a:lnTo>
                  <a:pt x="513600" y="0"/>
                </a:lnTo>
                <a:close/>
              </a:path>
            </a:pathLst>
          </a:custGeom>
          <a:solidFill>
            <a:srgbClr val="7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142987" y="5105400"/>
            <a:ext cx="685800" cy="381000"/>
          </a:xfrm>
          <a:custGeom>
            <a:avLst/>
            <a:gdLst/>
            <a:ahLst/>
            <a:cxnLst/>
            <a:rect l="l" t="t" r="r" b="b"/>
            <a:pathLst>
              <a:path w="685800" h="381000">
                <a:moveTo>
                  <a:pt x="513600" y="0"/>
                </a:moveTo>
                <a:lnTo>
                  <a:pt x="513600" y="94487"/>
                </a:lnTo>
                <a:lnTo>
                  <a:pt x="0" y="94487"/>
                </a:lnTo>
                <a:lnTo>
                  <a:pt x="0" y="284987"/>
                </a:lnTo>
                <a:lnTo>
                  <a:pt x="513600" y="284987"/>
                </a:lnTo>
                <a:lnTo>
                  <a:pt x="513600" y="380999"/>
                </a:lnTo>
                <a:lnTo>
                  <a:pt x="685812" y="190499"/>
                </a:lnTo>
                <a:lnTo>
                  <a:pt x="513600" y="0"/>
                </a:lnTo>
                <a:close/>
              </a:path>
            </a:pathLst>
          </a:custGeom>
          <a:ln w="9524">
            <a:solidFill>
              <a:srgbClr val="9832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85787" y="1219200"/>
            <a:ext cx="8610600" cy="0"/>
          </a:xfrm>
          <a:custGeom>
            <a:avLst/>
            <a:gdLst/>
            <a:ahLst/>
            <a:cxnLst/>
            <a:rect l="l" t="t" r="r" b="b"/>
            <a:pathLst>
              <a:path w="8610600">
                <a:moveTo>
                  <a:pt x="0" y="0"/>
                </a:moveTo>
                <a:lnTo>
                  <a:pt x="8610611" y="0"/>
                </a:lnTo>
              </a:path>
            </a:pathLst>
          </a:custGeom>
          <a:ln w="571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069329" y="2163258"/>
            <a:ext cx="8278495" cy="33515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5080" indent="-5080">
              <a:lnSpc>
                <a:spcPct val="99900"/>
              </a:lnSpc>
            </a:pP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s</a:t>
            </a:r>
            <a:r>
              <a:rPr sz="2400" spc="-10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pe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FF6500"/>
                </a:solidFill>
                <a:latin typeface="Arial"/>
                <a:cs typeface="Arial"/>
              </a:rPr>
              <a:t>I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B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M</a:t>
            </a:r>
            <a:r>
              <a:rPr sz="2400" spc="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epo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r</a:t>
            </a:r>
            <a:r>
              <a:rPr sz="2400" spc="-10" dirty="0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,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“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31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%</a:t>
            </a:r>
            <a:r>
              <a:rPr sz="2400" spc="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p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o</a:t>
            </a:r>
            <a:r>
              <a:rPr sz="2400" spc="5" dirty="0">
                <a:solidFill>
                  <a:srgbClr val="FF6500"/>
                </a:solidFill>
                <a:latin typeface="Arial"/>
                <a:cs typeface="Arial"/>
              </a:rPr>
              <a:t>je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cts</a:t>
            </a:r>
            <a:r>
              <a:rPr sz="2400" spc="-10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ge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sz="2400" spc="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an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sz="2400" spc="5" dirty="0">
                <a:solidFill>
                  <a:srgbClr val="FF6500"/>
                </a:solidFill>
                <a:latin typeface="Arial"/>
                <a:cs typeface="Arial"/>
              </a:rPr>
              <a:t>l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l</a:t>
            </a:r>
            <a:r>
              <a:rPr sz="2400" spc="5" dirty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d 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be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f</a:t>
            </a:r>
            <a:r>
              <a:rPr sz="2400" spc="5" dirty="0">
                <a:solidFill>
                  <a:srgbClr val="FF650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re t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he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y 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re c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p</a:t>
            </a:r>
            <a:r>
              <a:rPr sz="2400" spc="5" dirty="0">
                <a:solidFill>
                  <a:srgbClr val="FF6500"/>
                </a:solidFill>
                <a:latin typeface="Arial"/>
                <a:cs typeface="Arial"/>
              </a:rPr>
              <a:t>le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ed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,</a:t>
            </a:r>
            <a:r>
              <a:rPr sz="2400" spc="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53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%</a:t>
            </a:r>
            <a:r>
              <a:rPr sz="2400" spc="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2400" spc="-15" dirty="0">
                <a:solidFill>
                  <a:srgbClr val="FF650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v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r-r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n t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hei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r</a:t>
            </a:r>
            <a:r>
              <a:rPr sz="2400" spc="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st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 e</a:t>
            </a:r>
            <a:r>
              <a:rPr sz="2400" spc="-15" dirty="0">
                <a:solidFill>
                  <a:srgbClr val="FF6500"/>
                </a:solidFill>
                <a:latin typeface="Arial"/>
                <a:cs typeface="Arial"/>
              </a:rPr>
              <a:t>s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s 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b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y 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n 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v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a</a:t>
            </a:r>
            <a:r>
              <a:rPr sz="2400" spc="5" dirty="0">
                <a:solidFill>
                  <a:srgbClr val="FF6500"/>
                </a:solidFill>
                <a:latin typeface="Arial"/>
                <a:cs typeface="Arial"/>
              </a:rPr>
              <a:t>g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e 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f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 189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%</a:t>
            </a:r>
            <a:r>
              <a:rPr sz="2400" spc="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&amp; f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r</a:t>
            </a:r>
            <a:r>
              <a:rPr sz="2400" spc="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v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ry 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10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0 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p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o</a:t>
            </a:r>
            <a:r>
              <a:rPr sz="2400" spc="5" dirty="0">
                <a:solidFill>
                  <a:srgbClr val="FF6500"/>
                </a:solidFill>
                <a:latin typeface="Arial"/>
                <a:cs typeface="Arial"/>
              </a:rPr>
              <a:t>j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cts,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sz="2400" spc="-15" dirty="0">
                <a:solidFill>
                  <a:srgbClr val="FF6500"/>
                </a:solidFill>
                <a:latin typeface="Arial"/>
                <a:cs typeface="Arial"/>
              </a:rPr>
              <a:t>h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re 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re 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9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4 r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st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rt</a:t>
            </a:r>
            <a:r>
              <a:rPr sz="2400" spc="-15" dirty="0">
                <a:solidFill>
                  <a:srgbClr val="FF6500"/>
                </a:solidFill>
                <a:latin typeface="Arial"/>
                <a:cs typeface="Arial"/>
              </a:rPr>
              <a:t>s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675"/>
              </a:spcBef>
            </a:pPr>
            <a:r>
              <a:rPr sz="2800" b="1" spc="-30" dirty="0">
                <a:solidFill>
                  <a:srgbClr val="009900"/>
                </a:solidFill>
                <a:latin typeface="Arial"/>
                <a:cs typeface="Arial"/>
              </a:rPr>
              <a:t>H</a:t>
            </a:r>
            <a:r>
              <a:rPr sz="2800" b="1" spc="-15" dirty="0">
                <a:solidFill>
                  <a:srgbClr val="009900"/>
                </a:solidFill>
                <a:latin typeface="Arial"/>
                <a:cs typeface="Arial"/>
              </a:rPr>
              <a:t>o</a:t>
            </a:r>
            <a:r>
              <a:rPr sz="2800" b="1" spc="-25" dirty="0">
                <a:solidFill>
                  <a:srgbClr val="009900"/>
                </a:solidFill>
                <a:latin typeface="Arial"/>
                <a:cs typeface="Arial"/>
              </a:rPr>
              <a:t>w</a:t>
            </a:r>
            <a:r>
              <a:rPr sz="2800" b="1" spc="-5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2800" b="1" spc="-15" dirty="0">
                <a:solidFill>
                  <a:srgbClr val="009900"/>
                </a:solidFill>
                <a:latin typeface="Arial"/>
                <a:cs typeface="Arial"/>
              </a:rPr>
              <a:t>d</a:t>
            </a:r>
            <a:r>
              <a:rPr sz="2800" b="1" spc="-20" dirty="0">
                <a:solidFill>
                  <a:srgbClr val="009900"/>
                </a:solidFill>
                <a:latin typeface="Arial"/>
                <a:cs typeface="Arial"/>
              </a:rPr>
              <a:t>o</a:t>
            </a:r>
            <a:r>
              <a:rPr sz="2800" b="1" spc="-5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2800" b="1" spc="-30" dirty="0">
                <a:solidFill>
                  <a:srgbClr val="009900"/>
                </a:solidFill>
                <a:latin typeface="Arial"/>
                <a:cs typeface="Arial"/>
              </a:rPr>
              <a:t>w</a:t>
            </a:r>
            <a:r>
              <a:rPr sz="2800" b="1" spc="-20" dirty="0">
                <a:solidFill>
                  <a:srgbClr val="009900"/>
                </a:solidFill>
                <a:latin typeface="Arial"/>
                <a:cs typeface="Arial"/>
              </a:rPr>
              <a:t>e</a:t>
            </a:r>
            <a:r>
              <a:rPr sz="2800" b="1" spc="5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2800" b="1" spc="-15" dirty="0">
                <a:solidFill>
                  <a:srgbClr val="009900"/>
                </a:solidFill>
                <a:latin typeface="Arial"/>
                <a:cs typeface="Arial"/>
              </a:rPr>
              <a:t>ca</a:t>
            </a:r>
            <a:r>
              <a:rPr sz="2800" b="1" spc="-25" dirty="0">
                <a:solidFill>
                  <a:srgbClr val="009900"/>
                </a:solidFill>
                <a:latin typeface="Arial"/>
                <a:cs typeface="Arial"/>
              </a:rPr>
              <a:t>n</a:t>
            </a:r>
            <a:r>
              <a:rPr sz="2800" b="1" spc="-5" dirty="0">
                <a:solidFill>
                  <a:srgbClr val="009900"/>
                </a:solidFill>
                <a:latin typeface="Arial"/>
                <a:cs typeface="Arial"/>
              </a:rPr>
              <a:t>c</a:t>
            </a:r>
            <a:r>
              <a:rPr sz="2800" b="1" spc="-15" dirty="0">
                <a:solidFill>
                  <a:srgbClr val="009900"/>
                </a:solidFill>
                <a:latin typeface="Arial"/>
                <a:cs typeface="Arial"/>
              </a:rPr>
              <a:t>e</a:t>
            </a:r>
            <a:r>
              <a:rPr sz="2800" b="1" spc="-10" dirty="0">
                <a:solidFill>
                  <a:srgbClr val="009900"/>
                </a:solidFill>
                <a:latin typeface="Arial"/>
                <a:cs typeface="Arial"/>
              </a:rPr>
              <a:t>l</a:t>
            </a:r>
            <a:r>
              <a:rPr sz="2800" b="1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2800" b="1" spc="-20" dirty="0">
                <a:solidFill>
                  <a:srgbClr val="009900"/>
                </a:solidFill>
                <a:latin typeface="Arial"/>
                <a:cs typeface="Arial"/>
              </a:rPr>
              <a:t>a</a:t>
            </a:r>
            <a:r>
              <a:rPr sz="2800" b="1" spc="5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2800" b="1" spc="-25" dirty="0">
                <a:solidFill>
                  <a:srgbClr val="009900"/>
                </a:solidFill>
                <a:latin typeface="Arial"/>
                <a:cs typeface="Arial"/>
              </a:rPr>
              <a:t>p</a:t>
            </a:r>
            <a:r>
              <a:rPr sz="2800" b="1" spc="-15" dirty="0">
                <a:solidFill>
                  <a:srgbClr val="009900"/>
                </a:solidFill>
                <a:latin typeface="Arial"/>
                <a:cs typeface="Arial"/>
              </a:rPr>
              <a:t>r</a:t>
            </a:r>
            <a:r>
              <a:rPr sz="2800" b="1" spc="-25" dirty="0">
                <a:solidFill>
                  <a:srgbClr val="009900"/>
                </a:solidFill>
                <a:latin typeface="Arial"/>
                <a:cs typeface="Arial"/>
              </a:rPr>
              <a:t>o</a:t>
            </a:r>
            <a:r>
              <a:rPr sz="2800" b="1" spc="-10" dirty="0">
                <a:solidFill>
                  <a:srgbClr val="009900"/>
                </a:solidFill>
                <a:latin typeface="Arial"/>
                <a:cs typeface="Arial"/>
              </a:rPr>
              <a:t>j</a:t>
            </a:r>
            <a:r>
              <a:rPr sz="2800" b="1" spc="-15" dirty="0">
                <a:solidFill>
                  <a:srgbClr val="009900"/>
                </a:solidFill>
                <a:latin typeface="Arial"/>
                <a:cs typeface="Arial"/>
              </a:rPr>
              <a:t>ec</a:t>
            </a:r>
            <a:r>
              <a:rPr sz="2800" b="1" spc="-10" dirty="0">
                <a:solidFill>
                  <a:srgbClr val="009900"/>
                </a:solidFill>
                <a:latin typeface="Arial"/>
                <a:cs typeface="Arial"/>
              </a:rPr>
              <a:t>t</a:t>
            </a:r>
            <a:r>
              <a:rPr sz="2800" b="1" spc="5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2800" b="1" spc="-30" dirty="0">
                <a:solidFill>
                  <a:srgbClr val="009900"/>
                </a:solidFill>
                <a:latin typeface="Arial"/>
                <a:cs typeface="Arial"/>
              </a:rPr>
              <a:t>w</a:t>
            </a:r>
            <a:r>
              <a:rPr sz="2800" b="1" spc="-10" dirty="0">
                <a:solidFill>
                  <a:srgbClr val="009900"/>
                </a:solidFill>
                <a:latin typeface="Arial"/>
                <a:cs typeface="Arial"/>
              </a:rPr>
              <a:t>i</a:t>
            </a:r>
            <a:r>
              <a:rPr sz="2800" b="1" spc="-5" dirty="0">
                <a:solidFill>
                  <a:srgbClr val="009900"/>
                </a:solidFill>
                <a:latin typeface="Arial"/>
                <a:cs typeface="Arial"/>
              </a:rPr>
              <a:t>t</a:t>
            </a:r>
            <a:r>
              <a:rPr sz="2800" b="1" spc="-20" dirty="0">
                <a:solidFill>
                  <a:srgbClr val="009900"/>
                </a:solidFill>
                <a:latin typeface="Arial"/>
                <a:cs typeface="Arial"/>
              </a:rPr>
              <a:t>h</a:t>
            </a:r>
            <a:r>
              <a:rPr sz="2800" b="1" spc="-5" dirty="0">
                <a:solidFill>
                  <a:srgbClr val="009900"/>
                </a:solidFill>
                <a:latin typeface="Arial"/>
                <a:cs typeface="Arial"/>
              </a:rPr>
              <a:t> t</a:t>
            </a:r>
            <a:r>
              <a:rPr sz="2800" b="1" spc="-25" dirty="0">
                <a:solidFill>
                  <a:srgbClr val="009900"/>
                </a:solidFill>
                <a:latin typeface="Arial"/>
                <a:cs typeface="Arial"/>
              </a:rPr>
              <a:t>h</a:t>
            </a:r>
            <a:r>
              <a:rPr sz="2800" b="1" spc="-20" dirty="0">
                <a:solidFill>
                  <a:srgbClr val="009900"/>
                </a:solidFill>
                <a:latin typeface="Arial"/>
                <a:cs typeface="Arial"/>
              </a:rPr>
              <a:t>e</a:t>
            </a:r>
            <a:r>
              <a:rPr sz="2800" b="1" spc="5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2800" b="1" spc="-10" dirty="0">
                <a:solidFill>
                  <a:srgbClr val="009900"/>
                </a:solidFill>
                <a:latin typeface="Arial"/>
                <a:cs typeface="Arial"/>
              </a:rPr>
              <a:t>l</a:t>
            </a:r>
            <a:r>
              <a:rPr sz="2800" b="1" spc="-15" dirty="0">
                <a:solidFill>
                  <a:srgbClr val="009900"/>
                </a:solidFill>
                <a:latin typeface="Arial"/>
                <a:cs typeface="Arial"/>
              </a:rPr>
              <a:t>eas</a:t>
            </a:r>
            <a:r>
              <a:rPr sz="2800" b="1" spc="-10" dirty="0">
                <a:solidFill>
                  <a:srgbClr val="009900"/>
                </a:solidFill>
                <a:latin typeface="Arial"/>
                <a:cs typeface="Arial"/>
              </a:rPr>
              <a:t>t</a:t>
            </a:r>
            <a:r>
              <a:rPr sz="2800" b="1" spc="5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2800" b="1" spc="-25" dirty="0">
                <a:solidFill>
                  <a:srgbClr val="009900"/>
                </a:solidFill>
                <a:latin typeface="Arial"/>
                <a:cs typeface="Arial"/>
              </a:rPr>
              <a:t>wo</a:t>
            </a:r>
            <a:r>
              <a:rPr sz="2800" b="1" spc="-15" dirty="0">
                <a:solidFill>
                  <a:srgbClr val="009900"/>
                </a:solidFill>
                <a:latin typeface="Arial"/>
                <a:cs typeface="Arial"/>
              </a:rPr>
              <a:t>rk</a:t>
            </a:r>
            <a:r>
              <a:rPr sz="2800" b="1" spc="-20" dirty="0">
                <a:solidFill>
                  <a:srgbClr val="009900"/>
                </a:solidFill>
                <a:latin typeface="Arial"/>
                <a:cs typeface="Arial"/>
              </a:rPr>
              <a:t>?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3150">
              <a:latin typeface="Times New Roman"/>
              <a:cs typeface="Times New Roman"/>
            </a:endParaRPr>
          </a:p>
          <a:p>
            <a:pPr marL="1003300">
              <a:lnSpc>
                <a:spcPct val="100000"/>
              </a:lnSpc>
            </a:pPr>
            <a:r>
              <a:rPr sz="2800" spc="-30" dirty="0">
                <a:solidFill>
                  <a:srgbClr val="650032"/>
                </a:solidFill>
                <a:latin typeface="Arial"/>
                <a:cs typeface="Arial"/>
              </a:rPr>
              <a:t>C</a:t>
            </a:r>
            <a:r>
              <a:rPr sz="2800" spc="-20" dirty="0">
                <a:solidFill>
                  <a:srgbClr val="650032"/>
                </a:solidFill>
                <a:latin typeface="Arial"/>
                <a:cs typeface="Arial"/>
              </a:rPr>
              <a:t>O</a:t>
            </a:r>
            <a:r>
              <a:rPr sz="2800" spc="-30" dirty="0">
                <a:solidFill>
                  <a:srgbClr val="650032"/>
                </a:solidFill>
                <a:latin typeface="Arial"/>
                <a:cs typeface="Arial"/>
              </a:rPr>
              <a:t>N</a:t>
            </a:r>
            <a:r>
              <a:rPr sz="2800" spc="-20" dirty="0">
                <a:solidFill>
                  <a:srgbClr val="650032"/>
                </a:solidFill>
                <a:latin typeface="Arial"/>
                <a:cs typeface="Arial"/>
              </a:rPr>
              <a:t>DU</a:t>
            </a:r>
            <a:r>
              <a:rPr sz="2800" spc="-30" dirty="0">
                <a:solidFill>
                  <a:srgbClr val="650032"/>
                </a:solidFill>
                <a:latin typeface="Arial"/>
                <a:cs typeface="Arial"/>
              </a:rPr>
              <a:t>C</a:t>
            </a:r>
            <a:r>
              <a:rPr sz="2800" spc="-20" dirty="0">
                <a:solidFill>
                  <a:srgbClr val="650032"/>
                </a:solidFill>
                <a:latin typeface="Arial"/>
                <a:cs typeface="Arial"/>
              </a:rPr>
              <a:t>T</a:t>
            </a:r>
            <a:r>
              <a:rPr sz="2800" spc="-5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650032"/>
                </a:solidFill>
                <a:latin typeface="Arial"/>
                <a:cs typeface="Arial"/>
              </a:rPr>
              <a:t>A</a:t>
            </a:r>
            <a:r>
              <a:rPr sz="2800" spc="5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800" spc="-25" dirty="0">
                <a:solidFill>
                  <a:srgbClr val="650032"/>
                </a:solidFill>
                <a:latin typeface="Arial"/>
                <a:cs typeface="Arial"/>
              </a:rPr>
              <a:t>F</a:t>
            </a:r>
            <a:r>
              <a:rPr sz="2800" spc="-15" dirty="0">
                <a:solidFill>
                  <a:srgbClr val="650032"/>
                </a:solidFill>
                <a:latin typeface="Arial"/>
                <a:cs typeface="Arial"/>
              </a:rPr>
              <a:t>E</a:t>
            </a:r>
            <a:r>
              <a:rPr sz="2800" spc="-25" dirty="0">
                <a:solidFill>
                  <a:srgbClr val="650032"/>
                </a:solidFill>
                <a:latin typeface="Arial"/>
                <a:cs typeface="Arial"/>
              </a:rPr>
              <a:t>AS</a:t>
            </a:r>
            <a:r>
              <a:rPr sz="2800" spc="-10" dirty="0">
                <a:solidFill>
                  <a:srgbClr val="650032"/>
                </a:solidFill>
                <a:latin typeface="Arial"/>
                <a:cs typeface="Arial"/>
              </a:rPr>
              <a:t>I</a:t>
            </a:r>
            <a:r>
              <a:rPr sz="2800" spc="-25" dirty="0">
                <a:solidFill>
                  <a:srgbClr val="650032"/>
                </a:solidFill>
                <a:latin typeface="Arial"/>
                <a:cs typeface="Arial"/>
              </a:rPr>
              <a:t>B</a:t>
            </a:r>
            <a:r>
              <a:rPr sz="2800" spc="-10" dirty="0">
                <a:solidFill>
                  <a:srgbClr val="650032"/>
                </a:solidFill>
                <a:latin typeface="Arial"/>
                <a:cs typeface="Arial"/>
              </a:rPr>
              <a:t>I</a:t>
            </a:r>
            <a:r>
              <a:rPr sz="2800" spc="-15" dirty="0">
                <a:solidFill>
                  <a:srgbClr val="650032"/>
                </a:solidFill>
                <a:latin typeface="Arial"/>
                <a:cs typeface="Arial"/>
              </a:rPr>
              <a:t>L</a:t>
            </a:r>
            <a:r>
              <a:rPr sz="2800" spc="-25" dirty="0">
                <a:solidFill>
                  <a:srgbClr val="650032"/>
                </a:solidFill>
                <a:latin typeface="Arial"/>
                <a:cs typeface="Arial"/>
              </a:rPr>
              <a:t>T</a:t>
            </a:r>
            <a:r>
              <a:rPr sz="2800" spc="-20" dirty="0">
                <a:solidFill>
                  <a:srgbClr val="650032"/>
                </a:solidFill>
                <a:latin typeface="Arial"/>
                <a:cs typeface="Arial"/>
              </a:rPr>
              <a:t>Y</a:t>
            </a:r>
            <a:r>
              <a:rPr sz="2800" spc="5" dirty="0">
                <a:solidFill>
                  <a:srgbClr val="650032"/>
                </a:solidFill>
                <a:latin typeface="Arial"/>
                <a:cs typeface="Arial"/>
              </a:rPr>
              <a:t> </a:t>
            </a:r>
            <a:r>
              <a:rPr sz="2800" spc="-25" dirty="0">
                <a:solidFill>
                  <a:srgbClr val="650032"/>
                </a:solidFill>
                <a:latin typeface="Arial"/>
                <a:cs typeface="Arial"/>
              </a:rPr>
              <a:t>ST</a:t>
            </a:r>
            <a:r>
              <a:rPr sz="2800" spc="-20" dirty="0">
                <a:solidFill>
                  <a:srgbClr val="650032"/>
                </a:solidFill>
                <a:latin typeface="Arial"/>
                <a:cs typeface="Arial"/>
              </a:rPr>
              <a:t>U</a:t>
            </a:r>
            <a:r>
              <a:rPr sz="2800" spc="-30" dirty="0">
                <a:solidFill>
                  <a:srgbClr val="650032"/>
                </a:solidFill>
                <a:latin typeface="Arial"/>
                <a:cs typeface="Arial"/>
              </a:rPr>
              <a:t>D</a:t>
            </a:r>
            <a:r>
              <a:rPr sz="2800" spc="-20" dirty="0">
                <a:solidFill>
                  <a:srgbClr val="650032"/>
                </a:solidFill>
                <a:latin typeface="Arial"/>
                <a:cs typeface="Arial"/>
              </a:rPr>
              <a:t>Y</a:t>
            </a:r>
            <a:endParaRPr sz="2800">
              <a:latin typeface="Arial"/>
              <a:cs typeface="Arial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2555">
              <a:lnSpc>
                <a:spcPct val="100000"/>
              </a:lnSpc>
            </a:pPr>
            <a:fld id="{81D60167-4931-47E6-BA6A-407CBD079E47}" type="slidenum">
              <a:rPr dirty="0"/>
              <a:pPr marL="122555">
                <a:lnSpc>
                  <a:spcPct val="100000"/>
                </a:lnSpc>
              </a:pPr>
              <a:t>9</a:t>
            </a:fld>
            <a:endParaRPr dirty="0"/>
          </a:p>
        </p:txBody>
      </p:sp>
      <p:sp>
        <p:nvSpPr>
          <p:cNvPr id="9" name="object 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S</a:t>
            </a:r>
            <a:r>
              <a:rPr spc="-10" dirty="0"/>
              <a:t>o</a:t>
            </a:r>
            <a:r>
              <a:rPr spc="-5" dirty="0"/>
              <a:t>f</a:t>
            </a:r>
            <a:r>
              <a:rPr dirty="0"/>
              <a:t>t</a:t>
            </a:r>
            <a:r>
              <a:rPr spc="-20" dirty="0"/>
              <a:t>w</a:t>
            </a:r>
            <a:r>
              <a:rPr dirty="0"/>
              <a:t>a</a:t>
            </a:r>
            <a:r>
              <a:rPr spc="-5" dirty="0"/>
              <a:t>r</a:t>
            </a:r>
            <a:r>
              <a:rPr dirty="0"/>
              <a:t>e</a:t>
            </a:r>
            <a:r>
              <a:rPr spc="-5" dirty="0"/>
              <a:t> </a:t>
            </a:r>
            <a:r>
              <a:rPr dirty="0"/>
              <a:t>E</a:t>
            </a:r>
            <a:r>
              <a:rPr spc="5" dirty="0"/>
              <a:t>n</a:t>
            </a:r>
            <a:r>
              <a:rPr spc="-10" dirty="0"/>
              <a:t>g</a:t>
            </a:r>
            <a:r>
              <a:rPr dirty="0"/>
              <a:t>i</a:t>
            </a:r>
            <a:r>
              <a:rPr spc="5" dirty="0"/>
              <a:t>n</a:t>
            </a:r>
            <a:r>
              <a:rPr spc="-10" dirty="0"/>
              <a:t>ee</a:t>
            </a:r>
            <a:r>
              <a:rPr spc="-5" dirty="0"/>
              <a:t>r</a:t>
            </a:r>
            <a:r>
              <a:rPr spc="-10" dirty="0"/>
              <a:t>i</a:t>
            </a:r>
            <a:r>
              <a:rPr spc="5" dirty="0"/>
              <a:t>n</a:t>
            </a:r>
            <a:r>
              <a:rPr dirty="0"/>
              <a:t>g</a:t>
            </a:r>
            <a:r>
              <a:rPr spc="-5" dirty="0"/>
              <a:t> </a:t>
            </a:r>
            <a:r>
              <a:rPr spc="-20" dirty="0"/>
              <a:t>(</a:t>
            </a:r>
            <a:r>
              <a:rPr spc="-10" dirty="0"/>
              <a:t>3</a:t>
            </a:r>
            <a:r>
              <a:rPr sz="750" baseline="22222" dirty="0"/>
              <a:t>rd </a:t>
            </a:r>
            <a:r>
              <a:rPr sz="750" spc="-75" baseline="22222" dirty="0"/>
              <a:t> </a:t>
            </a:r>
            <a:r>
              <a:rPr sz="800" spc="-10" dirty="0"/>
              <a:t>ed</a:t>
            </a:r>
            <a:r>
              <a:rPr sz="800" dirty="0"/>
              <a:t>.</a:t>
            </a:r>
            <a:r>
              <a:rPr sz="800" spc="-5" dirty="0"/>
              <a:t>)</a:t>
            </a:r>
            <a:r>
              <a:rPr sz="800" dirty="0"/>
              <a:t>,</a:t>
            </a:r>
            <a:r>
              <a:rPr sz="800" spc="-5" dirty="0"/>
              <a:t> </a:t>
            </a:r>
            <a:r>
              <a:rPr sz="800" dirty="0"/>
              <a:t>By</a:t>
            </a:r>
            <a:r>
              <a:rPr sz="800" spc="-15" dirty="0"/>
              <a:t> </a:t>
            </a:r>
            <a:r>
              <a:rPr sz="800" spc="-20" dirty="0"/>
              <a:t>K</a:t>
            </a:r>
            <a:r>
              <a:rPr sz="800" spc="15" dirty="0"/>
              <a:t>.</a:t>
            </a:r>
            <a:r>
              <a:rPr sz="800" dirty="0"/>
              <a:t>K</a:t>
            </a:r>
            <a:r>
              <a:rPr sz="800" spc="-15" dirty="0"/>
              <a:t> </a:t>
            </a:r>
            <a:r>
              <a:rPr sz="800" spc="-5" dirty="0"/>
              <a:t>A</a:t>
            </a:r>
            <a:r>
              <a:rPr sz="800" spc="-10" dirty="0"/>
              <a:t>gg</a:t>
            </a:r>
            <a:r>
              <a:rPr sz="800" dirty="0"/>
              <a:t>a</a:t>
            </a:r>
            <a:r>
              <a:rPr sz="800" spc="-5" dirty="0"/>
              <a:t>r</a:t>
            </a:r>
            <a:r>
              <a:rPr sz="800" spc="-20" dirty="0"/>
              <a:t>w</a:t>
            </a:r>
            <a:r>
              <a:rPr sz="800" dirty="0"/>
              <a:t>al</a:t>
            </a:r>
            <a:r>
              <a:rPr sz="800" spc="5" dirty="0"/>
              <a:t> </a:t>
            </a:r>
            <a:r>
              <a:rPr sz="800" dirty="0"/>
              <a:t>&amp;</a:t>
            </a:r>
            <a:r>
              <a:rPr sz="800" spc="-10" dirty="0"/>
              <a:t> </a:t>
            </a:r>
            <a:r>
              <a:rPr sz="800" spc="-5" dirty="0"/>
              <a:t>Y</a:t>
            </a:r>
            <a:r>
              <a:rPr sz="800" spc="-10" dirty="0"/>
              <a:t>oge</a:t>
            </a:r>
            <a:r>
              <a:rPr sz="800" spc="-5" dirty="0"/>
              <a:t>s</a:t>
            </a:r>
            <a:r>
              <a:rPr sz="800" dirty="0"/>
              <a:t>h</a:t>
            </a:r>
            <a:r>
              <a:rPr sz="800" spc="10" dirty="0"/>
              <a:t> </a:t>
            </a:r>
            <a:r>
              <a:rPr sz="800" spc="-5" dirty="0"/>
              <a:t>S</a:t>
            </a:r>
            <a:r>
              <a:rPr sz="800" dirty="0"/>
              <a:t>i</a:t>
            </a:r>
            <a:r>
              <a:rPr sz="800" spc="5" dirty="0"/>
              <a:t>n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dirty="0"/>
              <a:t>C</a:t>
            </a:r>
            <a:r>
              <a:rPr sz="800" spc="-20" dirty="0"/>
              <a:t>o</a:t>
            </a:r>
            <a:r>
              <a:rPr sz="800" spc="5" dirty="0"/>
              <a:t>p</a:t>
            </a:r>
            <a:r>
              <a:rPr sz="800" spc="-20" dirty="0"/>
              <a:t>y</a:t>
            </a:r>
            <a:r>
              <a:rPr sz="800" spc="-5" dirty="0"/>
              <a:t>r</a:t>
            </a:r>
            <a:r>
              <a:rPr sz="800" dirty="0"/>
              <a:t>i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t</a:t>
            </a:r>
            <a:r>
              <a:rPr sz="800" spc="5" dirty="0"/>
              <a:t> </a:t>
            </a:r>
            <a:r>
              <a:rPr sz="800" dirty="0"/>
              <a:t>©</a:t>
            </a:r>
            <a:r>
              <a:rPr sz="800" spc="5" dirty="0"/>
              <a:t> </a:t>
            </a:r>
            <a:r>
              <a:rPr sz="800" spc="-5" dirty="0"/>
              <a:t>N</a:t>
            </a:r>
            <a:r>
              <a:rPr sz="800" spc="-10" dirty="0"/>
              <a:t>e</a:t>
            </a:r>
            <a:r>
              <a:rPr sz="800" dirty="0"/>
              <a:t>w</a:t>
            </a:r>
            <a:r>
              <a:rPr sz="800" spc="-15" dirty="0"/>
              <a:t> </a:t>
            </a:r>
            <a:r>
              <a:rPr sz="800" spc="-20" dirty="0"/>
              <a:t>A</a:t>
            </a:r>
            <a:r>
              <a:rPr sz="800" spc="-10" dirty="0"/>
              <a:t>g</a:t>
            </a:r>
            <a:r>
              <a:rPr sz="800" dirty="0"/>
              <a:t>e</a:t>
            </a:r>
            <a:r>
              <a:rPr sz="800" spc="5" dirty="0"/>
              <a:t> </a:t>
            </a:r>
            <a:r>
              <a:rPr sz="800" spc="-30" dirty="0"/>
              <a:t>I</a:t>
            </a:r>
            <a:r>
              <a:rPr sz="800" spc="5" dirty="0"/>
              <a:t>n</a:t>
            </a:r>
            <a:r>
              <a:rPr sz="800" dirty="0"/>
              <a:t>t</a:t>
            </a:r>
            <a:r>
              <a:rPr sz="800" spc="-10" dirty="0"/>
              <a:t>e</a:t>
            </a:r>
            <a:r>
              <a:rPr sz="800" spc="-5" dirty="0"/>
              <a:t>r</a:t>
            </a:r>
            <a:r>
              <a:rPr sz="800" spc="5" dirty="0"/>
              <a:t>n</a:t>
            </a:r>
            <a:r>
              <a:rPr sz="800" dirty="0"/>
              <a:t>ati</a:t>
            </a:r>
            <a:r>
              <a:rPr sz="800" spc="-20" dirty="0"/>
              <a:t>o</a:t>
            </a:r>
            <a:r>
              <a:rPr sz="800" spc="-10" dirty="0"/>
              <a:t>n</a:t>
            </a:r>
            <a:r>
              <a:rPr sz="800" dirty="0"/>
              <a:t>al</a:t>
            </a:r>
            <a:r>
              <a:rPr sz="800" spc="-5" dirty="0"/>
              <a:t> P</a:t>
            </a:r>
            <a:r>
              <a:rPr sz="800" spc="5" dirty="0"/>
              <a:t>ub</a:t>
            </a:r>
            <a:r>
              <a:rPr sz="800" spc="-10" dirty="0"/>
              <a:t>l</a:t>
            </a:r>
            <a:r>
              <a:rPr sz="800" dirty="0"/>
              <a:t>i</a:t>
            </a:r>
            <a:r>
              <a:rPr sz="800" spc="-5" dirty="0"/>
              <a:t>s</a:t>
            </a:r>
            <a:r>
              <a:rPr sz="800" spc="-10" dirty="0"/>
              <a:t>he</a:t>
            </a:r>
            <a:r>
              <a:rPr sz="800" spc="-5" dirty="0"/>
              <a:t>rs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spc="-10" dirty="0"/>
              <a:t>20</a:t>
            </a:r>
            <a:r>
              <a:rPr sz="800" spc="5" dirty="0"/>
              <a:t>0</a:t>
            </a:r>
            <a:r>
              <a:rPr sz="800" dirty="0"/>
              <a:t>7</a:t>
            </a:r>
            <a:endParaRPr sz="800"/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50241" y="455316"/>
            <a:ext cx="4938395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124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6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4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09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43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6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80" dirty="0">
                <a:solidFill>
                  <a:srgbClr val="3232FF"/>
                </a:solidFill>
                <a:latin typeface="Arial"/>
                <a:cs typeface="Arial"/>
              </a:rPr>
              <a:t>!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8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10" dirty="0">
                <a:solidFill>
                  <a:srgbClr val="3232FF"/>
                </a:solidFill>
                <a:latin typeface="Times New Roman"/>
                <a:cs typeface="Times New Roman"/>
              </a:rPr>
              <a:t> </a:t>
            </a:r>
            <a:r>
              <a:rPr sz="3600" spc="150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09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4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7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09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2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6929" y="1171390"/>
            <a:ext cx="7731759" cy="2514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u="heavy" spc="-30" dirty="0">
                <a:latin typeface="Arial"/>
                <a:cs typeface="Arial"/>
              </a:rPr>
              <a:t>R</a:t>
            </a:r>
            <a:r>
              <a:rPr sz="2800" u="heavy" spc="-15" dirty="0">
                <a:latin typeface="Arial"/>
                <a:cs typeface="Arial"/>
              </a:rPr>
              <a:t>e</a:t>
            </a:r>
            <a:r>
              <a:rPr sz="2800" u="heavy" spc="-10" dirty="0">
                <a:latin typeface="Arial"/>
                <a:cs typeface="Arial"/>
              </a:rPr>
              <a:t>l</a:t>
            </a:r>
            <a:r>
              <a:rPr sz="2800" u="heavy" spc="-15" dirty="0">
                <a:latin typeface="Arial"/>
                <a:cs typeface="Arial"/>
              </a:rPr>
              <a:t>a</a:t>
            </a:r>
            <a:r>
              <a:rPr sz="2800" u="heavy" spc="-10" dirty="0">
                <a:latin typeface="Arial"/>
                <a:cs typeface="Arial"/>
              </a:rPr>
              <a:t>ti</a:t>
            </a:r>
            <a:r>
              <a:rPr sz="2800" u="heavy" spc="-15" dirty="0">
                <a:latin typeface="Arial"/>
                <a:cs typeface="Arial"/>
              </a:rPr>
              <a:t>on</a:t>
            </a:r>
            <a:r>
              <a:rPr sz="2800" u="heavy" dirty="0">
                <a:latin typeface="Arial"/>
                <a:cs typeface="Arial"/>
              </a:rPr>
              <a:t>s</a:t>
            </a:r>
            <a:r>
              <a:rPr sz="2800" u="heavy" spc="-15" dirty="0">
                <a:latin typeface="Arial"/>
                <a:cs typeface="Arial"/>
              </a:rPr>
              <a:t>h</a:t>
            </a:r>
            <a:r>
              <a:rPr sz="2800" u="heavy" spc="-10" dirty="0">
                <a:latin typeface="Arial"/>
                <a:cs typeface="Arial"/>
              </a:rPr>
              <a:t>i</a:t>
            </a:r>
            <a:r>
              <a:rPr sz="2800" u="heavy" spc="-15" dirty="0">
                <a:latin typeface="Arial"/>
                <a:cs typeface="Arial"/>
              </a:rPr>
              <a:t>ps</a:t>
            </a:r>
            <a:endParaRPr sz="2800">
              <a:latin typeface="Arial"/>
              <a:cs typeface="Arial"/>
            </a:endParaRPr>
          </a:p>
          <a:p>
            <a:pPr marL="12700" marR="1191895" indent="69850">
              <a:lnSpc>
                <a:spcPct val="100000"/>
              </a:lnSpc>
              <a:spcBef>
                <a:spcPts val="20"/>
              </a:spcBef>
              <a:tabLst>
                <a:tab pos="3880485" algn="l"/>
              </a:tabLst>
            </a:pPr>
            <a:r>
              <a:rPr sz="2000" dirty="0">
                <a:latin typeface="Arial"/>
                <a:cs typeface="Arial"/>
              </a:rPr>
              <a:t>A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re</a:t>
            </a:r>
            <a:r>
              <a:rPr sz="2000" spc="-5" dirty="0">
                <a:latin typeface="Arial"/>
                <a:cs typeface="Arial"/>
              </a:rPr>
              <a:t>l</a:t>
            </a:r>
            <a:r>
              <a:rPr sz="2000" dirty="0">
                <a:latin typeface="Arial"/>
                <a:cs typeface="Arial"/>
              </a:rPr>
              <a:t>a</a:t>
            </a:r>
            <a:r>
              <a:rPr sz="2000" spc="-10" dirty="0">
                <a:latin typeface="Arial"/>
                <a:cs typeface="Arial"/>
              </a:rPr>
              <a:t>t</a:t>
            </a:r>
            <a:r>
              <a:rPr sz="2000" spc="-5" dirty="0">
                <a:latin typeface="Arial"/>
                <a:cs typeface="Arial"/>
              </a:rPr>
              <a:t>i</a:t>
            </a:r>
            <a:r>
              <a:rPr sz="2000" dirty="0">
                <a:latin typeface="Arial"/>
                <a:cs typeface="Arial"/>
              </a:rPr>
              <a:t>o</a:t>
            </a:r>
            <a:r>
              <a:rPr sz="2000" spc="-15" dirty="0">
                <a:latin typeface="Arial"/>
                <a:cs typeface="Arial"/>
              </a:rPr>
              <a:t>n</a:t>
            </a:r>
            <a:r>
              <a:rPr sz="2000" spc="5" dirty="0">
                <a:latin typeface="Arial"/>
                <a:cs typeface="Arial"/>
              </a:rPr>
              <a:t>s</a:t>
            </a:r>
            <a:r>
              <a:rPr sz="2000" dirty="0">
                <a:latin typeface="Arial"/>
                <a:cs typeface="Arial"/>
              </a:rPr>
              <a:t>h</a:t>
            </a:r>
            <a:r>
              <a:rPr sz="2000" spc="-5" dirty="0">
                <a:latin typeface="Arial"/>
                <a:cs typeface="Arial"/>
              </a:rPr>
              <a:t>i</a:t>
            </a:r>
            <a:r>
              <a:rPr sz="2000" dirty="0">
                <a:latin typeface="Arial"/>
                <a:cs typeface="Arial"/>
              </a:rPr>
              <a:t>p</a:t>
            </a:r>
            <a:r>
              <a:rPr sz="2000" spc="-5" dirty="0">
                <a:latin typeface="Arial"/>
                <a:cs typeface="Arial"/>
              </a:rPr>
              <a:t> i</a:t>
            </a:r>
            <a:r>
              <a:rPr sz="2000" dirty="0">
                <a:latin typeface="Arial"/>
                <a:cs typeface="Arial"/>
              </a:rPr>
              <a:t>s a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r</a:t>
            </a:r>
            <a:r>
              <a:rPr sz="2000" spc="-15" dirty="0">
                <a:latin typeface="Arial"/>
                <a:cs typeface="Arial"/>
              </a:rPr>
              <a:t>e</a:t>
            </a:r>
            <a:r>
              <a:rPr sz="2000" dirty="0">
                <a:latin typeface="Arial"/>
                <a:cs typeface="Arial"/>
              </a:rPr>
              <a:t>a</a:t>
            </a:r>
            <a:r>
              <a:rPr sz="2000" spc="-10" dirty="0">
                <a:latin typeface="Arial"/>
                <a:cs typeface="Arial"/>
              </a:rPr>
              <a:t>s</a:t>
            </a:r>
            <a:r>
              <a:rPr sz="2000" dirty="0">
                <a:latin typeface="Arial"/>
                <a:cs typeface="Arial"/>
              </a:rPr>
              <a:t>on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f</a:t>
            </a:r>
            <a:r>
              <a:rPr sz="2000" dirty="0">
                <a:latin typeface="Arial"/>
                <a:cs typeface="Arial"/>
              </a:rPr>
              <a:t>or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</a:t>
            </a:r>
            <a:r>
              <a:rPr sz="2000" spc="-10" dirty="0">
                <a:latin typeface="Arial"/>
                <a:cs typeface="Arial"/>
              </a:rPr>
              <a:t>s</a:t>
            </a:r>
            <a:r>
              <a:rPr sz="2000" spc="5" dirty="0">
                <a:latin typeface="Arial"/>
                <a:cs typeface="Arial"/>
              </a:rPr>
              <a:t>s</a:t>
            </a:r>
            <a:r>
              <a:rPr sz="2000" spc="-15" dirty="0">
                <a:latin typeface="Arial"/>
                <a:cs typeface="Arial"/>
              </a:rPr>
              <a:t>o</a:t>
            </a:r>
            <a:r>
              <a:rPr sz="2000" spc="5" dirty="0">
                <a:latin typeface="Arial"/>
                <a:cs typeface="Arial"/>
              </a:rPr>
              <a:t>c</a:t>
            </a:r>
            <a:r>
              <a:rPr sz="2000" spc="-5" dirty="0">
                <a:latin typeface="Arial"/>
                <a:cs typeface="Arial"/>
              </a:rPr>
              <a:t>i</a:t>
            </a:r>
            <a:r>
              <a:rPr sz="2000" dirty="0">
                <a:latin typeface="Arial"/>
                <a:cs typeface="Arial"/>
              </a:rPr>
              <a:t>a</a:t>
            </a:r>
            <a:r>
              <a:rPr sz="2000" spc="-10" dirty="0">
                <a:latin typeface="Arial"/>
                <a:cs typeface="Arial"/>
              </a:rPr>
              <a:t>t</a:t>
            </a:r>
            <a:r>
              <a:rPr sz="2000" spc="-5" dirty="0">
                <a:latin typeface="Arial"/>
                <a:cs typeface="Arial"/>
              </a:rPr>
              <a:t>i</a:t>
            </a:r>
            <a:r>
              <a:rPr sz="2000" spc="-15" dirty="0">
                <a:latin typeface="Arial"/>
                <a:cs typeface="Arial"/>
              </a:rPr>
              <a:t>n</a:t>
            </a:r>
            <a:r>
              <a:rPr sz="2000" dirty="0">
                <a:latin typeface="Arial"/>
                <a:cs typeface="Arial"/>
              </a:rPr>
              <a:t>g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t</a:t>
            </a:r>
            <a:r>
              <a:rPr sz="2000" spc="5" dirty="0">
                <a:latin typeface="Arial"/>
                <a:cs typeface="Arial"/>
              </a:rPr>
              <a:t>w</a:t>
            </a:r>
            <a:r>
              <a:rPr sz="2000" dirty="0">
                <a:latin typeface="Arial"/>
                <a:cs typeface="Arial"/>
              </a:rPr>
              <a:t>o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en</a:t>
            </a:r>
            <a:r>
              <a:rPr sz="2000" spc="-10" dirty="0">
                <a:latin typeface="Arial"/>
                <a:cs typeface="Arial"/>
              </a:rPr>
              <a:t>t</a:t>
            </a:r>
            <a:r>
              <a:rPr sz="2000" spc="-5" dirty="0">
                <a:latin typeface="Arial"/>
                <a:cs typeface="Arial"/>
              </a:rPr>
              <a:t>i</a:t>
            </a:r>
            <a:r>
              <a:rPr sz="2000" spc="-10" dirty="0">
                <a:latin typeface="Arial"/>
                <a:cs typeface="Arial"/>
              </a:rPr>
              <a:t>t</a:t>
            </a:r>
            <a:r>
              <a:rPr sz="2000" dirty="0">
                <a:latin typeface="Arial"/>
                <a:cs typeface="Arial"/>
              </a:rPr>
              <a:t>y</a:t>
            </a:r>
            <a:r>
              <a:rPr sz="2000" spc="-10" dirty="0">
                <a:latin typeface="Arial"/>
                <a:cs typeface="Arial"/>
              </a:rPr>
              <a:t> ty</a:t>
            </a:r>
            <a:r>
              <a:rPr sz="2000" dirty="0">
                <a:latin typeface="Arial"/>
                <a:cs typeface="Arial"/>
              </a:rPr>
              <a:t>pe</a:t>
            </a:r>
            <a:r>
              <a:rPr sz="2000" spc="5" dirty="0">
                <a:latin typeface="Arial"/>
                <a:cs typeface="Arial"/>
              </a:rPr>
              <a:t>s</a:t>
            </a:r>
            <a:r>
              <a:rPr sz="2000" dirty="0">
                <a:latin typeface="Arial"/>
                <a:cs typeface="Arial"/>
              </a:rPr>
              <a:t>. </a:t>
            </a:r>
            <a:r>
              <a:rPr sz="2000" spc="-5" dirty="0">
                <a:latin typeface="Arial"/>
                <a:cs typeface="Arial"/>
              </a:rPr>
              <a:t>Bi</a:t>
            </a:r>
            <a:r>
              <a:rPr sz="2000" dirty="0">
                <a:latin typeface="Arial"/>
                <a:cs typeface="Arial"/>
              </a:rPr>
              <a:t>nary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re</a:t>
            </a:r>
            <a:r>
              <a:rPr sz="2000" spc="-5" dirty="0">
                <a:latin typeface="Arial"/>
                <a:cs typeface="Arial"/>
              </a:rPr>
              <a:t>l</a:t>
            </a:r>
            <a:r>
              <a:rPr sz="2000" dirty="0">
                <a:latin typeface="Arial"/>
                <a:cs typeface="Arial"/>
              </a:rPr>
              <a:t>a</a:t>
            </a:r>
            <a:r>
              <a:rPr sz="2000" spc="-10" dirty="0">
                <a:latin typeface="Arial"/>
                <a:cs typeface="Arial"/>
              </a:rPr>
              <a:t>t</a:t>
            </a:r>
            <a:r>
              <a:rPr sz="2000" spc="-5" dirty="0">
                <a:latin typeface="Arial"/>
                <a:cs typeface="Arial"/>
              </a:rPr>
              <a:t>i</a:t>
            </a:r>
            <a:r>
              <a:rPr sz="2000" spc="-15" dirty="0">
                <a:latin typeface="Arial"/>
                <a:cs typeface="Arial"/>
              </a:rPr>
              <a:t>o</a:t>
            </a:r>
            <a:r>
              <a:rPr sz="2000" dirty="0">
                <a:latin typeface="Arial"/>
                <a:cs typeface="Arial"/>
              </a:rPr>
              <a:t>n</a:t>
            </a:r>
            <a:r>
              <a:rPr sz="2000" spc="5" dirty="0">
                <a:latin typeface="Arial"/>
                <a:cs typeface="Arial"/>
              </a:rPr>
              <a:t>s</a:t>
            </a:r>
            <a:r>
              <a:rPr sz="2000" dirty="0">
                <a:latin typeface="Arial"/>
                <a:cs typeface="Arial"/>
              </a:rPr>
              <a:t>h</a:t>
            </a:r>
            <a:r>
              <a:rPr sz="2000" spc="-5" dirty="0">
                <a:latin typeface="Arial"/>
                <a:cs typeface="Arial"/>
              </a:rPr>
              <a:t>i</a:t>
            </a:r>
            <a:r>
              <a:rPr sz="2000" spc="-15" dirty="0">
                <a:latin typeface="Arial"/>
                <a:cs typeface="Arial"/>
              </a:rPr>
              <a:t>p</a:t>
            </a:r>
            <a:r>
              <a:rPr sz="2000" dirty="0">
                <a:latin typeface="Arial"/>
                <a:cs typeface="Arial"/>
              </a:rPr>
              <a:t>s	</a:t>
            </a:r>
            <a:r>
              <a:rPr sz="2000" spc="-5" dirty="0">
                <a:latin typeface="Arial"/>
                <a:cs typeface="Arial"/>
              </a:rPr>
              <a:t>i</a:t>
            </a:r>
            <a:r>
              <a:rPr sz="2000" dirty="0">
                <a:latin typeface="Arial"/>
                <a:cs typeface="Arial"/>
              </a:rPr>
              <a:t>n</a:t>
            </a:r>
            <a:r>
              <a:rPr sz="2000" spc="-10" dirty="0">
                <a:latin typeface="Arial"/>
                <a:cs typeface="Arial"/>
              </a:rPr>
              <a:t>v</a:t>
            </a:r>
            <a:r>
              <a:rPr sz="2000" dirty="0">
                <a:latin typeface="Arial"/>
                <a:cs typeface="Arial"/>
              </a:rPr>
              <a:t>o</a:t>
            </a:r>
            <a:r>
              <a:rPr sz="2000" spc="-5" dirty="0">
                <a:latin typeface="Arial"/>
                <a:cs typeface="Arial"/>
              </a:rPr>
              <a:t>l</a:t>
            </a:r>
            <a:r>
              <a:rPr sz="2000" spc="-10" dirty="0">
                <a:latin typeface="Arial"/>
                <a:cs typeface="Arial"/>
              </a:rPr>
              <a:t>v</a:t>
            </a:r>
            <a:r>
              <a:rPr sz="2000" dirty="0">
                <a:latin typeface="Arial"/>
                <a:cs typeface="Arial"/>
              </a:rPr>
              <a:t>e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t</a:t>
            </a:r>
            <a:r>
              <a:rPr sz="2000" spc="5" dirty="0">
                <a:latin typeface="Arial"/>
                <a:cs typeface="Arial"/>
              </a:rPr>
              <a:t>w</a:t>
            </a:r>
            <a:r>
              <a:rPr sz="2000" dirty="0">
                <a:latin typeface="Arial"/>
                <a:cs typeface="Arial"/>
              </a:rPr>
              <a:t>o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en</a:t>
            </a:r>
            <a:r>
              <a:rPr sz="2000" spc="-10" dirty="0">
                <a:latin typeface="Arial"/>
                <a:cs typeface="Arial"/>
              </a:rPr>
              <a:t>t</a:t>
            </a:r>
            <a:r>
              <a:rPr sz="2000" spc="-5" dirty="0">
                <a:latin typeface="Arial"/>
                <a:cs typeface="Arial"/>
              </a:rPr>
              <a:t>i</a:t>
            </a:r>
            <a:r>
              <a:rPr sz="2000" spc="-10" dirty="0">
                <a:latin typeface="Arial"/>
                <a:cs typeface="Arial"/>
              </a:rPr>
              <a:t>t</a:t>
            </a:r>
            <a:r>
              <a:rPr sz="2000" dirty="0">
                <a:latin typeface="Arial"/>
                <a:cs typeface="Arial"/>
              </a:rPr>
              <a:t>y</a:t>
            </a:r>
            <a:r>
              <a:rPr sz="2000" spc="-10" dirty="0">
                <a:latin typeface="Arial"/>
                <a:cs typeface="Arial"/>
              </a:rPr>
              <a:t> ty</a:t>
            </a:r>
            <a:r>
              <a:rPr sz="2000" dirty="0">
                <a:latin typeface="Arial"/>
                <a:cs typeface="Arial"/>
              </a:rPr>
              <a:t>pes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2"/>
              </a:spcBef>
            </a:pPr>
            <a:endParaRPr sz="2050">
              <a:latin typeface="Times New Roman"/>
              <a:cs typeface="Times New Roman"/>
            </a:endParaRPr>
          </a:p>
          <a:p>
            <a:pPr marL="12700" marR="188595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A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5" dirty="0">
                <a:latin typeface="Arial"/>
                <a:cs typeface="Arial"/>
              </a:rPr>
              <a:t>CU</a:t>
            </a:r>
            <a:r>
              <a:rPr sz="2000" spc="-5" dirty="0">
                <a:latin typeface="Arial"/>
                <a:cs typeface="Arial"/>
              </a:rPr>
              <a:t>ST</a:t>
            </a:r>
            <a:r>
              <a:rPr sz="2000" dirty="0">
                <a:latin typeface="Arial"/>
                <a:cs typeface="Arial"/>
              </a:rPr>
              <a:t>O</a:t>
            </a:r>
            <a:r>
              <a:rPr sz="2000" spc="-5" dirty="0">
                <a:latin typeface="Arial"/>
                <a:cs typeface="Arial"/>
              </a:rPr>
              <a:t>ME</a:t>
            </a:r>
            <a:r>
              <a:rPr sz="2000" dirty="0">
                <a:latin typeface="Arial"/>
                <a:cs typeface="Arial"/>
              </a:rPr>
              <a:t>R </a:t>
            </a:r>
            <a:r>
              <a:rPr sz="2000" spc="-5" dirty="0">
                <a:latin typeface="Arial"/>
                <a:cs typeface="Arial"/>
              </a:rPr>
              <a:t>i</a:t>
            </a:r>
            <a:r>
              <a:rPr sz="2000" dirty="0">
                <a:latin typeface="Arial"/>
                <a:cs typeface="Arial"/>
              </a:rPr>
              <a:t>s </a:t>
            </a:r>
            <a:r>
              <a:rPr sz="2000" spc="-5" dirty="0">
                <a:latin typeface="Arial"/>
                <a:cs typeface="Arial"/>
              </a:rPr>
              <a:t>i</a:t>
            </a:r>
            <a:r>
              <a:rPr sz="2000" dirty="0">
                <a:latin typeface="Arial"/>
                <a:cs typeface="Arial"/>
              </a:rPr>
              <a:t>n</a:t>
            </a:r>
            <a:r>
              <a:rPr sz="2000" spc="5" dirty="0">
                <a:latin typeface="Arial"/>
                <a:cs typeface="Arial"/>
              </a:rPr>
              <a:t>s</a:t>
            </a:r>
            <a:r>
              <a:rPr sz="2000" spc="-15" dirty="0">
                <a:latin typeface="Arial"/>
                <a:cs typeface="Arial"/>
              </a:rPr>
              <a:t>u</a:t>
            </a:r>
            <a:r>
              <a:rPr sz="2000" spc="-10" dirty="0">
                <a:latin typeface="Arial"/>
                <a:cs typeface="Arial"/>
              </a:rPr>
              <a:t>r</a:t>
            </a:r>
            <a:r>
              <a:rPr sz="2000" dirty="0">
                <a:latin typeface="Arial"/>
                <a:cs typeface="Arial"/>
              </a:rPr>
              <a:t>ed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b</a:t>
            </a:r>
            <a:r>
              <a:rPr sz="2000" dirty="0">
                <a:latin typeface="Arial"/>
                <a:cs typeface="Arial"/>
              </a:rPr>
              <a:t>y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</a:t>
            </a:r>
            <a:r>
              <a:rPr sz="2000" spc="-5" dirty="0">
                <a:latin typeface="Arial"/>
                <a:cs typeface="Arial"/>
              </a:rPr>
              <a:t> P</a:t>
            </a:r>
            <a:r>
              <a:rPr sz="2000" dirty="0">
                <a:latin typeface="Arial"/>
                <a:cs typeface="Arial"/>
              </a:rPr>
              <a:t>OL</a:t>
            </a:r>
            <a:r>
              <a:rPr sz="2000" spc="-10" dirty="0">
                <a:latin typeface="Arial"/>
                <a:cs typeface="Arial"/>
              </a:rPr>
              <a:t>I</a:t>
            </a:r>
            <a:r>
              <a:rPr sz="2000" spc="5" dirty="0">
                <a:latin typeface="Arial"/>
                <a:cs typeface="Arial"/>
              </a:rPr>
              <a:t>C</a:t>
            </a:r>
            <a:r>
              <a:rPr sz="2000" spc="-5" dirty="0">
                <a:latin typeface="Arial"/>
                <a:cs typeface="Arial"/>
              </a:rPr>
              <a:t>Y</a:t>
            </a:r>
            <a:r>
              <a:rPr sz="2000" dirty="0">
                <a:latin typeface="Arial"/>
                <a:cs typeface="Arial"/>
              </a:rPr>
              <a:t>.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P</a:t>
            </a:r>
            <a:r>
              <a:rPr sz="2000" dirty="0">
                <a:latin typeface="Arial"/>
                <a:cs typeface="Arial"/>
              </a:rPr>
              <a:t>OL</a:t>
            </a:r>
            <a:r>
              <a:rPr sz="2000" spc="-10" dirty="0">
                <a:latin typeface="Arial"/>
                <a:cs typeface="Arial"/>
              </a:rPr>
              <a:t>I</a:t>
            </a:r>
            <a:r>
              <a:rPr sz="2000" spc="5" dirty="0">
                <a:latin typeface="Arial"/>
                <a:cs typeface="Arial"/>
              </a:rPr>
              <a:t>C</a:t>
            </a:r>
            <a:r>
              <a:rPr sz="2000" dirty="0">
                <a:latin typeface="Arial"/>
                <a:cs typeface="Arial"/>
              </a:rPr>
              <a:t>Y</a:t>
            </a:r>
            <a:r>
              <a:rPr sz="2000" spc="-10" dirty="0">
                <a:latin typeface="Arial"/>
                <a:cs typeface="Arial"/>
              </a:rPr>
              <a:t> C</a:t>
            </a:r>
            <a:r>
              <a:rPr sz="2000" dirty="0">
                <a:latin typeface="Arial"/>
                <a:cs typeface="Arial"/>
              </a:rPr>
              <a:t>L</a:t>
            </a:r>
            <a:r>
              <a:rPr sz="2000" spc="-5" dirty="0">
                <a:latin typeface="Arial"/>
                <a:cs typeface="Arial"/>
              </a:rPr>
              <a:t>A</a:t>
            </a:r>
            <a:r>
              <a:rPr sz="2000" spc="-10" dirty="0">
                <a:latin typeface="Arial"/>
                <a:cs typeface="Arial"/>
              </a:rPr>
              <a:t>I</a:t>
            </a:r>
            <a:r>
              <a:rPr sz="2000" dirty="0">
                <a:latin typeface="Arial"/>
                <a:cs typeface="Arial"/>
              </a:rPr>
              <a:t>M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i</a:t>
            </a:r>
            <a:r>
              <a:rPr sz="2000" dirty="0">
                <a:latin typeface="Arial"/>
                <a:cs typeface="Arial"/>
              </a:rPr>
              <a:t>s </a:t>
            </a:r>
            <a:r>
              <a:rPr sz="2000" spc="-15" dirty="0">
                <a:latin typeface="Arial"/>
                <a:cs typeface="Arial"/>
              </a:rPr>
              <a:t>m</a:t>
            </a:r>
            <a:r>
              <a:rPr sz="2000" dirty="0">
                <a:latin typeface="Arial"/>
                <a:cs typeface="Arial"/>
              </a:rPr>
              <a:t>ade aga</a:t>
            </a:r>
            <a:r>
              <a:rPr sz="2000" spc="-5" dirty="0">
                <a:latin typeface="Arial"/>
                <a:cs typeface="Arial"/>
              </a:rPr>
              <a:t>i</a:t>
            </a:r>
            <a:r>
              <a:rPr sz="2000" dirty="0">
                <a:latin typeface="Arial"/>
                <a:cs typeface="Arial"/>
              </a:rPr>
              <a:t>n</a:t>
            </a:r>
            <a:r>
              <a:rPr sz="2000" spc="-10" dirty="0">
                <a:latin typeface="Arial"/>
                <a:cs typeface="Arial"/>
              </a:rPr>
              <a:t>s</a:t>
            </a:r>
            <a:r>
              <a:rPr sz="2000" dirty="0">
                <a:latin typeface="Arial"/>
                <a:cs typeface="Arial"/>
              </a:rPr>
              <a:t>t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20" dirty="0">
                <a:latin typeface="Arial"/>
                <a:cs typeface="Arial"/>
              </a:rPr>
              <a:t>P</a:t>
            </a:r>
            <a:r>
              <a:rPr sz="2000" spc="-15" dirty="0">
                <a:latin typeface="Arial"/>
                <a:cs typeface="Arial"/>
              </a:rPr>
              <a:t>O</a:t>
            </a:r>
            <a:r>
              <a:rPr sz="2000" dirty="0">
                <a:latin typeface="Arial"/>
                <a:cs typeface="Arial"/>
              </a:rPr>
              <a:t>L</a:t>
            </a:r>
            <a:r>
              <a:rPr sz="2000" spc="-10" dirty="0">
                <a:latin typeface="Arial"/>
                <a:cs typeface="Arial"/>
              </a:rPr>
              <a:t>I</a:t>
            </a:r>
            <a:r>
              <a:rPr sz="2000" spc="5" dirty="0">
                <a:latin typeface="Arial"/>
                <a:cs typeface="Arial"/>
              </a:rPr>
              <a:t>C</a:t>
            </a:r>
            <a:r>
              <a:rPr sz="2000" spc="-5" dirty="0">
                <a:latin typeface="Arial"/>
                <a:cs typeface="Arial"/>
              </a:rPr>
              <a:t>Y</a:t>
            </a:r>
            <a:r>
              <a:rPr sz="2000" dirty="0">
                <a:latin typeface="Arial"/>
                <a:cs typeface="Arial"/>
              </a:rPr>
              <a:t>.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2"/>
              </a:spcBef>
            </a:pPr>
            <a:endParaRPr sz="2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spc="5" dirty="0">
                <a:latin typeface="Arial"/>
                <a:cs typeface="Arial"/>
              </a:rPr>
              <a:t>R</a:t>
            </a:r>
            <a:r>
              <a:rPr sz="2000" dirty="0">
                <a:latin typeface="Arial"/>
                <a:cs typeface="Arial"/>
              </a:rPr>
              <a:t>e</a:t>
            </a:r>
            <a:r>
              <a:rPr sz="2000" spc="-5" dirty="0">
                <a:latin typeface="Arial"/>
                <a:cs typeface="Arial"/>
              </a:rPr>
              <a:t>l</a:t>
            </a:r>
            <a:r>
              <a:rPr sz="2000" dirty="0">
                <a:latin typeface="Arial"/>
                <a:cs typeface="Arial"/>
              </a:rPr>
              <a:t>a</a:t>
            </a:r>
            <a:r>
              <a:rPr sz="2000" spc="-10" dirty="0">
                <a:latin typeface="Arial"/>
                <a:cs typeface="Arial"/>
              </a:rPr>
              <a:t>t</a:t>
            </a:r>
            <a:r>
              <a:rPr sz="2000" spc="-5" dirty="0">
                <a:latin typeface="Arial"/>
                <a:cs typeface="Arial"/>
              </a:rPr>
              <a:t>i</a:t>
            </a:r>
            <a:r>
              <a:rPr sz="2000" dirty="0">
                <a:latin typeface="Arial"/>
                <a:cs typeface="Arial"/>
              </a:rPr>
              <a:t>on</a:t>
            </a:r>
            <a:r>
              <a:rPr sz="2000" spc="5" dirty="0">
                <a:latin typeface="Arial"/>
                <a:cs typeface="Arial"/>
              </a:rPr>
              <a:t>s</a:t>
            </a:r>
            <a:r>
              <a:rPr sz="2000" dirty="0">
                <a:latin typeface="Arial"/>
                <a:cs typeface="Arial"/>
              </a:rPr>
              <a:t>h</a:t>
            </a:r>
            <a:r>
              <a:rPr sz="2000" spc="-5" dirty="0">
                <a:latin typeface="Arial"/>
                <a:cs typeface="Arial"/>
              </a:rPr>
              <a:t>i</a:t>
            </a:r>
            <a:r>
              <a:rPr sz="2000" spc="-15" dirty="0">
                <a:latin typeface="Arial"/>
                <a:cs typeface="Arial"/>
              </a:rPr>
              <a:t>p</a:t>
            </a:r>
            <a:r>
              <a:rPr sz="2000" dirty="0">
                <a:latin typeface="Arial"/>
                <a:cs typeface="Arial"/>
              </a:rPr>
              <a:t>s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</a:t>
            </a:r>
            <a:r>
              <a:rPr sz="2000" spc="-10" dirty="0">
                <a:latin typeface="Arial"/>
                <a:cs typeface="Arial"/>
              </a:rPr>
              <a:t>r</a:t>
            </a:r>
            <a:r>
              <a:rPr sz="2000" dirty="0">
                <a:latin typeface="Arial"/>
                <a:cs typeface="Arial"/>
              </a:rPr>
              <a:t>e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re</a:t>
            </a:r>
            <a:r>
              <a:rPr sz="2000" spc="-15" dirty="0">
                <a:latin typeface="Arial"/>
                <a:cs typeface="Arial"/>
              </a:rPr>
              <a:t>p</a:t>
            </a:r>
            <a:r>
              <a:rPr sz="2000" dirty="0">
                <a:latin typeface="Arial"/>
                <a:cs typeface="Arial"/>
              </a:rPr>
              <a:t>r</a:t>
            </a:r>
            <a:r>
              <a:rPr sz="2000" spc="-15" dirty="0">
                <a:latin typeface="Arial"/>
                <a:cs typeface="Arial"/>
              </a:rPr>
              <a:t>e</a:t>
            </a:r>
            <a:r>
              <a:rPr sz="2000" spc="5" dirty="0">
                <a:latin typeface="Arial"/>
                <a:cs typeface="Arial"/>
              </a:rPr>
              <a:t>s</a:t>
            </a:r>
            <a:r>
              <a:rPr sz="2000" dirty="0">
                <a:latin typeface="Arial"/>
                <a:cs typeface="Arial"/>
              </a:rPr>
              <a:t>e</a:t>
            </a:r>
            <a:r>
              <a:rPr sz="2000" spc="-15" dirty="0">
                <a:latin typeface="Arial"/>
                <a:cs typeface="Arial"/>
              </a:rPr>
              <a:t>n</a:t>
            </a:r>
            <a:r>
              <a:rPr sz="2000" spc="-10" dirty="0">
                <a:latin typeface="Arial"/>
                <a:cs typeface="Arial"/>
              </a:rPr>
              <a:t>t</a:t>
            </a:r>
            <a:r>
              <a:rPr sz="2000" dirty="0">
                <a:latin typeface="Arial"/>
                <a:cs typeface="Arial"/>
              </a:rPr>
              <a:t>ed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by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d</a:t>
            </a:r>
            <a:r>
              <a:rPr sz="2000" spc="-5" dirty="0">
                <a:latin typeface="Arial"/>
                <a:cs typeface="Arial"/>
              </a:rPr>
              <a:t>i</a:t>
            </a:r>
            <a:r>
              <a:rPr sz="2000" spc="-15" dirty="0">
                <a:latin typeface="Arial"/>
                <a:cs typeface="Arial"/>
              </a:rPr>
              <a:t>a</a:t>
            </a:r>
            <a:r>
              <a:rPr sz="2000" spc="-5" dirty="0">
                <a:latin typeface="Arial"/>
                <a:cs typeface="Arial"/>
              </a:rPr>
              <a:t>m</a:t>
            </a:r>
            <a:r>
              <a:rPr sz="2000" spc="-15" dirty="0">
                <a:latin typeface="Arial"/>
                <a:cs typeface="Arial"/>
              </a:rPr>
              <a:t>o</a:t>
            </a:r>
            <a:r>
              <a:rPr sz="2000" dirty="0">
                <a:latin typeface="Arial"/>
                <a:cs typeface="Arial"/>
              </a:rPr>
              <a:t>nd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n</a:t>
            </a:r>
            <a:r>
              <a:rPr sz="2000" spc="-15" dirty="0">
                <a:latin typeface="Arial"/>
                <a:cs typeface="Arial"/>
              </a:rPr>
              <a:t>o</a:t>
            </a:r>
            <a:r>
              <a:rPr sz="2000" spc="-10" dirty="0">
                <a:latin typeface="Arial"/>
                <a:cs typeface="Arial"/>
              </a:rPr>
              <a:t>t</a:t>
            </a:r>
            <a:r>
              <a:rPr sz="2000" dirty="0">
                <a:latin typeface="Arial"/>
                <a:cs typeface="Arial"/>
              </a:rPr>
              <a:t>a</a:t>
            </a:r>
            <a:r>
              <a:rPr sz="2000" spc="-10" dirty="0">
                <a:latin typeface="Arial"/>
                <a:cs typeface="Arial"/>
              </a:rPr>
              <a:t>t</a:t>
            </a:r>
            <a:r>
              <a:rPr sz="2000" spc="-5" dirty="0">
                <a:latin typeface="Arial"/>
                <a:cs typeface="Arial"/>
              </a:rPr>
              <a:t>i</a:t>
            </a:r>
            <a:r>
              <a:rPr sz="2000" dirty="0">
                <a:latin typeface="Arial"/>
                <a:cs typeface="Arial"/>
              </a:rPr>
              <a:t>on</a:t>
            </a:r>
            <a:r>
              <a:rPr sz="2000" spc="-5" dirty="0">
                <a:latin typeface="Arial"/>
                <a:cs typeface="Arial"/>
              </a:rPr>
              <a:t> i</a:t>
            </a:r>
            <a:r>
              <a:rPr sz="2000" dirty="0">
                <a:latin typeface="Arial"/>
                <a:cs typeface="Arial"/>
              </a:rPr>
              <a:t>n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</a:t>
            </a:r>
            <a:r>
              <a:rPr sz="2000" spc="-5" dirty="0">
                <a:latin typeface="Arial"/>
                <a:cs typeface="Arial"/>
              </a:rPr>
              <a:t> E</a:t>
            </a:r>
            <a:r>
              <a:rPr sz="2000" dirty="0">
                <a:latin typeface="Arial"/>
                <a:cs typeface="Arial"/>
              </a:rPr>
              <a:t>R d</a:t>
            </a:r>
            <a:r>
              <a:rPr sz="2000" spc="-5" dirty="0">
                <a:latin typeface="Arial"/>
                <a:cs typeface="Arial"/>
              </a:rPr>
              <a:t>i</a:t>
            </a:r>
            <a:r>
              <a:rPr sz="2000" dirty="0">
                <a:latin typeface="Arial"/>
                <a:cs typeface="Arial"/>
              </a:rPr>
              <a:t>a</a:t>
            </a:r>
            <a:r>
              <a:rPr sz="2000" spc="-15" dirty="0">
                <a:latin typeface="Arial"/>
                <a:cs typeface="Arial"/>
              </a:rPr>
              <a:t>g</a:t>
            </a:r>
            <a:r>
              <a:rPr sz="2000" dirty="0">
                <a:latin typeface="Arial"/>
                <a:cs typeface="Arial"/>
              </a:rPr>
              <a:t>r</a:t>
            </a:r>
            <a:r>
              <a:rPr sz="2000" spc="-15" dirty="0">
                <a:latin typeface="Arial"/>
                <a:cs typeface="Arial"/>
              </a:rPr>
              <a:t>a</a:t>
            </a:r>
            <a:r>
              <a:rPr sz="2000" spc="-5" dirty="0">
                <a:latin typeface="Arial"/>
                <a:cs typeface="Arial"/>
              </a:rPr>
              <a:t>m</a:t>
            </a:r>
            <a:r>
              <a:rPr sz="2000" dirty="0">
                <a:latin typeface="Arial"/>
                <a:cs typeface="Arial"/>
              </a:rPr>
              <a:t>.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657600" y="2019300"/>
            <a:ext cx="1066800" cy="76200"/>
          </a:xfrm>
          <a:custGeom>
            <a:avLst/>
            <a:gdLst/>
            <a:ahLst/>
            <a:cxnLst/>
            <a:rect l="l" t="t" r="r" b="b"/>
            <a:pathLst>
              <a:path w="1066800" h="76200">
                <a:moveTo>
                  <a:pt x="990599" y="0"/>
                </a:moveTo>
                <a:lnTo>
                  <a:pt x="990599" y="76199"/>
                </a:lnTo>
                <a:lnTo>
                  <a:pt x="1042415" y="50291"/>
                </a:lnTo>
                <a:lnTo>
                  <a:pt x="1002791" y="50291"/>
                </a:lnTo>
                <a:lnTo>
                  <a:pt x="1002791" y="25907"/>
                </a:lnTo>
                <a:lnTo>
                  <a:pt x="1042415" y="25907"/>
                </a:lnTo>
                <a:lnTo>
                  <a:pt x="990599" y="0"/>
                </a:lnTo>
                <a:close/>
              </a:path>
              <a:path w="1066800" h="76200">
                <a:moveTo>
                  <a:pt x="990599" y="25907"/>
                </a:moveTo>
                <a:lnTo>
                  <a:pt x="0" y="25907"/>
                </a:lnTo>
                <a:lnTo>
                  <a:pt x="0" y="50291"/>
                </a:lnTo>
                <a:lnTo>
                  <a:pt x="990599" y="50291"/>
                </a:lnTo>
                <a:lnTo>
                  <a:pt x="990599" y="25907"/>
                </a:lnTo>
                <a:close/>
              </a:path>
              <a:path w="1066800" h="76200">
                <a:moveTo>
                  <a:pt x="1042415" y="25907"/>
                </a:moveTo>
                <a:lnTo>
                  <a:pt x="1002791" y="25907"/>
                </a:lnTo>
                <a:lnTo>
                  <a:pt x="1002791" y="50291"/>
                </a:lnTo>
                <a:lnTo>
                  <a:pt x="1042415" y="50291"/>
                </a:lnTo>
                <a:lnTo>
                  <a:pt x="1066799" y="38099"/>
                </a:lnTo>
                <a:lnTo>
                  <a:pt x="1042415" y="2590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523987" y="4114800"/>
            <a:ext cx="1600200" cy="609600"/>
          </a:xfrm>
          <a:custGeom>
            <a:avLst/>
            <a:gdLst/>
            <a:ahLst/>
            <a:cxnLst/>
            <a:rect l="l" t="t" r="r" b="b"/>
            <a:pathLst>
              <a:path w="1600200" h="609600">
                <a:moveTo>
                  <a:pt x="0" y="609599"/>
                </a:moveTo>
                <a:lnTo>
                  <a:pt x="1600199" y="609599"/>
                </a:lnTo>
                <a:lnTo>
                  <a:pt x="1600199" y="0"/>
                </a:lnTo>
                <a:lnTo>
                  <a:pt x="0" y="0"/>
                </a:lnTo>
                <a:lnTo>
                  <a:pt x="0" y="609599"/>
                </a:lnTo>
                <a:close/>
              </a:path>
            </a:pathLst>
          </a:custGeom>
          <a:solidFill>
            <a:srgbClr val="BA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523987" y="4114800"/>
            <a:ext cx="1600200" cy="609600"/>
          </a:xfrm>
          <a:custGeom>
            <a:avLst/>
            <a:gdLst/>
            <a:ahLst/>
            <a:cxnLst/>
            <a:rect l="l" t="t" r="r" b="b"/>
            <a:pathLst>
              <a:path w="1600200" h="609600">
                <a:moveTo>
                  <a:pt x="0" y="609599"/>
                </a:moveTo>
                <a:lnTo>
                  <a:pt x="1600199" y="609599"/>
                </a:lnTo>
                <a:lnTo>
                  <a:pt x="1600199" y="0"/>
                </a:lnTo>
                <a:lnTo>
                  <a:pt x="0" y="0"/>
                </a:lnTo>
                <a:lnTo>
                  <a:pt x="0" y="609599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689609" y="4317122"/>
            <a:ext cx="126936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5" dirty="0">
                <a:latin typeface="Times New Roman"/>
                <a:cs typeface="Times New Roman"/>
              </a:rPr>
              <a:t>CUS</a:t>
            </a:r>
            <a:r>
              <a:rPr sz="1800" dirty="0">
                <a:latin typeface="Times New Roman"/>
                <a:cs typeface="Times New Roman"/>
              </a:rPr>
              <a:t>T</a:t>
            </a:r>
            <a:r>
              <a:rPr sz="1800" spc="-5" dirty="0">
                <a:latin typeface="Times New Roman"/>
                <a:cs typeface="Times New Roman"/>
              </a:rPr>
              <a:t>OM</a:t>
            </a:r>
            <a:r>
              <a:rPr sz="1800" dirty="0">
                <a:latin typeface="Times New Roman"/>
                <a:cs typeface="Times New Roman"/>
              </a:rPr>
              <a:t>ER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4114800" y="3886200"/>
            <a:ext cx="1752600" cy="914400"/>
          </a:xfrm>
          <a:custGeom>
            <a:avLst/>
            <a:gdLst/>
            <a:ahLst/>
            <a:cxnLst/>
            <a:rect l="l" t="t" r="r" b="b"/>
            <a:pathLst>
              <a:path w="1752600" h="914400">
                <a:moveTo>
                  <a:pt x="876299" y="0"/>
                </a:moveTo>
                <a:lnTo>
                  <a:pt x="0" y="457199"/>
                </a:lnTo>
                <a:lnTo>
                  <a:pt x="876299" y="914399"/>
                </a:lnTo>
                <a:lnTo>
                  <a:pt x="1752599" y="457199"/>
                </a:lnTo>
                <a:lnTo>
                  <a:pt x="876299" y="0"/>
                </a:lnTo>
                <a:close/>
              </a:path>
            </a:pathLst>
          </a:custGeom>
          <a:solidFill>
            <a:srgbClr val="BA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114800" y="3886200"/>
            <a:ext cx="1752600" cy="914400"/>
          </a:xfrm>
          <a:custGeom>
            <a:avLst/>
            <a:gdLst/>
            <a:ahLst/>
            <a:cxnLst/>
            <a:rect l="l" t="t" r="r" b="b"/>
            <a:pathLst>
              <a:path w="1752600" h="914400">
                <a:moveTo>
                  <a:pt x="876299" y="0"/>
                </a:moveTo>
                <a:lnTo>
                  <a:pt x="0" y="457199"/>
                </a:lnTo>
                <a:lnTo>
                  <a:pt x="876299" y="914399"/>
                </a:lnTo>
                <a:lnTo>
                  <a:pt x="1752599" y="457199"/>
                </a:lnTo>
                <a:lnTo>
                  <a:pt x="876299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4864103" y="4378082"/>
            <a:ext cx="252729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15" dirty="0">
                <a:latin typeface="Times New Roman"/>
                <a:cs typeface="Times New Roman"/>
              </a:rPr>
              <a:t>b</a:t>
            </a:r>
            <a:r>
              <a:rPr sz="1800" dirty="0">
                <a:latin typeface="Times New Roman"/>
                <a:cs typeface="Times New Roman"/>
              </a:rPr>
              <a:t>y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6705600" y="5105400"/>
            <a:ext cx="1447800" cy="914400"/>
          </a:xfrm>
          <a:custGeom>
            <a:avLst/>
            <a:gdLst/>
            <a:ahLst/>
            <a:cxnLst/>
            <a:rect l="l" t="t" r="r" b="b"/>
            <a:pathLst>
              <a:path w="1447800" h="914400">
                <a:moveTo>
                  <a:pt x="723899" y="0"/>
                </a:moveTo>
                <a:lnTo>
                  <a:pt x="0" y="457199"/>
                </a:lnTo>
                <a:lnTo>
                  <a:pt x="723899" y="914399"/>
                </a:lnTo>
                <a:lnTo>
                  <a:pt x="1447799" y="457199"/>
                </a:lnTo>
                <a:lnTo>
                  <a:pt x="723899" y="0"/>
                </a:lnTo>
                <a:close/>
              </a:path>
            </a:pathLst>
          </a:custGeom>
          <a:solidFill>
            <a:srgbClr val="BA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705600" y="5105400"/>
            <a:ext cx="1447800" cy="914400"/>
          </a:xfrm>
          <a:custGeom>
            <a:avLst/>
            <a:gdLst/>
            <a:ahLst/>
            <a:cxnLst/>
            <a:rect l="l" t="t" r="r" b="b"/>
            <a:pathLst>
              <a:path w="1447800" h="914400">
                <a:moveTo>
                  <a:pt x="723899" y="0"/>
                </a:moveTo>
                <a:lnTo>
                  <a:pt x="0" y="457199"/>
                </a:lnTo>
                <a:lnTo>
                  <a:pt x="723899" y="914399"/>
                </a:lnTo>
                <a:lnTo>
                  <a:pt x="1447799" y="457199"/>
                </a:lnTo>
                <a:lnTo>
                  <a:pt x="723899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7140961" y="5373346"/>
            <a:ext cx="581025" cy="4171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73025">
              <a:lnSpc>
                <a:spcPct val="100000"/>
              </a:lnSpc>
            </a:pPr>
            <a:r>
              <a:rPr sz="1400" spc="-5" dirty="0">
                <a:latin typeface="Times New Roman"/>
                <a:cs typeface="Times New Roman"/>
              </a:rPr>
              <a:t>M</a:t>
            </a:r>
            <a:r>
              <a:rPr sz="1400" dirty="0">
                <a:latin typeface="Times New Roman"/>
                <a:cs typeface="Times New Roman"/>
              </a:rPr>
              <a:t>a</a:t>
            </a:r>
            <a:r>
              <a:rPr sz="1400" spc="5" dirty="0">
                <a:latin typeface="Times New Roman"/>
                <a:cs typeface="Times New Roman"/>
              </a:rPr>
              <a:t>d</a:t>
            </a:r>
            <a:r>
              <a:rPr sz="1400" dirty="0">
                <a:latin typeface="Times New Roman"/>
                <a:cs typeface="Times New Roman"/>
              </a:rPr>
              <a:t>e </a:t>
            </a:r>
            <a:r>
              <a:rPr sz="1400" spc="-10" dirty="0">
                <a:latin typeface="Times New Roman"/>
                <a:cs typeface="Times New Roman"/>
              </a:rPr>
              <a:t>A</a:t>
            </a:r>
            <a:r>
              <a:rPr sz="1400" spc="5" dirty="0">
                <a:latin typeface="Times New Roman"/>
                <a:cs typeface="Times New Roman"/>
              </a:rPr>
              <a:t>g</a:t>
            </a:r>
            <a:r>
              <a:rPr sz="1400" dirty="0">
                <a:latin typeface="Times New Roman"/>
                <a:cs typeface="Times New Roman"/>
              </a:rPr>
              <a:t>a</a:t>
            </a:r>
            <a:r>
              <a:rPr sz="1400" spc="-10" dirty="0">
                <a:latin typeface="Times New Roman"/>
                <a:cs typeface="Times New Roman"/>
              </a:rPr>
              <a:t>i</a:t>
            </a:r>
            <a:r>
              <a:rPr sz="1400" spc="5" dirty="0">
                <a:latin typeface="Times New Roman"/>
                <a:cs typeface="Times New Roman"/>
              </a:rPr>
              <a:t>ns</a:t>
            </a:r>
            <a:r>
              <a:rPr sz="1400" dirty="0">
                <a:latin typeface="Times New Roman"/>
                <a:cs typeface="Times New Roman"/>
              </a:rPr>
              <a:t>t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3124200" y="4343400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599" y="0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6858000" y="6400800"/>
            <a:ext cx="1143000" cy="533400"/>
          </a:xfrm>
          <a:prstGeom prst="rect">
            <a:avLst/>
          </a:prstGeom>
          <a:solidFill>
            <a:srgbClr val="BAE0E3"/>
          </a:solidFill>
          <a:ln w="9524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238760" marR="194310" indent="-40005">
              <a:lnSpc>
                <a:spcPct val="100000"/>
              </a:lnSpc>
            </a:pPr>
            <a:r>
              <a:rPr sz="1600" spc="-10" dirty="0">
                <a:latin typeface="Times New Roman"/>
                <a:cs typeface="Times New Roman"/>
              </a:rPr>
              <a:t>P</a:t>
            </a:r>
            <a:r>
              <a:rPr sz="1600" spc="-15" dirty="0">
                <a:latin typeface="Times New Roman"/>
                <a:cs typeface="Times New Roman"/>
              </a:rPr>
              <a:t>OLICY</a:t>
            </a:r>
            <a:r>
              <a:rPr sz="1600" spc="-10" dirty="0">
                <a:latin typeface="Times New Roman"/>
                <a:cs typeface="Times New Roman"/>
              </a:rPr>
              <a:t> C</a:t>
            </a:r>
            <a:r>
              <a:rPr sz="1600" spc="-15" dirty="0">
                <a:latin typeface="Times New Roman"/>
                <a:cs typeface="Times New Roman"/>
              </a:rPr>
              <a:t>LAIM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7467600" y="6019800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799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1282701" y="6539163"/>
            <a:ext cx="3482975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-5" dirty="0">
                <a:solidFill>
                  <a:srgbClr val="FF6500"/>
                </a:solidFill>
                <a:latin typeface="Times New Roman"/>
                <a:cs typeface="Times New Roman"/>
              </a:rPr>
              <a:t>R</a:t>
            </a:r>
            <a:r>
              <a:rPr sz="2400" dirty="0">
                <a:solidFill>
                  <a:srgbClr val="FF6500"/>
                </a:solidFill>
                <a:latin typeface="Times New Roman"/>
                <a:cs typeface="Times New Roman"/>
              </a:rPr>
              <a:t>el</a:t>
            </a:r>
            <a:r>
              <a:rPr sz="2400" spc="-10" dirty="0">
                <a:solidFill>
                  <a:srgbClr val="FF6500"/>
                </a:solidFill>
                <a:latin typeface="Times New Roman"/>
                <a:cs typeface="Times New Roman"/>
              </a:rPr>
              <a:t>at</a:t>
            </a:r>
            <a:r>
              <a:rPr sz="2400" dirty="0">
                <a:solidFill>
                  <a:srgbClr val="FF6500"/>
                </a:solidFill>
                <a:latin typeface="Times New Roman"/>
                <a:cs typeface="Times New Roman"/>
              </a:rPr>
              <a:t>ions</a:t>
            </a:r>
            <a:r>
              <a:rPr sz="2400" spc="-15" dirty="0">
                <a:solidFill>
                  <a:srgbClr val="FF6500"/>
                </a:solidFill>
                <a:latin typeface="Times New Roman"/>
                <a:cs typeface="Times New Roman"/>
              </a:rPr>
              <a:t>h</a:t>
            </a:r>
            <a:r>
              <a:rPr sz="2400" dirty="0">
                <a:solidFill>
                  <a:srgbClr val="FF6500"/>
                </a:solidFill>
                <a:latin typeface="Times New Roman"/>
                <a:cs typeface="Times New Roman"/>
              </a:rPr>
              <a:t>i</a:t>
            </a:r>
            <a:r>
              <a:rPr sz="2400" spc="-15" dirty="0">
                <a:solidFill>
                  <a:srgbClr val="FF6500"/>
                </a:solidFill>
                <a:latin typeface="Times New Roman"/>
                <a:cs typeface="Times New Roman"/>
              </a:rPr>
              <a:t>p</a:t>
            </a:r>
            <a:r>
              <a:rPr sz="2400" dirty="0">
                <a:solidFill>
                  <a:srgbClr val="FF6500"/>
                </a:solidFill>
                <a:latin typeface="Times New Roman"/>
                <a:cs typeface="Times New Roman"/>
              </a:rPr>
              <a:t>s added</a:t>
            </a:r>
            <a:r>
              <a:rPr sz="2400" spc="-15" dirty="0">
                <a:solidFill>
                  <a:srgbClr val="FF65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6500"/>
                </a:solidFill>
                <a:latin typeface="Times New Roman"/>
                <a:cs typeface="Times New Roman"/>
              </a:rPr>
              <a:t>to </a:t>
            </a:r>
            <a:r>
              <a:rPr sz="2400" spc="-15" dirty="0">
                <a:solidFill>
                  <a:srgbClr val="FF6500"/>
                </a:solidFill>
                <a:latin typeface="Times New Roman"/>
                <a:cs typeface="Times New Roman"/>
              </a:rPr>
              <a:t>E</a:t>
            </a:r>
            <a:r>
              <a:rPr sz="2400" spc="-5" dirty="0">
                <a:solidFill>
                  <a:srgbClr val="FF6500"/>
                </a:solidFill>
                <a:latin typeface="Times New Roman"/>
                <a:cs typeface="Times New Roman"/>
              </a:rPr>
              <a:t>R</a:t>
            </a:r>
            <a:r>
              <a:rPr sz="2400" dirty="0">
                <a:solidFill>
                  <a:srgbClr val="FF6500"/>
                </a:solidFill>
                <a:latin typeface="Times New Roman"/>
                <a:cs typeface="Times New Roman"/>
              </a:rPr>
              <a:t>D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761987" y="990600"/>
            <a:ext cx="8610600" cy="0"/>
          </a:xfrm>
          <a:custGeom>
            <a:avLst/>
            <a:gdLst/>
            <a:ahLst/>
            <a:cxnLst/>
            <a:rect l="l" t="t" r="r" b="b"/>
            <a:pathLst>
              <a:path w="8610600">
                <a:moveTo>
                  <a:pt x="0" y="0"/>
                </a:moveTo>
                <a:lnTo>
                  <a:pt x="8610611" y="0"/>
                </a:lnTo>
              </a:path>
            </a:pathLst>
          </a:custGeom>
          <a:ln w="571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2555">
              <a:lnSpc>
                <a:spcPct val="100000"/>
              </a:lnSpc>
            </a:pPr>
            <a:fld id="{81D60167-4931-47E6-BA6A-407CBD079E47}" type="slidenum">
              <a:rPr dirty="0"/>
              <a:pPr marL="122555">
                <a:lnSpc>
                  <a:spcPct val="100000"/>
                </a:lnSpc>
              </a:pPr>
              <a:t>90</a:t>
            </a:fld>
            <a:endParaRPr dirty="0"/>
          </a:p>
        </p:txBody>
      </p:sp>
      <p:sp>
        <p:nvSpPr>
          <p:cNvPr id="21" name="object 2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S</a:t>
            </a:r>
            <a:r>
              <a:rPr spc="-10" dirty="0"/>
              <a:t>o</a:t>
            </a:r>
            <a:r>
              <a:rPr spc="-5" dirty="0"/>
              <a:t>f</a:t>
            </a:r>
            <a:r>
              <a:rPr dirty="0"/>
              <a:t>t</a:t>
            </a:r>
            <a:r>
              <a:rPr spc="-20" dirty="0"/>
              <a:t>w</a:t>
            </a:r>
            <a:r>
              <a:rPr dirty="0"/>
              <a:t>a</a:t>
            </a:r>
            <a:r>
              <a:rPr spc="-5" dirty="0"/>
              <a:t>r</a:t>
            </a:r>
            <a:r>
              <a:rPr dirty="0"/>
              <a:t>e</a:t>
            </a:r>
            <a:r>
              <a:rPr spc="-5" dirty="0"/>
              <a:t> </a:t>
            </a:r>
            <a:r>
              <a:rPr dirty="0"/>
              <a:t>E</a:t>
            </a:r>
            <a:r>
              <a:rPr spc="5" dirty="0"/>
              <a:t>n</a:t>
            </a:r>
            <a:r>
              <a:rPr spc="-10" dirty="0"/>
              <a:t>g</a:t>
            </a:r>
            <a:r>
              <a:rPr dirty="0"/>
              <a:t>i</a:t>
            </a:r>
            <a:r>
              <a:rPr spc="5" dirty="0"/>
              <a:t>n</a:t>
            </a:r>
            <a:r>
              <a:rPr spc="-10" dirty="0"/>
              <a:t>ee</a:t>
            </a:r>
            <a:r>
              <a:rPr spc="-5" dirty="0"/>
              <a:t>r</a:t>
            </a:r>
            <a:r>
              <a:rPr spc="-10" dirty="0"/>
              <a:t>i</a:t>
            </a:r>
            <a:r>
              <a:rPr spc="5" dirty="0"/>
              <a:t>n</a:t>
            </a:r>
            <a:r>
              <a:rPr dirty="0"/>
              <a:t>g</a:t>
            </a:r>
            <a:r>
              <a:rPr spc="-5" dirty="0"/>
              <a:t> </a:t>
            </a:r>
            <a:r>
              <a:rPr spc="-20" dirty="0"/>
              <a:t>(</a:t>
            </a:r>
            <a:r>
              <a:rPr spc="-10" dirty="0"/>
              <a:t>3</a:t>
            </a:r>
            <a:r>
              <a:rPr sz="750" baseline="22222" dirty="0"/>
              <a:t>rd </a:t>
            </a:r>
            <a:r>
              <a:rPr sz="750" spc="-75" baseline="22222" dirty="0"/>
              <a:t> </a:t>
            </a:r>
            <a:r>
              <a:rPr sz="800" spc="-10" dirty="0"/>
              <a:t>ed</a:t>
            </a:r>
            <a:r>
              <a:rPr sz="800" dirty="0"/>
              <a:t>.</a:t>
            </a:r>
            <a:r>
              <a:rPr sz="800" spc="-5" dirty="0"/>
              <a:t>)</a:t>
            </a:r>
            <a:r>
              <a:rPr sz="800" dirty="0"/>
              <a:t>,</a:t>
            </a:r>
            <a:r>
              <a:rPr sz="800" spc="-5" dirty="0"/>
              <a:t> </a:t>
            </a:r>
            <a:r>
              <a:rPr sz="800" dirty="0"/>
              <a:t>By</a:t>
            </a:r>
            <a:r>
              <a:rPr sz="800" spc="-15" dirty="0"/>
              <a:t> </a:t>
            </a:r>
            <a:r>
              <a:rPr sz="800" spc="-20" dirty="0"/>
              <a:t>K</a:t>
            </a:r>
            <a:r>
              <a:rPr sz="800" spc="15" dirty="0"/>
              <a:t>.</a:t>
            </a:r>
            <a:r>
              <a:rPr sz="800" dirty="0"/>
              <a:t>K</a:t>
            </a:r>
            <a:r>
              <a:rPr sz="800" spc="-15" dirty="0"/>
              <a:t> </a:t>
            </a:r>
            <a:r>
              <a:rPr sz="800" spc="-5" dirty="0"/>
              <a:t>A</a:t>
            </a:r>
            <a:r>
              <a:rPr sz="800" spc="-10" dirty="0"/>
              <a:t>gg</a:t>
            </a:r>
            <a:r>
              <a:rPr sz="800" dirty="0"/>
              <a:t>a</a:t>
            </a:r>
            <a:r>
              <a:rPr sz="800" spc="-5" dirty="0"/>
              <a:t>r</a:t>
            </a:r>
            <a:r>
              <a:rPr sz="800" spc="-20" dirty="0"/>
              <a:t>w</a:t>
            </a:r>
            <a:r>
              <a:rPr sz="800" dirty="0"/>
              <a:t>al</a:t>
            </a:r>
            <a:r>
              <a:rPr sz="800" spc="5" dirty="0"/>
              <a:t> </a:t>
            </a:r>
            <a:r>
              <a:rPr sz="800" dirty="0"/>
              <a:t>&amp;</a:t>
            </a:r>
            <a:r>
              <a:rPr sz="800" spc="-10" dirty="0"/>
              <a:t> </a:t>
            </a:r>
            <a:r>
              <a:rPr sz="800" spc="-5" dirty="0"/>
              <a:t>Y</a:t>
            </a:r>
            <a:r>
              <a:rPr sz="800" spc="-10" dirty="0"/>
              <a:t>oge</a:t>
            </a:r>
            <a:r>
              <a:rPr sz="800" spc="-5" dirty="0"/>
              <a:t>s</a:t>
            </a:r>
            <a:r>
              <a:rPr sz="800" dirty="0"/>
              <a:t>h</a:t>
            </a:r>
            <a:r>
              <a:rPr sz="800" spc="10" dirty="0"/>
              <a:t> </a:t>
            </a:r>
            <a:r>
              <a:rPr sz="800" spc="-5" dirty="0"/>
              <a:t>S</a:t>
            </a:r>
            <a:r>
              <a:rPr sz="800" dirty="0"/>
              <a:t>i</a:t>
            </a:r>
            <a:r>
              <a:rPr sz="800" spc="5" dirty="0"/>
              <a:t>n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dirty="0"/>
              <a:t>C</a:t>
            </a:r>
            <a:r>
              <a:rPr sz="800" spc="-20" dirty="0"/>
              <a:t>o</a:t>
            </a:r>
            <a:r>
              <a:rPr sz="800" spc="5" dirty="0"/>
              <a:t>p</a:t>
            </a:r>
            <a:r>
              <a:rPr sz="800" spc="-20" dirty="0"/>
              <a:t>y</a:t>
            </a:r>
            <a:r>
              <a:rPr sz="800" spc="-5" dirty="0"/>
              <a:t>r</a:t>
            </a:r>
            <a:r>
              <a:rPr sz="800" dirty="0"/>
              <a:t>i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t</a:t>
            </a:r>
            <a:r>
              <a:rPr sz="800" spc="5" dirty="0"/>
              <a:t> </a:t>
            </a:r>
            <a:r>
              <a:rPr sz="800" dirty="0"/>
              <a:t>©</a:t>
            </a:r>
            <a:r>
              <a:rPr sz="800" spc="5" dirty="0"/>
              <a:t> </a:t>
            </a:r>
            <a:r>
              <a:rPr sz="800" spc="-5" dirty="0"/>
              <a:t>N</a:t>
            </a:r>
            <a:r>
              <a:rPr sz="800" spc="-10" dirty="0"/>
              <a:t>e</a:t>
            </a:r>
            <a:r>
              <a:rPr sz="800" dirty="0"/>
              <a:t>w</a:t>
            </a:r>
            <a:r>
              <a:rPr sz="800" spc="-15" dirty="0"/>
              <a:t> </a:t>
            </a:r>
            <a:r>
              <a:rPr sz="800" spc="-20" dirty="0"/>
              <a:t>A</a:t>
            </a:r>
            <a:r>
              <a:rPr sz="800" spc="-10" dirty="0"/>
              <a:t>g</a:t>
            </a:r>
            <a:r>
              <a:rPr sz="800" dirty="0"/>
              <a:t>e</a:t>
            </a:r>
            <a:r>
              <a:rPr sz="800" spc="5" dirty="0"/>
              <a:t> </a:t>
            </a:r>
            <a:r>
              <a:rPr sz="800" spc="-30" dirty="0"/>
              <a:t>I</a:t>
            </a:r>
            <a:r>
              <a:rPr sz="800" spc="5" dirty="0"/>
              <a:t>n</a:t>
            </a:r>
            <a:r>
              <a:rPr sz="800" dirty="0"/>
              <a:t>t</a:t>
            </a:r>
            <a:r>
              <a:rPr sz="800" spc="-10" dirty="0"/>
              <a:t>e</a:t>
            </a:r>
            <a:r>
              <a:rPr sz="800" spc="-5" dirty="0"/>
              <a:t>r</a:t>
            </a:r>
            <a:r>
              <a:rPr sz="800" spc="5" dirty="0"/>
              <a:t>n</a:t>
            </a:r>
            <a:r>
              <a:rPr sz="800" dirty="0"/>
              <a:t>ati</a:t>
            </a:r>
            <a:r>
              <a:rPr sz="800" spc="-20" dirty="0"/>
              <a:t>o</a:t>
            </a:r>
            <a:r>
              <a:rPr sz="800" spc="-10" dirty="0"/>
              <a:t>n</a:t>
            </a:r>
            <a:r>
              <a:rPr sz="800" dirty="0"/>
              <a:t>al</a:t>
            </a:r>
            <a:r>
              <a:rPr sz="800" spc="-5" dirty="0"/>
              <a:t> P</a:t>
            </a:r>
            <a:r>
              <a:rPr sz="800" spc="5" dirty="0"/>
              <a:t>ub</a:t>
            </a:r>
            <a:r>
              <a:rPr sz="800" spc="-10" dirty="0"/>
              <a:t>l</a:t>
            </a:r>
            <a:r>
              <a:rPr sz="800" dirty="0"/>
              <a:t>i</a:t>
            </a:r>
            <a:r>
              <a:rPr sz="800" spc="-5" dirty="0"/>
              <a:t>s</a:t>
            </a:r>
            <a:r>
              <a:rPr sz="800" spc="-10" dirty="0"/>
              <a:t>he</a:t>
            </a:r>
            <a:r>
              <a:rPr sz="800" spc="-5" dirty="0"/>
              <a:t>rs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spc="-10" dirty="0"/>
              <a:t>20</a:t>
            </a:r>
            <a:r>
              <a:rPr sz="800" spc="5" dirty="0"/>
              <a:t>0</a:t>
            </a:r>
            <a:r>
              <a:rPr sz="800" dirty="0"/>
              <a:t>7</a:t>
            </a:r>
            <a:endParaRPr sz="800"/>
          </a:p>
        </p:txBody>
      </p:sp>
      <p:graphicFrame>
        <p:nvGraphicFramePr>
          <p:cNvPr id="15" name="object 15"/>
          <p:cNvGraphicFramePr>
            <a:graphicFrameLocks noGrp="1"/>
          </p:cNvGraphicFramePr>
          <p:nvPr/>
        </p:nvGraphicFramePr>
        <p:xfrm>
          <a:off x="5862637" y="4110037"/>
          <a:ext cx="2148205" cy="10001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90599"/>
                <a:gridCol w="609599"/>
                <a:gridCol w="533399"/>
              </a:tblGrid>
              <a:tr h="228599">
                <a:tc>
                  <a:txBody>
                    <a:bodyPr/>
                    <a:lstStyle/>
                    <a:p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4">
                      <a:solidFill>
                        <a:srgbClr val="000000"/>
                      </a:solidFill>
                      <a:prstDash val="solid"/>
                    </a:lnR>
                    <a:lnB w="9524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marL="153670">
                        <a:lnSpc>
                          <a:spcPct val="100000"/>
                        </a:lnSpc>
                      </a:pPr>
                      <a:r>
                        <a:rPr sz="1800" spc="-5" dirty="0">
                          <a:latin typeface="Times New Roman"/>
                          <a:cs typeface="Times New Roman"/>
                        </a:rPr>
                        <a:t>PO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LI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Y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4">
                      <a:solidFill>
                        <a:srgbClr val="000000"/>
                      </a:solidFill>
                      <a:prstDash val="solid"/>
                    </a:lnL>
                    <a:lnR w="9524">
                      <a:solidFill>
                        <a:srgbClr val="000000"/>
                      </a:solidFill>
                      <a:prstDash val="solid"/>
                    </a:lnR>
                    <a:lnT w="9524">
                      <a:solidFill>
                        <a:srgbClr val="000000"/>
                      </a:solidFill>
                      <a:prstDash val="solid"/>
                    </a:lnT>
                    <a:lnB w="9524">
                      <a:solidFill>
                        <a:srgbClr val="000000"/>
                      </a:solidFill>
                      <a:prstDash val="solid"/>
                    </a:lnB>
                    <a:solidFill>
                      <a:srgbClr val="BAE0E3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28599"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4">
                      <a:solidFill>
                        <a:srgbClr val="000000"/>
                      </a:solidFill>
                      <a:prstDash val="solid"/>
                    </a:lnR>
                    <a:lnT w="9524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4">
                      <a:solidFill>
                        <a:srgbClr val="000000"/>
                      </a:solidFill>
                      <a:prstDash val="solid"/>
                    </a:lnL>
                    <a:lnR w="9524">
                      <a:solidFill>
                        <a:srgbClr val="000000"/>
                      </a:solidFill>
                      <a:prstDash val="solid"/>
                    </a:lnR>
                    <a:lnT w="9524">
                      <a:solidFill>
                        <a:srgbClr val="000000"/>
                      </a:solidFill>
                      <a:prstDash val="solid"/>
                    </a:lnT>
                    <a:lnB w="9524">
                      <a:solidFill>
                        <a:srgbClr val="000000"/>
                      </a:solidFill>
                      <a:prstDash val="solid"/>
                    </a:lnB>
                    <a:solidFill>
                      <a:srgbClr val="BAE0E3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533399">
                <a:tc gridSpan="2"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4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4">
                      <a:solidFill>
                        <a:srgbClr val="000000"/>
                      </a:solidFill>
                      <a:prstDash val="solid"/>
                    </a:lnL>
                    <a:lnT w="9524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95387" y="2057400"/>
            <a:ext cx="7620000" cy="3048000"/>
          </a:xfrm>
          <a:custGeom>
            <a:avLst/>
            <a:gdLst/>
            <a:ahLst/>
            <a:cxnLst/>
            <a:rect l="l" t="t" r="r" b="b"/>
            <a:pathLst>
              <a:path w="7620000" h="3048000">
                <a:moveTo>
                  <a:pt x="0" y="3047999"/>
                </a:moveTo>
                <a:lnTo>
                  <a:pt x="7619999" y="3047999"/>
                </a:lnTo>
                <a:lnTo>
                  <a:pt x="7619999" y="0"/>
                </a:lnTo>
                <a:lnTo>
                  <a:pt x="0" y="0"/>
                </a:lnTo>
                <a:lnTo>
                  <a:pt x="0" y="3047999"/>
                </a:lnTo>
                <a:close/>
              </a:path>
            </a:pathLst>
          </a:custGeom>
          <a:ln w="285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650241" y="455316"/>
            <a:ext cx="4938395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124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6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4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09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43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6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80" dirty="0">
                <a:solidFill>
                  <a:srgbClr val="3232FF"/>
                </a:solidFill>
                <a:latin typeface="Arial"/>
                <a:cs typeface="Arial"/>
              </a:rPr>
              <a:t>!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8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10" dirty="0">
                <a:solidFill>
                  <a:srgbClr val="3232FF"/>
                </a:solidFill>
                <a:latin typeface="Times New Roman"/>
                <a:cs typeface="Times New Roman"/>
              </a:rPr>
              <a:t> </a:t>
            </a:r>
            <a:r>
              <a:rPr sz="3600" spc="150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09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4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7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09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2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endParaRPr sz="3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64529" y="1077661"/>
            <a:ext cx="8094345" cy="6946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2870"/>
              </a:lnSpc>
            </a:pPr>
            <a:r>
              <a:rPr sz="2400" dirty="0">
                <a:latin typeface="Arial"/>
                <a:cs typeface="Arial"/>
              </a:rPr>
              <a:t>A </a:t>
            </a:r>
            <a:r>
              <a:rPr sz="2400" spc="-10" dirty="0">
                <a:latin typeface="Arial"/>
                <a:cs typeface="Arial"/>
              </a:rPr>
              <a:t>t</a:t>
            </a:r>
            <a:r>
              <a:rPr sz="2400" dirty="0">
                <a:latin typeface="Arial"/>
                <a:cs typeface="Arial"/>
              </a:rPr>
              <a:t>r</a:t>
            </a:r>
            <a:r>
              <a:rPr sz="2400" spc="-5" dirty="0">
                <a:latin typeface="Arial"/>
                <a:cs typeface="Arial"/>
              </a:rPr>
              <a:t>ai</a:t>
            </a:r>
            <a:r>
              <a:rPr sz="2400" spc="5" dirty="0">
                <a:latin typeface="Arial"/>
                <a:cs typeface="Arial"/>
              </a:rPr>
              <a:t>n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spc="5" dirty="0">
                <a:latin typeface="Arial"/>
                <a:cs typeface="Arial"/>
              </a:rPr>
              <a:t>n</a:t>
            </a:r>
            <a:r>
              <a:rPr sz="2400" dirty="0">
                <a:latin typeface="Arial"/>
                <a:cs typeface="Arial"/>
              </a:rPr>
              <a:t>g </a:t>
            </a:r>
            <a:r>
              <a:rPr sz="2400" spc="-5" dirty="0">
                <a:latin typeface="Arial"/>
                <a:cs typeface="Arial"/>
              </a:rPr>
              <a:t>depa</a:t>
            </a:r>
            <a:r>
              <a:rPr sz="2400" dirty="0">
                <a:latin typeface="Arial"/>
                <a:cs typeface="Arial"/>
              </a:rPr>
              <a:t>rtm</a:t>
            </a:r>
            <a:r>
              <a:rPr sz="2400" spc="-5" dirty="0">
                <a:latin typeface="Arial"/>
                <a:cs typeface="Arial"/>
              </a:rPr>
              <a:t>en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s </a:t>
            </a:r>
            <a:r>
              <a:rPr sz="2400" spc="-5" dirty="0">
                <a:latin typeface="Arial"/>
                <a:cs typeface="Arial"/>
              </a:rPr>
              <a:t>in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5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r</a:t>
            </a:r>
            <a:r>
              <a:rPr sz="2400" spc="-5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st</a:t>
            </a:r>
            <a:r>
              <a:rPr sz="2400" spc="-5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d 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n tr</a:t>
            </a:r>
            <a:r>
              <a:rPr sz="2400" spc="-5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ck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spc="5" dirty="0">
                <a:latin typeface="Arial"/>
                <a:cs typeface="Arial"/>
              </a:rPr>
              <a:t>n</a:t>
            </a:r>
            <a:r>
              <a:rPr sz="2400" dirty="0">
                <a:latin typeface="Arial"/>
                <a:cs typeface="Arial"/>
              </a:rPr>
              <a:t>g </a:t>
            </a:r>
            <a:r>
              <a:rPr sz="2400" spc="-5" dirty="0">
                <a:latin typeface="Arial"/>
                <a:cs typeface="Arial"/>
              </a:rPr>
              <a:t>w</a:t>
            </a:r>
            <a:r>
              <a:rPr sz="2400" spc="5" dirty="0">
                <a:latin typeface="Arial"/>
                <a:cs typeface="Arial"/>
              </a:rPr>
              <a:t>h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ch tr</a:t>
            </a:r>
            <a:r>
              <a:rPr sz="2400" spc="-5" dirty="0">
                <a:latin typeface="Arial"/>
                <a:cs typeface="Arial"/>
              </a:rPr>
              <a:t>ain</a:t>
            </a:r>
            <a:r>
              <a:rPr sz="2400" spc="5" dirty="0">
                <a:latin typeface="Arial"/>
                <a:cs typeface="Arial"/>
              </a:rPr>
              <a:t>i</a:t>
            </a:r>
            <a:r>
              <a:rPr sz="2400" spc="-5" dirty="0">
                <a:latin typeface="Arial"/>
                <a:cs typeface="Arial"/>
              </a:rPr>
              <a:t>n</a:t>
            </a:r>
            <a:r>
              <a:rPr sz="2400" dirty="0">
                <a:latin typeface="Arial"/>
                <a:cs typeface="Arial"/>
              </a:rPr>
              <a:t>g c</a:t>
            </a:r>
            <a:r>
              <a:rPr sz="2400" spc="-5" dirty="0">
                <a:latin typeface="Arial"/>
                <a:cs typeface="Arial"/>
              </a:rPr>
              <a:t>ou</a:t>
            </a:r>
            <a:r>
              <a:rPr sz="2400" dirty="0">
                <a:latin typeface="Arial"/>
                <a:cs typeface="Arial"/>
              </a:rPr>
              <a:t>rs</a:t>
            </a:r>
            <a:r>
              <a:rPr sz="2400" spc="-5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s </a:t>
            </a:r>
            <a:r>
              <a:rPr sz="2400" spc="-5" dirty="0">
                <a:latin typeface="Arial"/>
                <a:cs typeface="Arial"/>
              </a:rPr>
              <a:t>e</a:t>
            </a:r>
            <a:r>
              <a:rPr sz="2400" spc="5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ch </a:t>
            </a:r>
            <a:r>
              <a:rPr sz="2400" spc="-5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f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ts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e</a:t>
            </a:r>
            <a:r>
              <a:rPr sz="2400" spc="-10" dirty="0">
                <a:latin typeface="Arial"/>
                <a:cs typeface="Arial"/>
              </a:rPr>
              <a:t>m</a:t>
            </a:r>
            <a:r>
              <a:rPr sz="2400" spc="-5" dirty="0">
                <a:latin typeface="Arial"/>
                <a:cs typeface="Arial"/>
              </a:rPr>
              <a:t>p</a:t>
            </a:r>
            <a:r>
              <a:rPr sz="2400" spc="5" dirty="0">
                <a:latin typeface="Arial"/>
                <a:cs typeface="Arial"/>
              </a:rPr>
              <a:t>l</a:t>
            </a:r>
            <a:r>
              <a:rPr sz="2400" spc="-5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y</a:t>
            </a:r>
            <a:r>
              <a:rPr sz="2400" spc="5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e </a:t>
            </a:r>
            <a:r>
              <a:rPr sz="2400" spc="-5" dirty="0">
                <a:latin typeface="Arial"/>
                <a:cs typeface="Arial"/>
              </a:rPr>
              <a:t>ha</a:t>
            </a:r>
            <a:r>
              <a:rPr sz="2400" dirty="0">
                <a:latin typeface="Arial"/>
                <a:cs typeface="Arial"/>
              </a:rPr>
              <a:t>s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c</a:t>
            </a:r>
            <a:r>
              <a:rPr sz="2400" spc="-5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m</a:t>
            </a:r>
            <a:r>
              <a:rPr sz="2400" spc="-5" dirty="0">
                <a:latin typeface="Arial"/>
                <a:cs typeface="Arial"/>
              </a:rPr>
              <a:t>ple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5" dirty="0">
                <a:latin typeface="Arial"/>
                <a:cs typeface="Arial"/>
              </a:rPr>
              <a:t>e</a:t>
            </a:r>
            <a:r>
              <a:rPr sz="2400" spc="5" dirty="0">
                <a:latin typeface="Arial"/>
                <a:cs typeface="Arial"/>
              </a:rPr>
              <a:t>d</a:t>
            </a:r>
            <a:r>
              <a:rPr sz="2400" dirty="0"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676400" y="2895600"/>
            <a:ext cx="1600200" cy="685800"/>
          </a:xfrm>
          <a:custGeom>
            <a:avLst/>
            <a:gdLst/>
            <a:ahLst/>
            <a:cxnLst/>
            <a:rect l="l" t="t" r="r" b="b"/>
            <a:pathLst>
              <a:path w="1600200" h="685800">
                <a:moveTo>
                  <a:pt x="0" y="685799"/>
                </a:moveTo>
                <a:lnTo>
                  <a:pt x="1600199" y="685799"/>
                </a:lnTo>
                <a:lnTo>
                  <a:pt x="1600199" y="0"/>
                </a:lnTo>
                <a:lnTo>
                  <a:pt x="0" y="0"/>
                </a:lnTo>
                <a:lnTo>
                  <a:pt x="0" y="685799"/>
                </a:lnTo>
                <a:close/>
              </a:path>
            </a:pathLst>
          </a:custGeom>
          <a:solidFill>
            <a:srgbClr val="BA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676400" y="2895600"/>
            <a:ext cx="1600200" cy="685800"/>
          </a:xfrm>
          <a:custGeom>
            <a:avLst/>
            <a:gdLst/>
            <a:ahLst/>
            <a:cxnLst/>
            <a:rect l="l" t="t" r="r" b="b"/>
            <a:pathLst>
              <a:path w="1600200" h="685800">
                <a:moveTo>
                  <a:pt x="0" y="685799"/>
                </a:moveTo>
                <a:lnTo>
                  <a:pt x="1600199" y="685799"/>
                </a:lnTo>
                <a:lnTo>
                  <a:pt x="1600199" y="0"/>
                </a:lnTo>
                <a:lnTo>
                  <a:pt x="0" y="0"/>
                </a:lnTo>
                <a:lnTo>
                  <a:pt x="0" y="685799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419600" y="2667000"/>
            <a:ext cx="1371600" cy="1143000"/>
          </a:xfrm>
          <a:custGeom>
            <a:avLst/>
            <a:gdLst/>
            <a:ahLst/>
            <a:cxnLst/>
            <a:rect l="l" t="t" r="r" b="b"/>
            <a:pathLst>
              <a:path w="1371600" h="1143000">
                <a:moveTo>
                  <a:pt x="685799" y="0"/>
                </a:moveTo>
                <a:lnTo>
                  <a:pt x="0" y="571499"/>
                </a:lnTo>
                <a:lnTo>
                  <a:pt x="685799" y="1142999"/>
                </a:lnTo>
                <a:lnTo>
                  <a:pt x="1371599" y="571499"/>
                </a:lnTo>
                <a:lnTo>
                  <a:pt x="685799" y="0"/>
                </a:lnTo>
                <a:close/>
              </a:path>
            </a:pathLst>
          </a:custGeom>
          <a:solidFill>
            <a:srgbClr val="BA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419600" y="2667000"/>
            <a:ext cx="1371600" cy="1143000"/>
          </a:xfrm>
          <a:custGeom>
            <a:avLst/>
            <a:gdLst/>
            <a:ahLst/>
            <a:cxnLst/>
            <a:rect l="l" t="t" r="r" b="b"/>
            <a:pathLst>
              <a:path w="1371600" h="1143000">
                <a:moveTo>
                  <a:pt x="685799" y="0"/>
                </a:moveTo>
                <a:lnTo>
                  <a:pt x="0" y="571499"/>
                </a:lnTo>
                <a:lnTo>
                  <a:pt x="685799" y="1142999"/>
                </a:lnTo>
                <a:lnTo>
                  <a:pt x="1371599" y="571499"/>
                </a:lnTo>
                <a:lnTo>
                  <a:pt x="685799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858000" y="2895600"/>
            <a:ext cx="1600200" cy="685800"/>
          </a:xfrm>
          <a:custGeom>
            <a:avLst/>
            <a:gdLst/>
            <a:ahLst/>
            <a:cxnLst/>
            <a:rect l="l" t="t" r="r" b="b"/>
            <a:pathLst>
              <a:path w="1600200" h="685800">
                <a:moveTo>
                  <a:pt x="0" y="685799"/>
                </a:moveTo>
                <a:lnTo>
                  <a:pt x="1600199" y="685799"/>
                </a:lnTo>
                <a:lnTo>
                  <a:pt x="1600199" y="0"/>
                </a:lnTo>
                <a:lnTo>
                  <a:pt x="0" y="0"/>
                </a:lnTo>
                <a:lnTo>
                  <a:pt x="0" y="685799"/>
                </a:lnTo>
                <a:close/>
              </a:path>
            </a:pathLst>
          </a:custGeom>
          <a:solidFill>
            <a:srgbClr val="BA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858000" y="2895600"/>
            <a:ext cx="1600200" cy="685800"/>
          </a:xfrm>
          <a:custGeom>
            <a:avLst/>
            <a:gdLst/>
            <a:ahLst/>
            <a:cxnLst/>
            <a:rect l="l" t="t" r="r" b="b"/>
            <a:pathLst>
              <a:path w="1600200" h="685800">
                <a:moveTo>
                  <a:pt x="0" y="685799"/>
                </a:moveTo>
                <a:lnTo>
                  <a:pt x="1600199" y="685799"/>
                </a:lnTo>
                <a:lnTo>
                  <a:pt x="1600199" y="0"/>
                </a:lnTo>
                <a:lnTo>
                  <a:pt x="0" y="0"/>
                </a:lnTo>
                <a:lnTo>
                  <a:pt x="0" y="685799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276600" y="3276600"/>
            <a:ext cx="1219200" cy="0"/>
          </a:xfrm>
          <a:custGeom>
            <a:avLst/>
            <a:gdLst/>
            <a:ahLst/>
            <a:cxnLst/>
            <a:rect l="l" t="t" r="r" b="b"/>
            <a:pathLst>
              <a:path w="1219200">
                <a:moveTo>
                  <a:pt x="1219199" y="0"/>
                </a:moveTo>
                <a:lnTo>
                  <a:pt x="0" y="0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791200" y="3276600"/>
            <a:ext cx="1066800" cy="0"/>
          </a:xfrm>
          <a:custGeom>
            <a:avLst/>
            <a:gdLst/>
            <a:ahLst/>
            <a:cxnLst/>
            <a:rect l="l" t="t" r="r" b="b"/>
            <a:pathLst>
              <a:path w="1066800">
                <a:moveTo>
                  <a:pt x="0" y="0"/>
                </a:moveTo>
                <a:lnTo>
                  <a:pt x="1066799" y="0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477000" y="3124200"/>
            <a:ext cx="381000" cy="152400"/>
          </a:xfrm>
          <a:custGeom>
            <a:avLst/>
            <a:gdLst/>
            <a:ahLst/>
            <a:cxnLst/>
            <a:rect l="l" t="t" r="r" b="b"/>
            <a:pathLst>
              <a:path w="381000" h="152400">
                <a:moveTo>
                  <a:pt x="0" y="152399"/>
                </a:moveTo>
                <a:lnTo>
                  <a:pt x="380999" y="0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477000" y="3276600"/>
            <a:ext cx="381000" cy="152400"/>
          </a:xfrm>
          <a:custGeom>
            <a:avLst/>
            <a:gdLst/>
            <a:ahLst/>
            <a:cxnLst/>
            <a:rect l="l" t="t" r="r" b="b"/>
            <a:pathLst>
              <a:path w="381000" h="152400">
                <a:moveTo>
                  <a:pt x="0" y="0"/>
                </a:moveTo>
                <a:lnTo>
                  <a:pt x="380999" y="152399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840729" y="4741302"/>
            <a:ext cx="7917180" cy="18637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374900">
              <a:lnSpc>
                <a:spcPct val="100000"/>
              </a:lnSpc>
            </a:pPr>
            <a:r>
              <a:rPr sz="1800" spc="-5" dirty="0">
                <a:solidFill>
                  <a:srgbClr val="FF6500"/>
                </a:solidFill>
                <a:latin typeface="Times New Roman"/>
                <a:cs typeface="Times New Roman"/>
              </a:rPr>
              <a:t>M</a:t>
            </a:r>
            <a:r>
              <a:rPr sz="1800" dirty="0">
                <a:solidFill>
                  <a:srgbClr val="FF6500"/>
                </a:solidFill>
                <a:latin typeface="Times New Roman"/>
                <a:cs typeface="Times New Roman"/>
              </a:rPr>
              <a:t>a</a:t>
            </a:r>
            <a:r>
              <a:rPr sz="1800" spc="-15" dirty="0">
                <a:solidFill>
                  <a:srgbClr val="FF6500"/>
                </a:solidFill>
                <a:latin typeface="Times New Roman"/>
                <a:cs typeface="Times New Roman"/>
              </a:rPr>
              <a:t>n</a:t>
            </a:r>
            <a:r>
              <a:rPr sz="1800" spc="20" dirty="0">
                <a:solidFill>
                  <a:srgbClr val="FF6500"/>
                </a:solidFill>
                <a:latin typeface="Times New Roman"/>
                <a:cs typeface="Times New Roman"/>
              </a:rPr>
              <a:t>y</a:t>
            </a:r>
            <a:r>
              <a:rPr sz="1800" dirty="0">
                <a:solidFill>
                  <a:srgbClr val="FF6500"/>
                </a:solidFill>
                <a:latin typeface="Times New Roman"/>
                <a:cs typeface="Times New Roman"/>
              </a:rPr>
              <a:t>-to</a:t>
            </a:r>
            <a:r>
              <a:rPr sz="1800" spc="-10" dirty="0">
                <a:solidFill>
                  <a:srgbClr val="FF650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FF6500"/>
                </a:solidFill>
                <a:latin typeface="Times New Roman"/>
                <a:cs typeface="Times New Roman"/>
              </a:rPr>
              <a:t>M</a:t>
            </a:r>
            <a:r>
              <a:rPr sz="1800" dirty="0">
                <a:solidFill>
                  <a:srgbClr val="FF6500"/>
                </a:solidFill>
                <a:latin typeface="Times New Roman"/>
                <a:cs typeface="Times New Roman"/>
              </a:rPr>
              <a:t>a</a:t>
            </a:r>
            <a:r>
              <a:rPr sz="1800" spc="-15" dirty="0">
                <a:solidFill>
                  <a:srgbClr val="FF6500"/>
                </a:solidFill>
                <a:latin typeface="Times New Roman"/>
                <a:cs typeface="Times New Roman"/>
              </a:rPr>
              <a:t>n</a:t>
            </a:r>
            <a:r>
              <a:rPr sz="1800" dirty="0">
                <a:solidFill>
                  <a:srgbClr val="FF6500"/>
                </a:solidFill>
                <a:latin typeface="Times New Roman"/>
                <a:cs typeface="Times New Roman"/>
              </a:rPr>
              <a:t>y</a:t>
            </a:r>
            <a:r>
              <a:rPr sz="1800" spc="15" dirty="0">
                <a:solidFill>
                  <a:srgbClr val="FF6500"/>
                </a:solidFill>
                <a:latin typeface="Times New Roman"/>
                <a:cs typeface="Times New Roman"/>
              </a:rPr>
              <a:t> </a:t>
            </a:r>
            <a:r>
              <a:rPr sz="1800" spc="-15" dirty="0">
                <a:solidFill>
                  <a:srgbClr val="FF6500"/>
                </a:solidFill>
                <a:latin typeface="Times New Roman"/>
                <a:cs typeface="Times New Roman"/>
              </a:rPr>
              <a:t>r</a:t>
            </a:r>
            <a:r>
              <a:rPr sz="1800" dirty="0">
                <a:solidFill>
                  <a:srgbClr val="FF6500"/>
                </a:solidFill>
                <a:latin typeface="Times New Roman"/>
                <a:cs typeface="Times New Roman"/>
              </a:rPr>
              <a:t>ela</a:t>
            </a:r>
            <a:r>
              <a:rPr sz="1800" spc="-10" dirty="0">
                <a:solidFill>
                  <a:srgbClr val="FF6500"/>
                </a:solidFill>
                <a:latin typeface="Times New Roman"/>
                <a:cs typeface="Times New Roman"/>
              </a:rPr>
              <a:t>t</a:t>
            </a:r>
            <a:r>
              <a:rPr sz="1800" dirty="0">
                <a:solidFill>
                  <a:srgbClr val="FF6500"/>
                </a:solidFill>
                <a:latin typeface="Times New Roman"/>
                <a:cs typeface="Times New Roman"/>
              </a:rPr>
              <a:t>ion</a:t>
            </a:r>
            <a:r>
              <a:rPr sz="1800" spc="-5" dirty="0">
                <a:solidFill>
                  <a:srgbClr val="FF6500"/>
                </a:solidFill>
                <a:latin typeface="Times New Roman"/>
                <a:cs typeface="Times New Roman"/>
              </a:rPr>
              <a:t>s</a:t>
            </a:r>
            <a:r>
              <a:rPr sz="1800" dirty="0">
                <a:solidFill>
                  <a:srgbClr val="FF6500"/>
                </a:solidFill>
                <a:latin typeface="Times New Roman"/>
                <a:cs typeface="Times New Roman"/>
              </a:rPr>
              <a:t>hip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8"/>
              </a:spcBef>
            </a:pPr>
            <a:endParaRPr sz="1800">
              <a:latin typeface="Times New Roman"/>
              <a:cs typeface="Times New Roman"/>
            </a:endParaRPr>
          </a:p>
          <a:p>
            <a:pPr marL="12700" marR="5080" algn="just">
              <a:lnSpc>
                <a:spcPct val="99800"/>
              </a:lnSpc>
            </a:pP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ch</a:t>
            </a:r>
            <a:r>
              <a:rPr sz="2400" spc="18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p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l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y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spc="18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y</a:t>
            </a:r>
            <a:r>
              <a:rPr sz="2400" spc="17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p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l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te</a:t>
            </a:r>
            <a:r>
              <a:rPr sz="2400" spc="18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re</a:t>
            </a:r>
            <a:r>
              <a:rPr sz="2400" spc="18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ha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2400" spc="18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spc="19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ou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rs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,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d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ch </a:t>
            </a:r>
            <a:r>
              <a:rPr sz="2400" spc="30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c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rse </a:t>
            </a:r>
            <a:r>
              <a:rPr sz="2400" spc="30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y </a:t>
            </a:r>
            <a:r>
              <a:rPr sz="2400" spc="30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b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 </a:t>
            </a:r>
            <a:r>
              <a:rPr sz="2400" spc="30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p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l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d </a:t>
            </a:r>
            <a:r>
              <a:rPr sz="2400" spc="30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b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y </a:t>
            </a:r>
            <a:r>
              <a:rPr sz="2400" spc="30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re    </a:t>
            </a:r>
            <a:r>
              <a:rPr sz="2400" spc="-6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ha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n </a:t>
            </a:r>
            <a:r>
              <a:rPr sz="2400" spc="29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p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l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y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866901" y="3148721"/>
            <a:ext cx="1219200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sz="1800" dirty="0">
                <a:latin typeface="Times New Roman"/>
                <a:cs typeface="Times New Roman"/>
              </a:rPr>
              <a:t>E</a:t>
            </a:r>
            <a:r>
              <a:rPr sz="1800" spc="-5" dirty="0">
                <a:latin typeface="Times New Roman"/>
                <a:cs typeface="Times New Roman"/>
              </a:rPr>
              <a:t>MP</a:t>
            </a:r>
            <a:r>
              <a:rPr sz="1800" dirty="0">
                <a:latin typeface="Times New Roman"/>
                <a:cs typeface="Times New Roman"/>
              </a:rPr>
              <a:t>L</a:t>
            </a:r>
            <a:r>
              <a:rPr sz="1800" spc="-5" dirty="0">
                <a:latin typeface="Times New Roman"/>
                <a:cs typeface="Times New Roman"/>
              </a:rPr>
              <a:t>OY</a:t>
            </a:r>
            <a:r>
              <a:rPr sz="1800" dirty="0">
                <a:latin typeface="Times New Roman"/>
                <a:cs typeface="Times New Roman"/>
              </a:rPr>
              <a:t>EE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643631" y="3148721"/>
            <a:ext cx="929005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sz="1800" dirty="0">
                <a:latin typeface="Times New Roman"/>
                <a:cs typeface="Times New Roman"/>
              </a:rPr>
              <a:t>co</a:t>
            </a:r>
            <a:r>
              <a:rPr sz="1800" spc="-10" dirty="0">
                <a:latin typeface="Times New Roman"/>
                <a:cs typeface="Times New Roman"/>
              </a:rPr>
              <a:t>m</a:t>
            </a:r>
            <a:r>
              <a:rPr sz="1800" dirty="0">
                <a:latin typeface="Times New Roman"/>
                <a:cs typeface="Times New Roman"/>
              </a:rPr>
              <a:t>pletes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207001" y="3148721"/>
            <a:ext cx="900430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sz="1800" spc="-5" dirty="0">
                <a:latin typeface="Times New Roman"/>
                <a:cs typeface="Times New Roman"/>
              </a:rPr>
              <a:t>COURS</a:t>
            </a:r>
            <a:r>
              <a:rPr sz="1800" dirty="0">
                <a:latin typeface="Times New Roman"/>
                <a:cs typeface="Times New Roman"/>
              </a:rPr>
              <a:t>E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761987" y="990600"/>
            <a:ext cx="8610600" cy="0"/>
          </a:xfrm>
          <a:custGeom>
            <a:avLst/>
            <a:gdLst/>
            <a:ahLst/>
            <a:cxnLst/>
            <a:rect l="l" t="t" r="r" b="b"/>
            <a:pathLst>
              <a:path w="8610600">
                <a:moveTo>
                  <a:pt x="0" y="0"/>
                </a:moveTo>
                <a:lnTo>
                  <a:pt x="8610611" y="0"/>
                </a:lnTo>
              </a:path>
            </a:pathLst>
          </a:custGeom>
          <a:ln w="571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2555">
              <a:lnSpc>
                <a:spcPct val="100000"/>
              </a:lnSpc>
            </a:pPr>
            <a:fld id="{81D60167-4931-47E6-BA6A-407CBD079E47}" type="slidenum">
              <a:rPr dirty="0"/>
              <a:pPr marL="122555">
                <a:lnSpc>
                  <a:spcPct val="100000"/>
                </a:lnSpc>
              </a:pPr>
              <a:t>91</a:t>
            </a:fld>
            <a:endParaRPr dirty="0"/>
          </a:p>
        </p:txBody>
      </p:sp>
      <p:sp>
        <p:nvSpPr>
          <p:cNvPr id="21" name="object 2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S</a:t>
            </a:r>
            <a:r>
              <a:rPr spc="-10" dirty="0"/>
              <a:t>o</a:t>
            </a:r>
            <a:r>
              <a:rPr spc="-5" dirty="0"/>
              <a:t>f</a:t>
            </a:r>
            <a:r>
              <a:rPr dirty="0"/>
              <a:t>t</a:t>
            </a:r>
            <a:r>
              <a:rPr spc="-20" dirty="0"/>
              <a:t>w</a:t>
            </a:r>
            <a:r>
              <a:rPr dirty="0"/>
              <a:t>a</a:t>
            </a:r>
            <a:r>
              <a:rPr spc="-5" dirty="0"/>
              <a:t>r</a:t>
            </a:r>
            <a:r>
              <a:rPr dirty="0"/>
              <a:t>e</a:t>
            </a:r>
            <a:r>
              <a:rPr spc="-5" dirty="0"/>
              <a:t> </a:t>
            </a:r>
            <a:r>
              <a:rPr dirty="0"/>
              <a:t>E</a:t>
            </a:r>
            <a:r>
              <a:rPr spc="5" dirty="0"/>
              <a:t>n</a:t>
            </a:r>
            <a:r>
              <a:rPr spc="-10" dirty="0"/>
              <a:t>g</a:t>
            </a:r>
            <a:r>
              <a:rPr dirty="0"/>
              <a:t>i</a:t>
            </a:r>
            <a:r>
              <a:rPr spc="5" dirty="0"/>
              <a:t>n</a:t>
            </a:r>
            <a:r>
              <a:rPr spc="-10" dirty="0"/>
              <a:t>ee</a:t>
            </a:r>
            <a:r>
              <a:rPr spc="-5" dirty="0"/>
              <a:t>r</a:t>
            </a:r>
            <a:r>
              <a:rPr spc="-10" dirty="0"/>
              <a:t>i</a:t>
            </a:r>
            <a:r>
              <a:rPr spc="5" dirty="0"/>
              <a:t>n</a:t>
            </a:r>
            <a:r>
              <a:rPr dirty="0"/>
              <a:t>g</a:t>
            </a:r>
            <a:r>
              <a:rPr spc="-5" dirty="0"/>
              <a:t> </a:t>
            </a:r>
            <a:r>
              <a:rPr spc="-20" dirty="0"/>
              <a:t>(</a:t>
            </a:r>
            <a:r>
              <a:rPr spc="-10" dirty="0"/>
              <a:t>3</a:t>
            </a:r>
            <a:r>
              <a:rPr sz="750" baseline="22222" dirty="0"/>
              <a:t>rd </a:t>
            </a:r>
            <a:r>
              <a:rPr sz="750" spc="-75" baseline="22222" dirty="0"/>
              <a:t> </a:t>
            </a:r>
            <a:r>
              <a:rPr sz="800" spc="-10" dirty="0"/>
              <a:t>ed</a:t>
            </a:r>
            <a:r>
              <a:rPr sz="800" dirty="0"/>
              <a:t>.</a:t>
            </a:r>
            <a:r>
              <a:rPr sz="800" spc="-5" dirty="0"/>
              <a:t>)</a:t>
            </a:r>
            <a:r>
              <a:rPr sz="800" dirty="0"/>
              <a:t>,</a:t>
            </a:r>
            <a:r>
              <a:rPr sz="800" spc="-5" dirty="0"/>
              <a:t> </a:t>
            </a:r>
            <a:r>
              <a:rPr sz="800" dirty="0"/>
              <a:t>By</a:t>
            </a:r>
            <a:r>
              <a:rPr sz="800" spc="-15" dirty="0"/>
              <a:t> </a:t>
            </a:r>
            <a:r>
              <a:rPr sz="800" spc="-20" dirty="0"/>
              <a:t>K</a:t>
            </a:r>
            <a:r>
              <a:rPr sz="800" spc="15" dirty="0"/>
              <a:t>.</a:t>
            </a:r>
            <a:r>
              <a:rPr sz="800" dirty="0"/>
              <a:t>K</a:t>
            </a:r>
            <a:r>
              <a:rPr sz="800" spc="-15" dirty="0"/>
              <a:t> </a:t>
            </a:r>
            <a:r>
              <a:rPr sz="800" spc="-5" dirty="0"/>
              <a:t>A</a:t>
            </a:r>
            <a:r>
              <a:rPr sz="800" spc="-10" dirty="0"/>
              <a:t>gg</a:t>
            </a:r>
            <a:r>
              <a:rPr sz="800" dirty="0"/>
              <a:t>a</a:t>
            </a:r>
            <a:r>
              <a:rPr sz="800" spc="-5" dirty="0"/>
              <a:t>r</a:t>
            </a:r>
            <a:r>
              <a:rPr sz="800" spc="-20" dirty="0"/>
              <a:t>w</a:t>
            </a:r>
            <a:r>
              <a:rPr sz="800" dirty="0"/>
              <a:t>al</a:t>
            </a:r>
            <a:r>
              <a:rPr sz="800" spc="5" dirty="0"/>
              <a:t> </a:t>
            </a:r>
            <a:r>
              <a:rPr sz="800" dirty="0"/>
              <a:t>&amp;</a:t>
            </a:r>
            <a:r>
              <a:rPr sz="800" spc="-10" dirty="0"/>
              <a:t> </a:t>
            </a:r>
            <a:r>
              <a:rPr sz="800" spc="-5" dirty="0"/>
              <a:t>Y</a:t>
            </a:r>
            <a:r>
              <a:rPr sz="800" spc="-10" dirty="0"/>
              <a:t>oge</a:t>
            </a:r>
            <a:r>
              <a:rPr sz="800" spc="-5" dirty="0"/>
              <a:t>s</a:t>
            </a:r>
            <a:r>
              <a:rPr sz="800" dirty="0"/>
              <a:t>h</a:t>
            </a:r>
            <a:r>
              <a:rPr sz="800" spc="10" dirty="0"/>
              <a:t> </a:t>
            </a:r>
            <a:r>
              <a:rPr sz="800" spc="-5" dirty="0"/>
              <a:t>S</a:t>
            </a:r>
            <a:r>
              <a:rPr sz="800" dirty="0"/>
              <a:t>i</a:t>
            </a:r>
            <a:r>
              <a:rPr sz="800" spc="5" dirty="0"/>
              <a:t>n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dirty="0"/>
              <a:t>C</a:t>
            </a:r>
            <a:r>
              <a:rPr sz="800" spc="-20" dirty="0"/>
              <a:t>o</a:t>
            </a:r>
            <a:r>
              <a:rPr sz="800" spc="5" dirty="0"/>
              <a:t>p</a:t>
            </a:r>
            <a:r>
              <a:rPr sz="800" spc="-20" dirty="0"/>
              <a:t>y</a:t>
            </a:r>
            <a:r>
              <a:rPr sz="800" spc="-5" dirty="0"/>
              <a:t>r</a:t>
            </a:r>
            <a:r>
              <a:rPr sz="800" dirty="0"/>
              <a:t>i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t</a:t>
            </a:r>
            <a:r>
              <a:rPr sz="800" spc="5" dirty="0"/>
              <a:t> </a:t>
            </a:r>
            <a:r>
              <a:rPr sz="800" dirty="0"/>
              <a:t>©</a:t>
            </a:r>
            <a:r>
              <a:rPr sz="800" spc="5" dirty="0"/>
              <a:t> </a:t>
            </a:r>
            <a:r>
              <a:rPr sz="800" spc="-5" dirty="0"/>
              <a:t>N</a:t>
            </a:r>
            <a:r>
              <a:rPr sz="800" spc="-10" dirty="0"/>
              <a:t>e</a:t>
            </a:r>
            <a:r>
              <a:rPr sz="800" dirty="0"/>
              <a:t>w</a:t>
            </a:r>
            <a:r>
              <a:rPr sz="800" spc="-15" dirty="0"/>
              <a:t> </a:t>
            </a:r>
            <a:r>
              <a:rPr sz="800" spc="-20" dirty="0"/>
              <a:t>A</a:t>
            </a:r>
            <a:r>
              <a:rPr sz="800" spc="-10" dirty="0"/>
              <a:t>g</a:t>
            </a:r>
            <a:r>
              <a:rPr sz="800" dirty="0"/>
              <a:t>e</a:t>
            </a:r>
            <a:r>
              <a:rPr sz="800" spc="5" dirty="0"/>
              <a:t> </a:t>
            </a:r>
            <a:r>
              <a:rPr sz="800" spc="-30" dirty="0"/>
              <a:t>I</a:t>
            </a:r>
            <a:r>
              <a:rPr sz="800" spc="5" dirty="0"/>
              <a:t>n</a:t>
            </a:r>
            <a:r>
              <a:rPr sz="800" dirty="0"/>
              <a:t>t</a:t>
            </a:r>
            <a:r>
              <a:rPr sz="800" spc="-10" dirty="0"/>
              <a:t>e</a:t>
            </a:r>
            <a:r>
              <a:rPr sz="800" spc="-5" dirty="0"/>
              <a:t>r</a:t>
            </a:r>
            <a:r>
              <a:rPr sz="800" spc="5" dirty="0"/>
              <a:t>n</a:t>
            </a:r>
            <a:r>
              <a:rPr sz="800" dirty="0"/>
              <a:t>ati</a:t>
            </a:r>
            <a:r>
              <a:rPr sz="800" spc="-20" dirty="0"/>
              <a:t>o</a:t>
            </a:r>
            <a:r>
              <a:rPr sz="800" spc="-10" dirty="0"/>
              <a:t>n</a:t>
            </a:r>
            <a:r>
              <a:rPr sz="800" dirty="0"/>
              <a:t>al</a:t>
            </a:r>
            <a:r>
              <a:rPr sz="800" spc="-5" dirty="0"/>
              <a:t> P</a:t>
            </a:r>
            <a:r>
              <a:rPr sz="800" spc="5" dirty="0"/>
              <a:t>ub</a:t>
            </a:r>
            <a:r>
              <a:rPr sz="800" spc="-10" dirty="0"/>
              <a:t>l</a:t>
            </a:r>
            <a:r>
              <a:rPr sz="800" dirty="0"/>
              <a:t>i</a:t>
            </a:r>
            <a:r>
              <a:rPr sz="800" spc="-5" dirty="0"/>
              <a:t>s</a:t>
            </a:r>
            <a:r>
              <a:rPr sz="800" spc="-10" dirty="0"/>
              <a:t>he</a:t>
            </a:r>
            <a:r>
              <a:rPr sz="800" spc="-5" dirty="0"/>
              <a:t>rs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spc="-10" dirty="0"/>
              <a:t>20</a:t>
            </a:r>
            <a:r>
              <a:rPr sz="800" spc="5" dirty="0"/>
              <a:t>0</a:t>
            </a:r>
            <a:r>
              <a:rPr sz="800" dirty="0"/>
              <a:t>7</a:t>
            </a:r>
            <a:endParaRPr sz="800"/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0741" y="557425"/>
            <a:ext cx="4938395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124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6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4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09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43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6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80" dirty="0">
                <a:solidFill>
                  <a:srgbClr val="3232FF"/>
                </a:solidFill>
                <a:latin typeface="Arial"/>
                <a:cs typeface="Arial"/>
              </a:rPr>
              <a:t>!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8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10" dirty="0">
                <a:solidFill>
                  <a:srgbClr val="3232FF"/>
                </a:solidFill>
                <a:latin typeface="Times New Roman"/>
                <a:cs typeface="Times New Roman"/>
              </a:rPr>
              <a:t> </a:t>
            </a:r>
            <a:r>
              <a:rPr sz="3600" spc="150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09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4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7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09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2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29" y="1123381"/>
            <a:ext cx="7468234" cy="10001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u="heavy" spc="-5" dirty="0">
                <a:latin typeface="Arial"/>
                <a:cs typeface="Arial"/>
              </a:rPr>
              <a:t>D</a:t>
            </a:r>
            <a:r>
              <a:rPr sz="2400" u="heavy" spc="5" dirty="0">
                <a:latin typeface="Arial"/>
                <a:cs typeface="Arial"/>
              </a:rPr>
              <a:t>e</a:t>
            </a:r>
            <a:r>
              <a:rPr sz="2400" u="heavy" spc="-5" dirty="0">
                <a:latin typeface="Arial"/>
                <a:cs typeface="Arial"/>
              </a:rPr>
              <a:t>g</a:t>
            </a:r>
            <a:r>
              <a:rPr sz="2400" u="heavy" dirty="0">
                <a:latin typeface="Arial"/>
                <a:cs typeface="Arial"/>
              </a:rPr>
              <a:t>r</a:t>
            </a:r>
            <a:r>
              <a:rPr sz="2400" u="heavy" spc="-5" dirty="0">
                <a:latin typeface="Arial"/>
                <a:cs typeface="Arial"/>
              </a:rPr>
              <a:t>e</a:t>
            </a:r>
            <a:r>
              <a:rPr sz="2400" u="heavy" dirty="0">
                <a:latin typeface="Arial"/>
                <a:cs typeface="Arial"/>
              </a:rPr>
              <a:t>e </a:t>
            </a:r>
            <a:r>
              <a:rPr sz="2400" u="heavy" spc="-5" dirty="0">
                <a:latin typeface="Arial"/>
                <a:cs typeface="Arial"/>
              </a:rPr>
              <a:t>o</a:t>
            </a:r>
            <a:r>
              <a:rPr sz="2400" u="heavy" dirty="0">
                <a:latin typeface="Arial"/>
                <a:cs typeface="Arial"/>
              </a:rPr>
              <a:t>f</a:t>
            </a:r>
            <a:r>
              <a:rPr sz="2400" u="heavy" spc="5" dirty="0">
                <a:latin typeface="Arial"/>
                <a:cs typeface="Arial"/>
              </a:rPr>
              <a:t> </a:t>
            </a:r>
            <a:r>
              <a:rPr sz="2400" u="heavy" spc="-10" dirty="0">
                <a:latin typeface="Arial"/>
                <a:cs typeface="Arial"/>
              </a:rPr>
              <a:t>r</a:t>
            </a:r>
            <a:r>
              <a:rPr sz="2400" u="heavy" spc="-5" dirty="0">
                <a:latin typeface="Arial"/>
                <a:cs typeface="Arial"/>
              </a:rPr>
              <a:t>e</a:t>
            </a:r>
            <a:r>
              <a:rPr sz="2400" u="heavy" spc="5" dirty="0">
                <a:latin typeface="Arial"/>
                <a:cs typeface="Arial"/>
              </a:rPr>
              <a:t>l</a:t>
            </a:r>
            <a:r>
              <a:rPr sz="2400" u="heavy" spc="-5" dirty="0">
                <a:latin typeface="Arial"/>
                <a:cs typeface="Arial"/>
              </a:rPr>
              <a:t>a</a:t>
            </a:r>
            <a:r>
              <a:rPr sz="2400" u="heavy" dirty="0">
                <a:latin typeface="Arial"/>
                <a:cs typeface="Arial"/>
              </a:rPr>
              <a:t>t</a:t>
            </a:r>
            <a:r>
              <a:rPr sz="2400" u="heavy" spc="-5" dirty="0">
                <a:latin typeface="Arial"/>
                <a:cs typeface="Arial"/>
              </a:rPr>
              <a:t>i</a:t>
            </a:r>
            <a:r>
              <a:rPr sz="2400" u="heavy" spc="5" dirty="0">
                <a:latin typeface="Arial"/>
                <a:cs typeface="Arial"/>
              </a:rPr>
              <a:t>o</a:t>
            </a:r>
            <a:r>
              <a:rPr sz="2400" u="heavy" spc="-5" dirty="0">
                <a:latin typeface="Arial"/>
                <a:cs typeface="Arial"/>
              </a:rPr>
              <a:t>n</a:t>
            </a:r>
            <a:r>
              <a:rPr sz="2400" u="heavy" dirty="0">
                <a:latin typeface="Arial"/>
                <a:cs typeface="Arial"/>
              </a:rPr>
              <a:t>s</a:t>
            </a:r>
            <a:r>
              <a:rPr sz="2400" u="heavy" spc="5" dirty="0">
                <a:latin typeface="Arial"/>
                <a:cs typeface="Arial"/>
              </a:rPr>
              <a:t>h</a:t>
            </a:r>
            <a:r>
              <a:rPr sz="2400" u="heavy" spc="-5" dirty="0">
                <a:latin typeface="Arial"/>
                <a:cs typeface="Arial"/>
              </a:rPr>
              <a:t>i</a:t>
            </a:r>
            <a:r>
              <a:rPr sz="2400" u="heavy" dirty="0">
                <a:latin typeface="Arial"/>
                <a:cs typeface="Arial"/>
              </a:rPr>
              <a:t>p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9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spc="-10" dirty="0">
                <a:latin typeface="Arial"/>
                <a:cs typeface="Arial"/>
              </a:rPr>
              <a:t>I</a:t>
            </a:r>
            <a:r>
              <a:rPr sz="2000" dirty="0">
                <a:latin typeface="Arial"/>
                <a:cs typeface="Arial"/>
              </a:rPr>
              <a:t>t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i</a:t>
            </a:r>
            <a:r>
              <a:rPr sz="2000" dirty="0">
                <a:latin typeface="Arial"/>
                <a:cs typeface="Arial"/>
              </a:rPr>
              <a:t>s </a:t>
            </a:r>
            <a:r>
              <a:rPr sz="2000" spc="-10" dirty="0">
                <a:latin typeface="Arial"/>
                <a:cs typeface="Arial"/>
              </a:rPr>
              <a:t>t</a:t>
            </a:r>
            <a:r>
              <a:rPr sz="2000" spc="-15" dirty="0">
                <a:latin typeface="Arial"/>
                <a:cs typeface="Arial"/>
              </a:rPr>
              <a:t>h</a:t>
            </a:r>
            <a:r>
              <a:rPr sz="2000" dirty="0">
                <a:latin typeface="Arial"/>
                <a:cs typeface="Arial"/>
              </a:rPr>
              <a:t>e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n</a:t>
            </a:r>
            <a:r>
              <a:rPr sz="2000" spc="-15" dirty="0">
                <a:latin typeface="Arial"/>
                <a:cs typeface="Arial"/>
              </a:rPr>
              <a:t>u</a:t>
            </a:r>
            <a:r>
              <a:rPr sz="2000" spc="-5" dirty="0">
                <a:latin typeface="Arial"/>
                <a:cs typeface="Arial"/>
              </a:rPr>
              <a:t>m</a:t>
            </a:r>
            <a:r>
              <a:rPr sz="2000" spc="-15" dirty="0">
                <a:latin typeface="Arial"/>
                <a:cs typeface="Arial"/>
              </a:rPr>
              <a:t>b</a:t>
            </a:r>
            <a:r>
              <a:rPr sz="2000" dirty="0">
                <a:latin typeface="Arial"/>
                <a:cs typeface="Arial"/>
              </a:rPr>
              <a:t>er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of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e</a:t>
            </a:r>
            <a:r>
              <a:rPr sz="2000" spc="-15" dirty="0">
                <a:latin typeface="Arial"/>
                <a:cs typeface="Arial"/>
              </a:rPr>
              <a:t>n</a:t>
            </a:r>
            <a:r>
              <a:rPr sz="2000" spc="-10" dirty="0">
                <a:latin typeface="Arial"/>
                <a:cs typeface="Arial"/>
              </a:rPr>
              <a:t>t</a:t>
            </a:r>
            <a:r>
              <a:rPr sz="2000" spc="-5" dirty="0">
                <a:latin typeface="Arial"/>
                <a:cs typeface="Arial"/>
              </a:rPr>
              <a:t>i</a:t>
            </a:r>
            <a:r>
              <a:rPr sz="2000" spc="-10" dirty="0">
                <a:latin typeface="Arial"/>
                <a:cs typeface="Arial"/>
              </a:rPr>
              <a:t>t</a:t>
            </a:r>
            <a:r>
              <a:rPr sz="2000" dirty="0">
                <a:latin typeface="Arial"/>
                <a:cs typeface="Arial"/>
              </a:rPr>
              <a:t>y</a:t>
            </a:r>
            <a:r>
              <a:rPr sz="2000" spc="-10" dirty="0">
                <a:latin typeface="Arial"/>
                <a:cs typeface="Arial"/>
              </a:rPr>
              <a:t> ty</a:t>
            </a:r>
            <a:r>
              <a:rPr sz="2000" dirty="0">
                <a:latin typeface="Arial"/>
                <a:cs typeface="Arial"/>
              </a:rPr>
              <a:t>pes</a:t>
            </a:r>
            <a:r>
              <a:rPr sz="2000" spc="-10" dirty="0">
                <a:latin typeface="Arial"/>
                <a:cs typeface="Arial"/>
              </a:rPr>
              <a:t> t</a:t>
            </a:r>
            <a:r>
              <a:rPr sz="2000" dirty="0">
                <a:latin typeface="Arial"/>
                <a:cs typeface="Arial"/>
              </a:rPr>
              <a:t>hat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p</a:t>
            </a:r>
            <a:r>
              <a:rPr sz="2000" spc="-15" dirty="0">
                <a:latin typeface="Arial"/>
                <a:cs typeface="Arial"/>
              </a:rPr>
              <a:t>a</a:t>
            </a:r>
            <a:r>
              <a:rPr sz="2000" dirty="0">
                <a:latin typeface="Arial"/>
                <a:cs typeface="Arial"/>
              </a:rPr>
              <a:t>r</a:t>
            </a:r>
            <a:r>
              <a:rPr sz="2000" spc="-10" dirty="0">
                <a:latin typeface="Arial"/>
                <a:cs typeface="Arial"/>
              </a:rPr>
              <a:t>t</a:t>
            </a:r>
            <a:r>
              <a:rPr sz="2000" spc="-15" dirty="0">
                <a:latin typeface="Arial"/>
                <a:cs typeface="Arial"/>
              </a:rPr>
              <a:t>i</a:t>
            </a:r>
            <a:r>
              <a:rPr sz="2000" spc="5" dirty="0">
                <a:latin typeface="Arial"/>
                <a:cs typeface="Arial"/>
              </a:rPr>
              <a:t>c</a:t>
            </a:r>
            <a:r>
              <a:rPr sz="2000" spc="-5" dirty="0">
                <a:latin typeface="Arial"/>
                <a:cs typeface="Arial"/>
              </a:rPr>
              <a:t>i</a:t>
            </a:r>
            <a:r>
              <a:rPr sz="2000" dirty="0">
                <a:latin typeface="Arial"/>
                <a:cs typeface="Arial"/>
              </a:rPr>
              <a:t>pa</a:t>
            </a:r>
            <a:r>
              <a:rPr sz="2000" spc="-10" dirty="0">
                <a:latin typeface="Arial"/>
                <a:cs typeface="Arial"/>
              </a:rPr>
              <a:t>t</a:t>
            </a:r>
            <a:r>
              <a:rPr sz="2000" spc="-15" dirty="0">
                <a:latin typeface="Arial"/>
                <a:cs typeface="Arial"/>
              </a:rPr>
              <a:t>e</a:t>
            </a:r>
            <a:r>
              <a:rPr sz="2000" dirty="0">
                <a:latin typeface="Arial"/>
                <a:cs typeface="Arial"/>
              </a:rPr>
              <a:t>s </a:t>
            </a:r>
            <a:r>
              <a:rPr sz="2000" spc="-5" dirty="0">
                <a:latin typeface="Arial"/>
                <a:cs typeface="Arial"/>
              </a:rPr>
              <a:t>i</a:t>
            </a:r>
            <a:r>
              <a:rPr sz="2000" dirty="0">
                <a:latin typeface="Arial"/>
                <a:cs typeface="Arial"/>
              </a:rPr>
              <a:t>n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t</a:t>
            </a:r>
            <a:r>
              <a:rPr sz="2000" spc="-15" dirty="0">
                <a:latin typeface="Arial"/>
                <a:cs typeface="Arial"/>
              </a:rPr>
              <a:t>ha</a:t>
            </a:r>
            <a:r>
              <a:rPr sz="2000" dirty="0">
                <a:latin typeface="Arial"/>
                <a:cs typeface="Arial"/>
              </a:rPr>
              <a:t>t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re</a:t>
            </a:r>
            <a:r>
              <a:rPr sz="2000" spc="-5" dirty="0">
                <a:latin typeface="Arial"/>
                <a:cs typeface="Arial"/>
              </a:rPr>
              <a:t>l</a:t>
            </a:r>
            <a:r>
              <a:rPr sz="2000" dirty="0">
                <a:latin typeface="Arial"/>
                <a:cs typeface="Arial"/>
              </a:rPr>
              <a:t>a</a:t>
            </a:r>
            <a:r>
              <a:rPr sz="2000" spc="-10" dirty="0">
                <a:latin typeface="Arial"/>
                <a:cs typeface="Arial"/>
              </a:rPr>
              <a:t>t</a:t>
            </a:r>
            <a:r>
              <a:rPr sz="2000" spc="-5" dirty="0">
                <a:latin typeface="Arial"/>
                <a:cs typeface="Arial"/>
              </a:rPr>
              <a:t>i</a:t>
            </a:r>
            <a:r>
              <a:rPr sz="2000" dirty="0">
                <a:latin typeface="Arial"/>
                <a:cs typeface="Arial"/>
              </a:rPr>
              <a:t>o</a:t>
            </a:r>
            <a:r>
              <a:rPr sz="2000" spc="-15" dirty="0">
                <a:latin typeface="Arial"/>
                <a:cs typeface="Arial"/>
              </a:rPr>
              <a:t>n</a:t>
            </a:r>
            <a:r>
              <a:rPr sz="2000" spc="5" dirty="0">
                <a:latin typeface="Arial"/>
                <a:cs typeface="Arial"/>
              </a:rPr>
              <a:t>s</a:t>
            </a:r>
            <a:r>
              <a:rPr sz="2000" dirty="0">
                <a:latin typeface="Arial"/>
                <a:cs typeface="Arial"/>
              </a:rPr>
              <a:t>h</a:t>
            </a:r>
            <a:r>
              <a:rPr sz="2000" spc="-5" dirty="0">
                <a:latin typeface="Arial"/>
                <a:cs typeface="Arial"/>
              </a:rPr>
              <a:t>i</a:t>
            </a:r>
            <a:r>
              <a:rPr sz="2000" dirty="0">
                <a:latin typeface="Arial"/>
                <a:cs typeface="Arial"/>
              </a:rPr>
              <a:t>p.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438400" y="2209800"/>
            <a:ext cx="2971800" cy="533400"/>
          </a:xfrm>
          <a:custGeom>
            <a:avLst/>
            <a:gdLst/>
            <a:ahLst/>
            <a:cxnLst/>
            <a:rect l="l" t="t" r="r" b="b"/>
            <a:pathLst>
              <a:path w="2971800" h="533400">
                <a:moveTo>
                  <a:pt x="2971799" y="0"/>
                </a:moveTo>
                <a:lnTo>
                  <a:pt x="0" y="533399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410200" y="2209800"/>
            <a:ext cx="3352800" cy="533400"/>
          </a:xfrm>
          <a:custGeom>
            <a:avLst/>
            <a:gdLst/>
            <a:ahLst/>
            <a:cxnLst/>
            <a:rect l="l" t="t" r="r" b="b"/>
            <a:pathLst>
              <a:path w="3352800" h="533400">
                <a:moveTo>
                  <a:pt x="0" y="0"/>
                </a:moveTo>
                <a:lnTo>
                  <a:pt x="3352799" y="533399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876800" y="2743200"/>
            <a:ext cx="990600" cy="533400"/>
          </a:xfrm>
          <a:custGeom>
            <a:avLst/>
            <a:gdLst/>
            <a:ahLst/>
            <a:cxnLst/>
            <a:rect l="l" t="t" r="r" b="b"/>
            <a:pathLst>
              <a:path w="990600" h="533400">
                <a:moveTo>
                  <a:pt x="0" y="533399"/>
                </a:moveTo>
                <a:lnTo>
                  <a:pt x="990599" y="533399"/>
                </a:lnTo>
                <a:lnTo>
                  <a:pt x="990599" y="0"/>
                </a:lnTo>
                <a:lnTo>
                  <a:pt x="0" y="0"/>
                </a:lnTo>
                <a:lnTo>
                  <a:pt x="0" y="533399"/>
                </a:lnTo>
                <a:close/>
              </a:path>
            </a:pathLst>
          </a:custGeom>
          <a:solidFill>
            <a:srgbClr val="BA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876800" y="2743200"/>
            <a:ext cx="990600" cy="533400"/>
          </a:xfrm>
          <a:custGeom>
            <a:avLst/>
            <a:gdLst/>
            <a:ahLst/>
            <a:cxnLst/>
            <a:rect l="l" t="t" r="r" b="b"/>
            <a:pathLst>
              <a:path w="990600" h="533400">
                <a:moveTo>
                  <a:pt x="0" y="533399"/>
                </a:moveTo>
                <a:lnTo>
                  <a:pt x="990599" y="533399"/>
                </a:lnTo>
                <a:lnTo>
                  <a:pt x="990599" y="0"/>
                </a:lnTo>
                <a:lnTo>
                  <a:pt x="0" y="0"/>
                </a:lnTo>
                <a:lnTo>
                  <a:pt x="0" y="533399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410200" y="2209800"/>
            <a:ext cx="0" cy="533400"/>
          </a:xfrm>
          <a:custGeom>
            <a:avLst/>
            <a:gdLst/>
            <a:ahLst/>
            <a:cxnLst/>
            <a:rect l="l" t="t" r="r" b="b"/>
            <a:pathLst>
              <a:path h="533400">
                <a:moveTo>
                  <a:pt x="0" y="0"/>
                </a:moveTo>
                <a:lnTo>
                  <a:pt x="0" y="533399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221729" y="2743200"/>
            <a:ext cx="4474210" cy="1029969"/>
          </a:xfrm>
          <a:prstGeom prst="rect">
            <a:avLst/>
          </a:prstGeom>
          <a:solidFill>
            <a:srgbClr val="BAE0E3"/>
          </a:solidFill>
          <a:ln w="9524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812165">
              <a:lnSpc>
                <a:spcPct val="100000"/>
              </a:lnSpc>
              <a:tabLst>
                <a:tab pos="3834129" algn="l"/>
              </a:tabLst>
            </a:pPr>
            <a:r>
              <a:rPr sz="1800" spc="-5" dirty="0">
                <a:latin typeface="Times New Roman"/>
                <a:cs typeface="Times New Roman"/>
              </a:rPr>
              <a:t>U</a:t>
            </a:r>
            <a:r>
              <a:rPr sz="1800" dirty="0">
                <a:latin typeface="Times New Roman"/>
                <a:cs typeface="Times New Roman"/>
              </a:rPr>
              <a:t>na</a:t>
            </a:r>
            <a:r>
              <a:rPr sz="1800" spc="-15" dirty="0">
                <a:latin typeface="Times New Roman"/>
                <a:cs typeface="Times New Roman"/>
              </a:rPr>
              <a:t>r</a:t>
            </a:r>
            <a:r>
              <a:rPr sz="1800" dirty="0">
                <a:latin typeface="Times New Roman"/>
                <a:cs typeface="Times New Roman"/>
              </a:rPr>
              <a:t>y	</a:t>
            </a:r>
            <a:r>
              <a:rPr sz="1800" spc="-5" dirty="0">
                <a:latin typeface="Times New Roman"/>
                <a:cs typeface="Times New Roman"/>
              </a:rPr>
              <a:t>B</a:t>
            </a:r>
            <a:r>
              <a:rPr sz="1800" dirty="0">
                <a:latin typeface="Times New Roman"/>
                <a:cs typeface="Times New Roman"/>
              </a:rPr>
              <a:t>ina</a:t>
            </a:r>
            <a:r>
              <a:rPr sz="1800" spc="-15" dirty="0">
                <a:latin typeface="Times New Roman"/>
                <a:cs typeface="Times New Roman"/>
              </a:rPr>
              <a:t>r</a:t>
            </a:r>
            <a:r>
              <a:rPr sz="1800" dirty="0">
                <a:latin typeface="Times New Roman"/>
                <a:cs typeface="Times New Roman"/>
              </a:rPr>
              <a:t>y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6"/>
              </a:spcBef>
            </a:pPr>
            <a:endParaRPr sz="1650">
              <a:latin typeface="Times New Roman"/>
              <a:cs typeface="Times New Roman"/>
            </a:endParaRPr>
          </a:p>
          <a:p>
            <a:pPr marL="7620">
              <a:lnSpc>
                <a:spcPct val="100000"/>
              </a:lnSpc>
            </a:pPr>
            <a:r>
              <a:rPr sz="2400" spc="-5" dirty="0">
                <a:latin typeface="Arial"/>
                <a:cs typeface="Arial"/>
              </a:rPr>
              <a:t>U</a:t>
            </a:r>
            <a:r>
              <a:rPr sz="2400" spc="5" dirty="0">
                <a:latin typeface="Arial"/>
                <a:cs typeface="Arial"/>
              </a:rPr>
              <a:t>n</a:t>
            </a:r>
            <a:r>
              <a:rPr sz="2400" spc="-5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ry r</a:t>
            </a:r>
            <a:r>
              <a:rPr sz="2400" spc="-5" dirty="0">
                <a:latin typeface="Arial"/>
                <a:cs typeface="Arial"/>
              </a:rPr>
              <a:t>ela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spc="5" dirty="0">
                <a:latin typeface="Arial"/>
                <a:cs typeface="Arial"/>
              </a:rPr>
              <a:t>o</a:t>
            </a:r>
            <a:r>
              <a:rPr sz="2400" spc="-5" dirty="0">
                <a:latin typeface="Arial"/>
                <a:cs typeface="Arial"/>
              </a:rPr>
              <a:t>n</a:t>
            </a:r>
            <a:r>
              <a:rPr sz="2400" dirty="0">
                <a:latin typeface="Arial"/>
                <a:cs typeface="Arial"/>
              </a:rPr>
              <a:t>s</a:t>
            </a:r>
            <a:r>
              <a:rPr sz="2400" spc="5" dirty="0">
                <a:latin typeface="Arial"/>
                <a:cs typeface="Arial"/>
              </a:rPr>
              <a:t>h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p</a:t>
            </a:r>
            <a:endParaRPr sz="2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001000" y="2743200"/>
            <a:ext cx="1143000" cy="533400"/>
          </a:xfrm>
          <a:prstGeom prst="rect">
            <a:avLst/>
          </a:prstGeom>
          <a:solidFill>
            <a:srgbClr val="BAE0E3"/>
          </a:solidFill>
          <a:ln w="9524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205104">
              <a:lnSpc>
                <a:spcPct val="100000"/>
              </a:lnSpc>
            </a:pPr>
            <a:r>
              <a:rPr sz="1800" dirty="0">
                <a:latin typeface="Times New Roman"/>
                <a:cs typeface="Times New Roman"/>
              </a:rPr>
              <a:t>Terna</a:t>
            </a:r>
            <a:r>
              <a:rPr sz="1800" spc="-15" dirty="0">
                <a:latin typeface="Times New Roman"/>
                <a:cs typeface="Times New Roman"/>
              </a:rPr>
              <a:t>r</a:t>
            </a:r>
            <a:r>
              <a:rPr sz="1800" dirty="0">
                <a:latin typeface="Times New Roman"/>
                <a:cs typeface="Times New Roman"/>
              </a:rPr>
              <a:t>y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295387" y="4191000"/>
            <a:ext cx="914400" cy="457200"/>
          </a:xfrm>
          <a:custGeom>
            <a:avLst/>
            <a:gdLst/>
            <a:ahLst/>
            <a:cxnLst/>
            <a:rect l="l" t="t" r="r" b="b"/>
            <a:pathLst>
              <a:path w="914400" h="457200">
                <a:moveTo>
                  <a:pt x="0" y="457199"/>
                </a:moveTo>
                <a:lnTo>
                  <a:pt x="914399" y="457199"/>
                </a:lnTo>
                <a:lnTo>
                  <a:pt x="914399" y="0"/>
                </a:lnTo>
                <a:lnTo>
                  <a:pt x="0" y="0"/>
                </a:lnTo>
                <a:lnTo>
                  <a:pt x="0" y="457199"/>
                </a:lnTo>
                <a:close/>
              </a:path>
            </a:pathLst>
          </a:custGeom>
          <a:solidFill>
            <a:srgbClr val="BA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295387" y="4191000"/>
            <a:ext cx="914400" cy="457200"/>
          </a:xfrm>
          <a:custGeom>
            <a:avLst/>
            <a:gdLst/>
            <a:ahLst/>
            <a:cxnLst/>
            <a:rect l="l" t="t" r="r" b="b"/>
            <a:pathLst>
              <a:path w="914400" h="457200">
                <a:moveTo>
                  <a:pt x="0" y="457199"/>
                </a:moveTo>
                <a:lnTo>
                  <a:pt x="914399" y="457199"/>
                </a:lnTo>
                <a:lnTo>
                  <a:pt x="914399" y="0"/>
                </a:lnTo>
                <a:lnTo>
                  <a:pt x="0" y="0"/>
                </a:lnTo>
                <a:lnTo>
                  <a:pt x="0" y="457199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1429005" y="4317122"/>
            <a:ext cx="64770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5" dirty="0">
                <a:latin typeface="Times New Roman"/>
                <a:cs typeface="Times New Roman"/>
              </a:rPr>
              <a:t>P</a:t>
            </a:r>
            <a:r>
              <a:rPr sz="1800" dirty="0">
                <a:latin typeface="Times New Roman"/>
                <a:cs typeface="Times New Roman"/>
              </a:rPr>
              <a:t>er</a:t>
            </a:r>
            <a:r>
              <a:rPr sz="1800" spc="-5" dirty="0">
                <a:latin typeface="Times New Roman"/>
                <a:cs typeface="Times New Roman"/>
              </a:rPr>
              <a:t>s</a:t>
            </a:r>
            <a:r>
              <a:rPr sz="1800" dirty="0">
                <a:latin typeface="Times New Roman"/>
                <a:cs typeface="Times New Roman"/>
              </a:rPr>
              <a:t>on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3429000" y="4038600"/>
            <a:ext cx="1371600" cy="990600"/>
          </a:xfrm>
          <a:custGeom>
            <a:avLst/>
            <a:gdLst/>
            <a:ahLst/>
            <a:cxnLst/>
            <a:rect l="l" t="t" r="r" b="b"/>
            <a:pathLst>
              <a:path w="1371600" h="990600">
                <a:moveTo>
                  <a:pt x="685799" y="0"/>
                </a:moveTo>
                <a:lnTo>
                  <a:pt x="0" y="495299"/>
                </a:lnTo>
                <a:lnTo>
                  <a:pt x="685799" y="990599"/>
                </a:lnTo>
                <a:lnTo>
                  <a:pt x="1371599" y="495299"/>
                </a:lnTo>
                <a:lnTo>
                  <a:pt x="685799" y="0"/>
                </a:lnTo>
                <a:close/>
              </a:path>
            </a:pathLst>
          </a:custGeom>
          <a:solidFill>
            <a:srgbClr val="BA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429000" y="4038600"/>
            <a:ext cx="1371600" cy="990600"/>
          </a:xfrm>
          <a:custGeom>
            <a:avLst/>
            <a:gdLst/>
            <a:ahLst/>
            <a:cxnLst/>
            <a:rect l="l" t="t" r="r" b="b"/>
            <a:pathLst>
              <a:path w="1371600" h="990600">
                <a:moveTo>
                  <a:pt x="685799" y="0"/>
                </a:moveTo>
                <a:lnTo>
                  <a:pt x="0" y="495299"/>
                </a:lnTo>
                <a:lnTo>
                  <a:pt x="685799" y="990599"/>
                </a:lnTo>
                <a:lnTo>
                  <a:pt x="1371599" y="495299"/>
                </a:lnTo>
                <a:lnTo>
                  <a:pt x="685799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3774442" y="4198112"/>
            <a:ext cx="681990" cy="4724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254000">
              <a:lnSpc>
                <a:spcPct val="100000"/>
              </a:lnSpc>
            </a:pPr>
            <a:r>
              <a:rPr sz="1600" spc="-15" dirty="0">
                <a:latin typeface="Times New Roman"/>
                <a:cs typeface="Times New Roman"/>
              </a:rPr>
              <a:t>I</a:t>
            </a:r>
            <a:r>
              <a:rPr sz="1600" spc="-10" dirty="0">
                <a:latin typeface="Times New Roman"/>
                <a:cs typeface="Times New Roman"/>
              </a:rPr>
              <a:t>s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M</a:t>
            </a:r>
            <a:r>
              <a:rPr sz="1600" dirty="0">
                <a:latin typeface="Times New Roman"/>
                <a:cs typeface="Times New Roman"/>
              </a:rPr>
              <a:t>a</a:t>
            </a:r>
            <a:r>
              <a:rPr sz="1600" spc="-5" dirty="0">
                <a:latin typeface="Times New Roman"/>
                <a:cs typeface="Times New Roman"/>
              </a:rPr>
              <a:t>r</a:t>
            </a:r>
            <a:r>
              <a:rPr sz="1600" spc="-15" dirty="0">
                <a:latin typeface="Times New Roman"/>
                <a:cs typeface="Times New Roman"/>
              </a:rPr>
              <a:t>r</a:t>
            </a:r>
            <a:r>
              <a:rPr sz="1600" spc="0" dirty="0">
                <a:latin typeface="Times New Roman"/>
                <a:cs typeface="Times New Roman"/>
              </a:rPr>
              <a:t>i</a:t>
            </a:r>
            <a:r>
              <a:rPr sz="1600" spc="-15" dirty="0">
                <a:latin typeface="Times New Roman"/>
                <a:cs typeface="Times New Roman"/>
              </a:rPr>
              <a:t>e</a:t>
            </a:r>
            <a:r>
              <a:rPr sz="1600" spc="-10" dirty="0">
                <a:latin typeface="Times New Roman"/>
                <a:cs typeface="Times New Roman"/>
              </a:rPr>
              <a:t>d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022855" y="4687316"/>
            <a:ext cx="183515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-10" dirty="0">
                <a:latin typeface="Times New Roman"/>
                <a:cs typeface="Times New Roman"/>
              </a:rPr>
              <a:t>to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5257800" y="5410200"/>
            <a:ext cx="1371600" cy="457200"/>
          </a:xfrm>
          <a:custGeom>
            <a:avLst/>
            <a:gdLst/>
            <a:ahLst/>
            <a:cxnLst/>
            <a:rect l="l" t="t" r="r" b="b"/>
            <a:pathLst>
              <a:path w="1371600" h="457200">
                <a:moveTo>
                  <a:pt x="0" y="457199"/>
                </a:moveTo>
                <a:lnTo>
                  <a:pt x="1371599" y="457199"/>
                </a:lnTo>
                <a:lnTo>
                  <a:pt x="1371599" y="0"/>
                </a:lnTo>
                <a:lnTo>
                  <a:pt x="0" y="0"/>
                </a:lnTo>
                <a:lnTo>
                  <a:pt x="0" y="457199"/>
                </a:lnTo>
                <a:close/>
              </a:path>
            </a:pathLst>
          </a:custGeom>
          <a:solidFill>
            <a:srgbClr val="BA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257800" y="5410200"/>
            <a:ext cx="1371600" cy="457200"/>
          </a:xfrm>
          <a:custGeom>
            <a:avLst/>
            <a:gdLst/>
            <a:ahLst/>
            <a:cxnLst/>
            <a:rect l="l" t="t" r="r" b="b"/>
            <a:pathLst>
              <a:path w="1371600" h="457200">
                <a:moveTo>
                  <a:pt x="0" y="457199"/>
                </a:moveTo>
                <a:lnTo>
                  <a:pt x="1371599" y="457199"/>
                </a:lnTo>
                <a:lnTo>
                  <a:pt x="1371599" y="0"/>
                </a:lnTo>
                <a:lnTo>
                  <a:pt x="0" y="0"/>
                </a:lnTo>
                <a:lnTo>
                  <a:pt x="0" y="457199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5467608" y="5536323"/>
            <a:ext cx="9531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>
                <a:latin typeface="Times New Roman"/>
                <a:cs typeface="Times New Roman"/>
              </a:rPr>
              <a:t>E</a:t>
            </a:r>
            <a:r>
              <a:rPr sz="1800" spc="-10" dirty="0">
                <a:latin typeface="Times New Roman"/>
                <a:cs typeface="Times New Roman"/>
              </a:rPr>
              <a:t>m</a:t>
            </a:r>
            <a:r>
              <a:rPr sz="1800" dirty="0">
                <a:latin typeface="Times New Roman"/>
                <a:cs typeface="Times New Roman"/>
              </a:rPr>
              <a:t>pl</a:t>
            </a:r>
            <a:r>
              <a:rPr sz="1800" spc="-15" dirty="0">
                <a:latin typeface="Times New Roman"/>
                <a:cs typeface="Times New Roman"/>
              </a:rPr>
              <a:t>o</a:t>
            </a:r>
            <a:r>
              <a:rPr sz="1800" spc="20" dirty="0">
                <a:latin typeface="Times New Roman"/>
                <a:cs typeface="Times New Roman"/>
              </a:rPr>
              <a:t>y</a:t>
            </a:r>
            <a:r>
              <a:rPr sz="1800" spc="-10" dirty="0">
                <a:latin typeface="Times New Roman"/>
                <a:cs typeface="Times New Roman"/>
              </a:rPr>
              <a:t>e</a:t>
            </a:r>
            <a:r>
              <a:rPr sz="1800" dirty="0">
                <a:latin typeface="Times New Roman"/>
                <a:cs typeface="Times New Roman"/>
              </a:rPr>
              <a:t>e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7772400" y="5029200"/>
            <a:ext cx="1295400" cy="990600"/>
          </a:xfrm>
          <a:custGeom>
            <a:avLst/>
            <a:gdLst/>
            <a:ahLst/>
            <a:cxnLst/>
            <a:rect l="l" t="t" r="r" b="b"/>
            <a:pathLst>
              <a:path w="1295400" h="990600">
                <a:moveTo>
                  <a:pt x="647699" y="0"/>
                </a:moveTo>
                <a:lnTo>
                  <a:pt x="0" y="495299"/>
                </a:lnTo>
                <a:lnTo>
                  <a:pt x="647699" y="990599"/>
                </a:lnTo>
                <a:lnTo>
                  <a:pt x="1295399" y="495299"/>
                </a:lnTo>
                <a:lnTo>
                  <a:pt x="647699" y="0"/>
                </a:lnTo>
                <a:close/>
              </a:path>
            </a:pathLst>
          </a:custGeom>
          <a:solidFill>
            <a:srgbClr val="BA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7772400" y="5029200"/>
            <a:ext cx="1295400" cy="990600"/>
          </a:xfrm>
          <a:custGeom>
            <a:avLst/>
            <a:gdLst/>
            <a:ahLst/>
            <a:cxnLst/>
            <a:rect l="l" t="t" r="r" b="b"/>
            <a:pathLst>
              <a:path w="1295400" h="990600">
                <a:moveTo>
                  <a:pt x="647699" y="0"/>
                </a:moveTo>
                <a:lnTo>
                  <a:pt x="0" y="495299"/>
                </a:lnTo>
                <a:lnTo>
                  <a:pt x="647699" y="990599"/>
                </a:lnTo>
                <a:lnTo>
                  <a:pt x="1295399" y="495299"/>
                </a:lnTo>
                <a:lnTo>
                  <a:pt x="647699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7995926" y="5422023"/>
            <a:ext cx="852169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5" dirty="0">
                <a:latin typeface="Times New Roman"/>
                <a:cs typeface="Times New Roman"/>
              </a:rPr>
              <a:t>M</a:t>
            </a:r>
            <a:r>
              <a:rPr sz="1800" dirty="0">
                <a:latin typeface="Times New Roman"/>
                <a:cs typeface="Times New Roman"/>
              </a:rPr>
              <a:t>anages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1676400" y="4648200"/>
            <a:ext cx="2438400" cy="381000"/>
          </a:xfrm>
          <a:custGeom>
            <a:avLst/>
            <a:gdLst/>
            <a:ahLst/>
            <a:cxnLst/>
            <a:rect l="l" t="t" r="r" b="b"/>
            <a:pathLst>
              <a:path w="2438400" h="381000">
                <a:moveTo>
                  <a:pt x="0" y="0"/>
                </a:moveTo>
                <a:lnTo>
                  <a:pt x="0" y="380999"/>
                </a:lnTo>
                <a:lnTo>
                  <a:pt x="2438399" y="380999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676400" y="4038600"/>
            <a:ext cx="2438400" cy="0"/>
          </a:xfrm>
          <a:custGeom>
            <a:avLst/>
            <a:gdLst/>
            <a:ahLst/>
            <a:cxnLst/>
            <a:rect l="l" t="t" r="r" b="b"/>
            <a:pathLst>
              <a:path w="2438400">
                <a:moveTo>
                  <a:pt x="0" y="0"/>
                </a:moveTo>
                <a:lnTo>
                  <a:pt x="2438399" y="0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676400" y="4038600"/>
            <a:ext cx="0" cy="152400"/>
          </a:xfrm>
          <a:custGeom>
            <a:avLst/>
            <a:gdLst/>
            <a:ahLst/>
            <a:cxnLst/>
            <a:rect l="l" t="t" r="r" b="b"/>
            <a:pathLst>
              <a:path h="152400">
                <a:moveTo>
                  <a:pt x="0" y="0"/>
                </a:moveTo>
                <a:lnTo>
                  <a:pt x="0" y="152399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943600" y="6019800"/>
            <a:ext cx="2514600" cy="0"/>
          </a:xfrm>
          <a:custGeom>
            <a:avLst/>
            <a:gdLst/>
            <a:ahLst/>
            <a:cxnLst/>
            <a:rect l="l" t="t" r="r" b="b"/>
            <a:pathLst>
              <a:path w="2514600">
                <a:moveTo>
                  <a:pt x="0" y="0"/>
                </a:moveTo>
                <a:lnTo>
                  <a:pt x="2514599" y="0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943600" y="5867400"/>
            <a:ext cx="0" cy="152400"/>
          </a:xfrm>
          <a:custGeom>
            <a:avLst/>
            <a:gdLst/>
            <a:ahLst/>
            <a:cxnLst/>
            <a:rect l="l" t="t" r="r" b="b"/>
            <a:pathLst>
              <a:path h="152400">
                <a:moveTo>
                  <a:pt x="0" y="0"/>
                </a:moveTo>
                <a:lnTo>
                  <a:pt x="0" y="152399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943600" y="5029200"/>
            <a:ext cx="2438400" cy="0"/>
          </a:xfrm>
          <a:custGeom>
            <a:avLst/>
            <a:gdLst/>
            <a:ahLst/>
            <a:cxnLst/>
            <a:rect l="l" t="t" r="r" b="b"/>
            <a:pathLst>
              <a:path w="2438400">
                <a:moveTo>
                  <a:pt x="0" y="0"/>
                </a:moveTo>
                <a:lnTo>
                  <a:pt x="2438399" y="0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943600" y="5029200"/>
            <a:ext cx="0" cy="381000"/>
          </a:xfrm>
          <a:custGeom>
            <a:avLst/>
            <a:gdLst/>
            <a:ahLst/>
            <a:cxnLst/>
            <a:rect l="l" t="t" r="r" b="b"/>
            <a:pathLst>
              <a:path h="381000">
                <a:moveTo>
                  <a:pt x="0" y="0"/>
                </a:moveTo>
                <a:lnTo>
                  <a:pt x="0" y="380999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791200" y="5257800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152399" y="0"/>
                </a:moveTo>
                <a:lnTo>
                  <a:pt x="0" y="152399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943600" y="5257800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0" y="0"/>
                </a:moveTo>
                <a:lnTo>
                  <a:pt x="152399" y="152399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2136141" y="5271713"/>
            <a:ext cx="1600200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>
                <a:latin typeface="Arial"/>
                <a:cs typeface="Arial"/>
              </a:rPr>
              <a:t>O</a:t>
            </a:r>
            <a:r>
              <a:rPr sz="2400" spc="-5" dirty="0">
                <a:latin typeface="Arial"/>
                <a:cs typeface="Arial"/>
              </a:rPr>
              <a:t>n</a:t>
            </a:r>
            <a:r>
              <a:rPr sz="2400" dirty="0">
                <a:latin typeface="Arial"/>
                <a:cs typeface="Arial"/>
              </a:rPr>
              <a:t>e to</a:t>
            </a:r>
            <a:r>
              <a:rPr sz="2400" spc="-2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O</a:t>
            </a:r>
            <a:r>
              <a:rPr sz="2400" spc="-5" dirty="0">
                <a:latin typeface="Arial"/>
                <a:cs typeface="Arial"/>
              </a:rPr>
              <a:t>n</a:t>
            </a:r>
            <a:r>
              <a:rPr sz="2400" dirty="0">
                <a:latin typeface="Arial"/>
                <a:cs typeface="Arial"/>
              </a:rPr>
              <a:t>e</a:t>
            </a:r>
            <a:endParaRPr sz="24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6464305" y="6378138"/>
            <a:ext cx="1769110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>
                <a:latin typeface="Arial"/>
                <a:cs typeface="Arial"/>
              </a:rPr>
              <a:t>O</a:t>
            </a:r>
            <a:r>
              <a:rPr sz="2400" spc="-5" dirty="0">
                <a:latin typeface="Arial"/>
                <a:cs typeface="Arial"/>
              </a:rPr>
              <a:t>n</a:t>
            </a:r>
            <a:r>
              <a:rPr sz="2400" dirty="0">
                <a:latin typeface="Arial"/>
                <a:cs typeface="Arial"/>
              </a:rPr>
              <a:t>e to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m</a:t>
            </a:r>
            <a:r>
              <a:rPr sz="2400" spc="-15" dirty="0">
                <a:latin typeface="Arial"/>
                <a:cs typeface="Arial"/>
              </a:rPr>
              <a:t>a</a:t>
            </a:r>
            <a:r>
              <a:rPr sz="2400" spc="-5" dirty="0">
                <a:latin typeface="Arial"/>
                <a:cs typeface="Arial"/>
              </a:rPr>
              <a:t>n</a:t>
            </a:r>
            <a:r>
              <a:rPr sz="2400" dirty="0">
                <a:latin typeface="Arial"/>
                <a:cs typeface="Arial"/>
              </a:rPr>
              <a:t>y</a:t>
            </a:r>
            <a:endParaRPr sz="2400">
              <a:latin typeface="Arial"/>
              <a:cs typeface="Arial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761987" y="990600"/>
            <a:ext cx="8610600" cy="0"/>
          </a:xfrm>
          <a:custGeom>
            <a:avLst/>
            <a:gdLst/>
            <a:ahLst/>
            <a:cxnLst/>
            <a:rect l="l" t="t" r="r" b="b"/>
            <a:pathLst>
              <a:path w="8610600">
                <a:moveTo>
                  <a:pt x="0" y="0"/>
                </a:moveTo>
                <a:lnTo>
                  <a:pt x="8610611" y="0"/>
                </a:lnTo>
              </a:path>
            </a:pathLst>
          </a:custGeom>
          <a:ln w="571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2555">
              <a:lnSpc>
                <a:spcPct val="100000"/>
              </a:lnSpc>
            </a:pPr>
            <a:fld id="{81D60167-4931-47E6-BA6A-407CBD079E47}" type="slidenum">
              <a:rPr dirty="0"/>
              <a:pPr marL="122555">
                <a:lnSpc>
                  <a:spcPct val="100000"/>
                </a:lnSpc>
              </a:pPr>
              <a:t>92</a:t>
            </a:fld>
            <a:endParaRPr dirty="0"/>
          </a:p>
        </p:txBody>
      </p:sp>
      <p:sp>
        <p:nvSpPr>
          <p:cNvPr id="37" name="object 3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S</a:t>
            </a:r>
            <a:r>
              <a:rPr spc="-10" dirty="0"/>
              <a:t>o</a:t>
            </a:r>
            <a:r>
              <a:rPr spc="-5" dirty="0"/>
              <a:t>f</a:t>
            </a:r>
            <a:r>
              <a:rPr dirty="0"/>
              <a:t>t</a:t>
            </a:r>
            <a:r>
              <a:rPr spc="-20" dirty="0"/>
              <a:t>w</a:t>
            </a:r>
            <a:r>
              <a:rPr dirty="0"/>
              <a:t>a</a:t>
            </a:r>
            <a:r>
              <a:rPr spc="-5" dirty="0"/>
              <a:t>r</a:t>
            </a:r>
            <a:r>
              <a:rPr dirty="0"/>
              <a:t>e</a:t>
            </a:r>
            <a:r>
              <a:rPr spc="-5" dirty="0"/>
              <a:t> </a:t>
            </a:r>
            <a:r>
              <a:rPr dirty="0"/>
              <a:t>E</a:t>
            </a:r>
            <a:r>
              <a:rPr spc="5" dirty="0"/>
              <a:t>n</a:t>
            </a:r>
            <a:r>
              <a:rPr spc="-10" dirty="0"/>
              <a:t>g</a:t>
            </a:r>
            <a:r>
              <a:rPr dirty="0"/>
              <a:t>i</a:t>
            </a:r>
            <a:r>
              <a:rPr spc="5" dirty="0"/>
              <a:t>n</a:t>
            </a:r>
            <a:r>
              <a:rPr spc="-10" dirty="0"/>
              <a:t>ee</a:t>
            </a:r>
            <a:r>
              <a:rPr spc="-5" dirty="0"/>
              <a:t>r</a:t>
            </a:r>
            <a:r>
              <a:rPr spc="-10" dirty="0"/>
              <a:t>i</a:t>
            </a:r>
            <a:r>
              <a:rPr spc="5" dirty="0"/>
              <a:t>n</a:t>
            </a:r>
            <a:r>
              <a:rPr dirty="0"/>
              <a:t>g</a:t>
            </a:r>
            <a:r>
              <a:rPr spc="-5" dirty="0"/>
              <a:t> </a:t>
            </a:r>
            <a:r>
              <a:rPr spc="-20" dirty="0"/>
              <a:t>(</a:t>
            </a:r>
            <a:r>
              <a:rPr spc="-10" dirty="0"/>
              <a:t>3</a:t>
            </a:r>
            <a:r>
              <a:rPr sz="750" baseline="22222" dirty="0"/>
              <a:t>rd </a:t>
            </a:r>
            <a:r>
              <a:rPr sz="750" spc="-75" baseline="22222" dirty="0"/>
              <a:t> </a:t>
            </a:r>
            <a:r>
              <a:rPr sz="800" spc="-10" dirty="0"/>
              <a:t>ed</a:t>
            </a:r>
            <a:r>
              <a:rPr sz="800" dirty="0"/>
              <a:t>.</a:t>
            </a:r>
            <a:r>
              <a:rPr sz="800" spc="-5" dirty="0"/>
              <a:t>)</a:t>
            </a:r>
            <a:r>
              <a:rPr sz="800" dirty="0"/>
              <a:t>,</a:t>
            </a:r>
            <a:r>
              <a:rPr sz="800" spc="-5" dirty="0"/>
              <a:t> </a:t>
            </a:r>
            <a:r>
              <a:rPr sz="800" dirty="0"/>
              <a:t>By</a:t>
            </a:r>
            <a:r>
              <a:rPr sz="800" spc="-15" dirty="0"/>
              <a:t> </a:t>
            </a:r>
            <a:r>
              <a:rPr sz="800" spc="-20" dirty="0"/>
              <a:t>K</a:t>
            </a:r>
            <a:r>
              <a:rPr sz="800" spc="15" dirty="0"/>
              <a:t>.</a:t>
            </a:r>
            <a:r>
              <a:rPr sz="800" dirty="0"/>
              <a:t>K</a:t>
            </a:r>
            <a:r>
              <a:rPr sz="800" spc="-15" dirty="0"/>
              <a:t> </a:t>
            </a:r>
            <a:r>
              <a:rPr sz="800" spc="-5" dirty="0"/>
              <a:t>A</a:t>
            </a:r>
            <a:r>
              <a:rPr sz="800" spc="-10" dirty="0"/>
              <a:t>gg</a:t>
            </a:r>
            <a:r>
              <a:rPr sz="800" dirty="0"/>
              <a:t>a</a:t>
            </a:r>
            <a:r>
              <a:rPr sz="800" spc="-5" dirty="0"/>
              <a:t>r</a:t>
            </a:r>
            <a:r>
              <a:rPr sz="800" spc="-20" dirty="0"/>
              <a:t>w</a:t>
            </a:r>
            <a:r>
              <a:rPr sz="800" dirty="0"/>
              <a:t>al</a:t>
            </a:r>
            <a:r>
              <a:rPr sz="800" spc="5" dirty="0"/>
              <a:t> </a:t>
            </a:r>
            <a:r>
              <a:rPr sz="800" dirty="0"/>
              <a:t>&amp;</a:t>
            </a:r>
            <a:r>
              <a:rPr sz="800" spc="-10" dirty="0"/>
              <a:t> </a:t>
            </a:r>
            <a:r>
              <a:rPr sz="800" spc="-5" dirty="0"/>
              <a:t>Y</a:t>
            </a:r>
            <a:r>
              <a:rPr sz="800" spc="-10" dirty="0"/>
              <a:t>oge</a:t>
            </a:r>
            <a:r>
              <a:rPr sz="800" spc="-5" dirty="0"/>
              <a:t>s</a:t>
            </a:r>
            <a:r>
              <a:rPr sz="800" dirty="0"/>
              <a:t>h</a:t>
            </a:r>
            <a:r>
              <a:rPr sz="800" spc="10" dirty="0"/>
              <a:t> </a:t>
            </a:r>
            <a:r>
              <a:rPr sz="800" spc="-5" dirty="0"/>
              <a:t>S</a:t>
            </a:r>
            <a:r>
              <a:rPr sz="800" dirty="0"/>
              <a:t>i</a:t>
            </a:r>
            <a:r>
              <a:rPr sz="800" spc="5" dirty="0"/>
              <a:t>n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dirty="0"/>
              <a:t>C</a:t>
            </a:r>
            <a:r>
              <a:rPr sz="800" spc="-20" dirty="0"/>
              <a:t>o</a:t>
            </a:r>
            <a:r>
              <a:rPr sz="800" spc="5" dirty="0"/>
              <a:t>p</a:t>
            </a:r>
            <a:r>
              <a:rPr sz="800" spc="-20" dirty="0"/>
              <a:t>y</a:t>
            </a:r>
            <a:r>
              <a:rPr sz="800" spc="-5" dirty="0"/>
              <a:t>r</a:t>
            </a:r>
            <a:r>
              <a:rPr sz="800" dirty="0"/>
              <a:t>i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t</a:t>
            </a:r>
            <a:r>
              <a:rPr sz="800" spc="5" dirty="0"/>
              <a:t> </a:t>
            </a:r>
            <a:r>
              <a:rPr sz="800" dirty="0"/>
              <a:t>©</a:t>
            </a:r>
            <a:r>
              <a:rPr sz="800" spc="5" dirty="0"/>
              <a:t> </a:t>
            </a:r>
            <a:r>
              <a:rPr sz="800" spc="-5" dirty="0"/>
              <a:t>N</a:t>
            </a:r>
            <a:r>
              <a:rPr sz="800" spc="-10" dirty="0"/>
              <a:t>e</a:t>
            </a:r>
            <a:r>
              <a:rPr sz="800" dirty="0"/>
              <a:t>w</a:t>
            </a:r>
            <a:r>
              <a:rPr sz="800" spc="-15" dirty="0"/>
              <a:t> </a:t>
            </a:r>
            <a:r>
              <a:rPr sz="800" spc="-20" dirty="0"/>
              <a:t>A</a:t>
            </a:r>
            <a:r>
              <a:rPr sz="800" spc="-10" dirty="0"/>
              <a:t>g</a:t>
            </a:r>
            <a:r>
              <a:rPr sz="800" dirty="0"/>
              <a:t>e</a:t>
            </a:r>
            <a:r>
              <a:rPr sz="800" spc="5" dirty="0"/>
              <a:t> </a:t>
            </a:r>
            <a:r>
              <a:rPr sz="800" spc="-30" dirty="0"/>
              <a:t>I</a:t>
            </a:r>
            <a:r>
              <a:rPr sz="800" spc="5" dirty="0"/>
              <a:t>n</a:t>
            </a:r>
            <a:r>
              <a:rPr sz="800" dirty="0"/>
              <a:t>t</a:t>
            </a:r>
            <a:r>
              <a:rPr sz="800" spc="-10" dirty="0"/>
              <a:t>e</a:t>
            </a:r>
            <a:r>
              <a:rPr sz="800" spc="-5" dirty="0"/>
              <a:t>r</a:t>
            </a:r>
            <a:r>
              <a:rPr sz="800" spc="5" dirty="0"/>
              <a:t>n</a:t>
            </a:r>
            <a:r>
              <a:rPr sz="800" dirty="0"/>
              <a:t>ati</a:t>
            </a:r>
            <a:r>
              <a:rPr sz="800" spc="-20" dirty="0"/>
              <a:t>o</a:t>
            </a:r>
            <a:r>
              <a:rPr sz="800" spc="-10" dirty="0"/>
              <a:t>n</a:t>
            </a:r>
            <a:r>
              <a:rPr sz="800" dirty="0"/>
              <a:t>al</a:t>
            </a:r>
            <a:r>
              <a:rPr sz="800" spc="-5" dirty="0"/>
              <a:t> P</a:t>
            </a:r>
            <a:r>
              <a:rPr sz="800" spc="5" dirty="0"/>
              <a:t>ub</a:t>
            </a:r>
            <a:r>
              <a:rPr sz="800" spc="-10" dirty="0"/>
              <a:t>l</a:t>
            </a:r>
            <a:r>
              <a:rPr sz="800" dirty="0"/>
              <a:t>i</a:t>
            </a:r>
            <a:r>
              <a:rPr sz="800" spc="-5" dirty="0"/>
              <a:t>s</a:t>
            </a:r>
            <a:r>
              <a:rPr sz="800" spc="-10" dirty="0"/>
              <a:t>he</a:t>
            </a:r>
            <a:r>
              <a:rPr sz="800" spc="-5" dirty="0"/>
              <a:t>rs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spc="-10" dirty="0"/>
              <a:t>20</a:t>
            </a:r>
            <a:r>
              <a:rPr sz="800" spc="5" dirty="0"/>
              <a:t>0</a:t>
            </a:r>
            <a:r>
              <a:rPr sz="800" dirty="0"/>
              <a:t>7</a:t>
            </a:r>
            <a:endParaRPr sz="800"/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0741" y="557425"/>
            <a:ext cx="4938395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124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6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4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09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43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6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80" dirty="0">
                <a:solidFill>
                  <a:srgbClr val="3232FF"/>
                </a:solidFill>
                <a:latin typeface="Arial"/>
                <a:cs typeface="Arial"/>
              </a:rPr>
              <a:t>!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8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10" dirty="0">
                <a:solidFill>
                  <a:srgbClr val="3232FF"/>
                </a:solidFill>
                <a:latin typeface="Times New Roman"/>
                <a:cs typeface="Times New Roman"/>
              </a:rPr>
              <a:t> </a:t>
            </a:r>
            <a:r>
              <a:rPr sz="3600" spc="150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09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4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7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09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2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02741" y="1116526"/>
            <a:ext cx="309562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5" dirty="0">
                <a:latin typeface="Arial"/>
                <a:cs typeface="Arial"/>
              </a:rPr>
              <a:t>B</a:t>
            </a:r>
            <a:r>
              <a:rPr sz="2800" spc="-10" dirty="0">
                <a:latin typeface="Arial"/>
                <a:cs typeface="Arial"/>
              </a:rPr>
              <a:t>inar</a:t>
            </a:r>
            <a:r>
              <a:rPr sz="2800" spc="-15" dirty="0">
                <a:latin typeface="Arial"/>
                <a:cs typeface="Arial"/>
              </a:rPr>
              <a:t>y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15" dirty="0">
                <a:latin typeface="Arial"/>
                <a:cs typeface="Arial"/>
              </a:rPr>
              <a:t>Re</a:t>
            </a:r>
            <a:r>
              <a:rPr sz="2800" spc="-10" dirty="0">
                <a:latin typeface="Arial"/>
                <a:cs typeface="Arial"/>
              </a:rPr>
              <a:t>l</a:t>
            </a:r>
            <a:r>
              <a:rPr sz="2800" spc="-15" dirty="0">
                <a:latin typeface="Arial"/>
                <a:cs typeface="Arial"/>
              </a:rPr>
              <a:t>a</a:t>
            </a:r>
            <a:r>
              <a:rPr sz="2800" spc="-10" dirty="0">
                <a:latin typeface="Arial"/>
                <a:cs typeface="Arial"/>
              </a:rPr>
              <a:t>ti</a:t>
            </a:r>
            <a:r>
              <a:rPr sz="2800" spc="-15" dirty="0">
                <a:latin typeface="Arial"/>
                <a:cs typeface="Arial"/>
              </a:rPr>
              <a:t>onsh</a:t>
            </a:r>
            <a:r>
              <a:rPr sz="2800" spc="0" dirty="0">
                <a:latin typeface="Arial"/>
                <a:cs typeface="Arial"/>
              </a:rPr>
              <a:t>i</a:t>
            </a:r>
            <a:r>
              <a:rPr sz="2800" spc="-20" dirty="0">
                <a:latin typeface="Arial"/>
                <a:cs typeface="Arial"/>
              </a:rPr>
              <a:t>p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676400" y="1981200"/>
            <a:ext cx="1524000" cy="609600"/>
          </a:xfrm>
          <a:custGeom>
            <a:avLst/>
            <a:gdLst/>
            <a:ahLst/>
            <a:cxnLst/>
            <a:rect l="l" t="t" r="r" b="b"/>
            <a:pathLst>
              <a:path w="1524000" h="609600">
                <a:moveTo>
                  <a:pt x="0" y="609599"/>
                </a:moveTo>
                <a:lnTo>
                  <a:pt x="1523999" y="609599"/>
                </a:lnTo>
                <a:lnTo>
                  <a:pt x="1523999" y="0"/>
                </a:lnTo>
                <a:lnTo>
                  <a:pt x="0" y="0"/>
                </a:lnTo>
                <a:lnTo>
                  <a:pt x="0" y="609599"/>
                </a:lnTo>
                <a:close/>
              </a:path>
            </a:pathLst>
          </a:custGeom>
          <a:solidFill>
            <a:srgbClr val="BA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676400" y="1981200"/>
            <a:ext cx="1524000" cy="609600"/>
          </a:xfrm>
          <a:custGeom>
            <a:avLst/>
            <a:gdLst/>
            <a:ahLst/>
            <a:cxnLst/>
            <a:rect l="l" t="t" r="r" b="b"/>
            <a:pathLst>
              <a:path w="1524000" h="609600">
                <a:moveTo>
                  <a:pt x="0" y="609599"/>
                </a:moveTo>
                <a:lnTo>
                  <a:pt x="1523999" y="609599"/>
                </a:lnTo>
                <a:lnTo>
                  <a:pt x="1523999" y="0"/>
                </a:lnTo>
                <a:lnTo>
                  <a:pt x="0" y="0"/>
                </a:lnTo>
                <a:lnTo>
                  <a:pt x="0" y="609599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884681" y="2194050"/>
            <a:ext cx="1104900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-20" dirty="0">
                <a:latin typeface="Times New Roman"/>
                <a:cs typeface="Times New Roman"/>
              </a:rPr>
              <a:t>EM</a:t>
            </a:r>
            <a:r>
              <a:rPr sz="1600" spc="-10" dirty="0">
                <a:latin typeface="Times New Roman"/>
                <a:cs typeface="Times New Roman"/>
              </a:rPr>
              <a:t>P</a:t>
            </a:r>
            <a:r>
              <a:rPr sz="1600" spc="-20" dirty="0">
                <a:latin typeface="Times New Roman"/>
                <a:cs typeface="Times New Roman"/>
              </a:rPr>
              <a:t>LOYE</a:t>
            </a:r>
            <a:r>
              <a:rPr sz="1600" spc="-10" dirty="0">
                <a:latin typeface="Times New Roman"/>
                <a:cs typeface="Times New Roman"/>
              </a:rPr>
              <a:t>E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6553200" y="1981200"/>
            <a:ext cx="1447800" cy="685800"/>
          </a:xfrm>
          <a:custGeom>
            <a:avLst/>
            <a:gdLst/>
            <a:ahLst/>
            <a:cxnLst/>
            <a:rect l="l" t="t" r="r" b="b"/>
            <a:pathLst>
              <a:path w="1447800" h="685800">
                <a:moveTo>
                  <a:pt x="0" y="685799"/>
                </a:moveTo>
                <a:lnTo>
                  <a:pt x="1447799" y="685799"/>
                </a:lnTo>
                <a:lnTo>
                  <a:pt x="1447799" y="0"/>
                </a:lnTo>
                <a:lnTo>
                  <a:pt x="0" y="0"/>
                </a:lnTo>
                <a:lnTo>
                  <a:pt x="0" y="685799"/>
                </a:lnTo>
                <a:close/>
              </a:path>
            </a:pathLst>
          </a:custGeom>
          <a:solidFill>
            <a:srgbClr val="BA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553200" y="1981200"/>
            <a:ext cx="1447800" cy="685800"/>
          </a:xfrm>
          <a:custGeom>
            <a:avLst/>
            <a:gdLst/>
            <a:ahLst/>
            <a:cxnLst/>
            <a:rect l="l" t="t" r="r" b="b"/>
            <a:pathLst>
              <a:path w="1447800" h="685800">
                <a:moveTo>
                  <a:pt x="0" y="685799"/>
                </a:moveTo>
                <a:lnTo>
                  <a:pt x="1447799" y="685799"/>
                </a:lnTo>
                <a:lnTo>
                  <a:pt x="1447799" y="0"/>
                </a:lnTo>
                <a:lnTo>
                  <a:pt x="0" y="0"/>
                </a:lnTo>
                <a:lnTo>
                  <a:pt x="0" y="685799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6813301" y="2110230"/>
            <a:ext cx="926465" cy="4724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43510" marR="5080" indent="-131445">
              <a:lnSpc>
                <a:spcPct val="100000"/>
              </a:lnSpc>
            </a:pPr>
            <a:r>
              <a:rPr sz="1600" spc="-10" dirty="0">
                <a:latin typeface="Times New Roman"/>
                <a:cs typeface="Times New Roman"/>
              </a:rPr>
              <a:t>P</a:t>
            </a:r>
            <a:r>
              <a:rPr sz="1600" spc="-20" dirty="0">
                <a:latin typeface="Times New Roman"/>
                <a:cs typeface="Times New Roman"/>
              </a:rPr>
              <a:t>A</a:t>
            </a:r>
            <a:r>
              <a:rPr sz="1600" spc="-15" dirty="0">
                <a:latin typeface="Times New Roman"/>
                <a:cs typeface="Times New Roman"/>
              </a:rPr>
              <a:t>RKING</a:t>
            </a:r>
            <a:r>
              <a:rPr sz="1600" spc="-10" dirty="0">
                <a:latin typeface="Times New Roman"/>
                <a:cs typeface="Times New Roman"/>
              </a:rPr>
              <a:t> P</a:t>
            </a:r>
            <a:r>
              <a:rPr sz="1600" spc="-20" dirty="0">
                <a:latin typeface="Times New Roman"/>
                <a:cs typeface="Times New Roman"/>
              </a:rPr>
              <a:t>LA</a:t>
            </a:r>
            <a:r>
              <a:rPr sz="1600" spc="-15" dirty="0">
                <a:latin typeface="Times New Roman"/>
                <a:cs typeface="Times New Roman"/>
              </a:rPr>
              <a:t>CE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267200" y="1676400"/>
            <a:ext cx="1600200" cy="1371600"/>
          </a:xfrm>
          <a:custGeom>
            <a:avLst/>
            <a:gdLst/>
            <a:ahLst/>
            <a:cxnLst/>
            <a:rect l="l" t="t" r="r" b="b"/>
            <a:pathLst>
              <a:path w="1600200" h="1371600">
                <a:moveTo>
                  <a:pt x="800099" y="0"/>
                </a:moveTo>
                <a:lnTo>
                  <a:pt x="0" y="685799"/>
                </a:lnTo>
                <a:lnTo>
                  <a:pt x="800099" y="1371599"/>
                </a:lnTo>
                <a:lnTo>
                  <a:pt x="1600199" y="685799"/>
                </a:lnTo>
                <a:lnTo>
                  <a:pt x="800099" y="0"/>
                </a:lnTo>
                <a:close/>
              </a:path>
            </a:pathLst>
          </a:custGeom>
          <a:solidFill>
            <a:srgbClr val="BA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267200" y="1676400"/>
            <a:ext cx="1600200" cy="1371600"/>
          </a:xfrm>
          <a:custGeom>
            <a:avLst/>
            <a:gdLst/>
            <a:ahLst/>
            <a:cxnLst/>
            <a:rect l="l" t="t" r="r" b="b"/>
            <a:pathLst>
              <a:path w="1600200" h="1371600">
                <a:moveTo>
                  <a:pt x="800099" y="0"/>
                </a:moveTo>
                <a:lnTo>
                  <a:pt x="0" y="685799"/>
                </a:lnTo>
                <a:lnTo>
                  <a:pt x="800099" y="1371599"/>
                </a:lnTo>
                <a:lnTo>
                  <a:pt x="1600199" y="685799"/>
                </a:lnTo>
                <a:lnTo>
                  <a:pt x="800099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4662935" y="2122560"/>
            <a:ext cx="813435" cy="5283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309245">
              <a:lnSpc>
                <a:spcPct val="100000"/>
              </a:lnSpc>
            </a:pPr>
            <a:r>
              <a:rPr sz="1800" dirty="0">
                <a:latin typeface="Times New Roman"/>
                <a:cs typeface="Times New Roman"/>
              </a:rPr>
              <a:t>Is a</a:t>
            </a:r>
            <a:r>
              <a:rPr sz="1800" spc="-5" dirty="0">
                <a:latin typeface="Times New Roman"/>
                <a:cs typeface="Times New Roman"/>
              </a:rPr>
              <a:t>ss</a:t>
            </a:r>
            <a:r>
              <a:rPr sz="1800" dirty="0">
                <a:latin typeface="Times New Roman"/>
                <a:cs typeface="Times New Roman"/>
              </a:rPr>
              <a:t>igned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3200400" y="2362200"/>
            <a:ext cx="1066800" cy="0"/>
          </a:xfrm>
          <a:custGeom>
            <a:avLst/>
            <a:gdLst/>
            <a:ahLst/>
            <a:cxnLst/>
            <a:rect l="l" t="t" r="r" b="b"/>
            <a:pathLst>
              <a:path w="1066800">
                <a:moveTo>
                  <a:pt x="0" y="0"/>
                </a:moveTo>
                <a:lnTo>
                  <a:pt x="1066799" y="0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867400" y="2362200"/>
            <a:ext cx="685800" cy="0"/>
          </a:xfrm>
          <a:custGeom>
            <a:avLst/>
            <a:gdLst/>
            <a:ahLst/>
            <a:cxnLst/>
            <a:rect l="l" t="t" r="r" b="b"/>
            <a:pathLst>
              <a:path w="685800">
                <a:moveTo>
                  <a:pt x="0" y="0"/>
                </a:moveTo>
                <a:lnTo>
                  <a:pt x="685799" y="0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600200" y="3962400"/>
            <a:ext cx="1524000" cy="609600"/>
          </a:xfrm>
          <a:custGeom>
            <a:avLst/>
            <a:gdLst/>
            <a:ahLst/>
            <a:cxnLst/>
            <a:rect l="l" t="t" r="r" b="b"/>
            <a:pathLst>
              <a:path w="1524000" h="609600">
                <a:moveTo>
                  <a:pt x="0" y="609599"/>
                </a:moveTo>
                <a:lnTo>
                  <a:pt x="1523999" y="609599"/>
                </a:lnTo>
                <a:lnTo>
                  <a:pt x="1523999" y="0"/>
                </a:lnTo>
                <a:lnTo>
                  <a:pt x="0" y="0"/>
                </a:lnTo>
                <a:lnTo>
                  <a:pt x="0" y="609599"/>
                </a:lnTo>
                <a:close/>
              </a:path>
            </a:pathLst>
          </a:custGeom>
          <a:solidFill>
            <a:srgbClr val="BA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600200" y="3962400"/>
            <a:ext cx="1524000" cy="609600"/>
          </a:xfrm>
          <a:custGeom>
            <a:avLst/>
            <a:gdLst/>
            <a:ahLst/>
            <a:cxnLst/>
            <a:rect l="l" t="t" r="r" b="b"/>
            <a:pathLst>
              <a:path w="1524000" h="609600">
                <a:moveTo>
                  <a:pt x="0" y="609599"/>
                </a:moveTo>
                <a:lnTo>
                  <a:pt x="1523999" y="609599"/>
                </a:lnTo>
                <a:lnTo>
                  <a:pt x="1523999" y="0"/>
                </a:lnTo>
                <a:lnTo>
                  <a:pt x="0" y="0"/>
                </a:lnTo>
                <a:lnTo>
                  <a:pt x="0" y="609599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1877061" y="4053332"/>
            <a:ext cx="972819" cy="4724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3365" marR="5080" indent="-241300">
              <a:lnSpc>
                <a:spcPct val="100000"/>
              </a:lnSpc>
            </a:pPr>
            <a:r>
              <a:rPr sz="1600" spc="-10" dirty="0">
                <a:latin typeface="Times New Roman"/>
                <a:cs typeface="Times New Roman"/>
              </a:rPr>
              <a:t>PR</a:t>
            </a:r>
            <a:r>
              <a:rPr sz="1600" spc="-20" dirty="0">
                <a:latin typeface="Times New Roman"/>
                <a:cs typeface="Times New Roman"/>
              </a:rPr>
              <a:t>ODU</a:t>
            </a:r>
            <a:r>
              <a:rPr sz="1600" spc="-15" dirty="0">
                <a:latin typeface="Times New Roman"/>
                <a:cs typeface="Times New Roman"/>
              </a:rPr>
              <a:t>CT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LIN</a:t>
            </a:r>
            <a:r>
              <a:rPr sz="1600" spc="-10" dirty="0">
                <a:latin typeface="Times New Roman"/>
                <a:cs typeface="Times New Roman"/>
              </a:rPr>
              <a:t>E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6477000" y="3962400"/>
            <a:ext cx="1447800" cy="685800"/>
          </a:xfrm>
          <a:custGeom>
            <a:avLst/>
            <a:gdLst/>
            <a:ahLst/>
            <a:cxnLst/>
            <a:rect l="l" t="t" r="r" b="b"/>
            <a:pathLst>
              <a:path w="1447800" h="685800">
                <a:moveTo>
                  <a:pt x="0" y="685799"/>
                </a:moveTo>
                <a:lnTo>
                  <a:pt x="1447799" y="685799"/>
                </a:lnTo>
                <a:lnTo>
                  <a:pt x="1447799" y="0"/>
                </a:lnTo>
                <a:lnTo>
                  <a:pt x="0" y="0"/>
                </a:lnTo>
                <a:lnTo>
                  <a:pt x="0" y="685799"/>
                </a:lnTo>
                <a:close/>
              </a:path>
            </a:pathLst>
          </a:custGeom>
          <a:solidFill>
            <a:srgbClr val="BA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477000" y="3962400"/>
            <a:ext cx="1447800" cy="685800"/>
          </a:xfrm>
          <a:custGeom>
            <a:avLst/>
            <a:gdLst/>
            <a:ahLst/>
            <a:cxnLst/>
            <a:rect l="l" t="t" r="r" b="b"/>
            <a:pathLst>
              <a:path w="1447800" h="685800">
                <a:moveTo>
                  <a:pt x="0" y="685799"/>
                </a:moveTo>
                <a:lnTo>
                  <a:pt x="1447799" y="685799"/>
                </a:lnTo>
                <a:lnTo>
                  <a:pt x="1447799" y="0"/>
                </a:lnTo>
                <a:lnTo>
                  <a:pt x="0" y="0"/>
                </a:lnTo>
                <a:lnTo>
                  <a:pt x="0" y="685799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6715765" y="4213352"/>
            <a:ext cx="972819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-10" dirty="0">
                <a:latin typeface="Times New Roman"/>
                <a:cs typeface="Times New Roman"/>
              </a:rPr>
              <a:t>PR</a:t>
            </a:r>
            <a:r>
              <a:rPr sz="1600" spc="-20" dirty="0">
                <a:latin typeface="Times New Roman"/>
                <a:cs typeface="Times New Roman"/>
              </a:rPr>
              <a:t>ODU</a:t>
            </a:r>
            <a:r>
              <a:rPr sz="1600" spc="-15" dirty="0">
                <a:latin typeface="Times New Roman"/>
                <a:cs typeface="Times New Roman"/>
              </a:rPr>
              <a:t>CT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4191000" y="3657600"/>
            <a:ext cx="1600200" cy="1371600"/>
          </a:xfrm>
          <a:custGeom>
            <a:avLst/>
            <a:gdLst/>
            <a:ahLst/>
            <a:cxnLst/>
            <a:rect l="l" t="t" r="r" b="b"/>
            <a:pathLst>
              <a:path w="1600200" h="1371600">
                <a:moveTo>
                  <a:pt x="800099" y="0"/>
                </a:moveTo>
                <a:lnTo>
                  <a:pt x="0" y="685799"/>
                </a:lnTo>
                <a:lnTo>
                  <a:pt x="800099" y="1371599"/>
                </a:lnTo>
                <a:lnTo>
                  <a:pt x="1600199" y="685799"/>
                </a:lnTo>
                <a:lnTo>
                  <a:pt x="800099" y="0"/>
                </a:lnTo>
                <a:close/>
              </a:path>
            </a:pathLst>
          </a:custGeom>
          <a:solidFill>
            <a:srgbClr val="BA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4191000" y="3657600"/>
            <a:ext cx="1600200" cy="1371600"/>
          </a:xfrm>
          <a:custGeom>
            <a:avLst/>
            <a:gdLst/>
            <a:ahLst/>
            <a:cxnLst/>
            <a:rect l="l" t="t" r="r" b="b"/>
            <a:pathLst>
              <a:path w="1600200" h="1371600">
                <a:moveTo>
                  <a:pt x="800099" y="0"/>
                </a:moveTo>
                <a:lnTo>
                  <a:pt x="0" y="685799"/>
                </a:lnTo>
                <a:lnTo>
                  <a:pt x="800099" y="1371599"/>
                </a:lnTo>
                <a:lnTo>
                  <a:pt x="1600199" y="685799"/>
                </a:lnTo>
                <a:lnTo>
                  <a:pt x="800099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4573019" y="4240922"/>
            <a:ext cx="84010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5" dirty="0">
                <a:latin typeface="Times New Roman"/>
                <a:cs typeface="Times New Roman"/>
              </a:rPr>
              <a:t>C</a:t>
            </a:r>
            <a:r>
              <a:rPr sz="1800" dirty="0">
                <a:latin typeface="Times New Roman"/>
                <a:cs typeface="Times New Roman"/>
              </a:rPr>
              <a:t>ontains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3124200" y="4343400"/>
            <a:ext cx="1066800" cy="0"/>
          </a:xfrm>
          <a:custGeom>
            <a:avLst/>
            <a:gdLst/>
            <a:ahLst/>
            <a:cxnLst/>
            <a:rect l="l" t="t" r="r" b="b"/>
            <a:pathLst>
              <a:path w="1066800">
                <a:moveTo>
                  <a:pt x="0" y="0"/>
                </a:moveTo>
                <a:lnTo>
                  <a:pt x="1066799" y="0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791200" y="4343400"/>
            <a:ext cx="685800" cy="0"/>
          </a:xfrm>
          <a:custGeom>
            <a:avLst/>
            <a:gdLst/>
            <a:ahLst/>
            <a:cxnLst/>
            <a:rect l="l" t="t" r="r" b="b"/>
            <a:pathLst>
              <a:path w="685800">
                <a:moveTo>
                  <a:pt x="0" y="0"/>
                </a:moveTo>
                <a:lnTo>
                  <a:pt x="685799" y="0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600200" y="5715000"/>
            <a:ext cx="1524000" cy="609600"/>
          </a:xfrm>
          <a:custGeom>
            <a:avLst/>
            <a:gdLst/>
            <a:ahLst/>
            <a:cxnLst/>
            <a:rect l="l" t="t" r="r" b="b"/>
            <a:pathLst>
              <a:path w="1524000" h="609600">
                <a:moveTo>
                  <a:pt x="0" y="609599"/>
                </a:moveTo>
                <a:lnTo>
                  <a:pt x="1523999" y="609599"/>
                </a:lnTo>
                <a:lnTo>
                  <a:pt x="1523999" y="0"/>
                </a:lnTo>
                <a:lnTo>
                  <a:pt x="0" y="0"/>
                </a:lnTo>
                <a:lnTo>
                  <a:pt x="0" y="609599"/>
                </a:lnTo>
                <a:close/>
              </a:path>
            </a:pathLst>
          </a:custGeom>
          <a:solidFill>
            <a:srgbClr val="BA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600200" y="5715000"/>
            <a:ext cx="1524000" cy="609600"/>
          </a:xfrm>
          <a:custGeom>
            <a:avLst/>
            <a:gdLst/>
            <a:ahLst/>
            <a:cxnLst/>
            <a:rect l="l" t="t" r="r" b="b"/>
            <a:pathLst>
              <a:path w="1524000" h="609600">
                <a:moveTo>
                  <a:pt x="0" y="609599"/>
                </a:moveTo>
                <a:lnTo>
                  <a:pt x="1523999" y="609599"/>
                </a:lnTo>
                <a:lnTo>
                  <a:pt x="1523999" y="0"/>
                </a:lnTo>
                <a:lnTo>
                  <a:pt x="0" y="0"/>
                </a:lnTo>
                <a:lnTo>
                  <a:pt x="0" y="609599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1887729" y="5927854"/>
            <a:ext cx="948055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-10" dirty="0">
                <a:latin typeface="Times New Roman"/>
                <a:cs typeface="Times New Roman"/>
              </a:rPr>
              <a:t>S</a:t>
            </a:r>
            <a:r>
              <a:rPr sz="1600" spc="-20" dirty="0">
                <a:latin typeface="Times New Roman"/>
                <a:cs typeface="Times New Roman"/>
              </a:rPr>
              <a:t>TUDEN</a:t>
            </a:r>
            <a:r>
              <a:rPr sz="1600" spc="-10" dirty="0">
                <a:latin typeface="Times New Roman"/>
                <a:cs typeface="Times New Roman"/>
              </a:rPr>
              <a:t>T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6477000" y="5715000"/>
            <a:ext cx="1447800" cy="685800"/>
          </a:xfrm>
          <a:custGeom>
            <a:avLst/>
            <a:gdLst/>
            <a:ahLst/>
            <a:cxnLst/>
            <a:rect l="l" t="t" r="r" b="b"/>
            <a:pathLst>
              <a:path w="1447800" h="685800">
                <a:moveTo>
                  <a:pt x="0" y="685799"/>
                </a:moveTo>
                <a:lnTo>
                  <a:pt x="1447799" y="685799"/>
                </a:lnTo>
                <a:lnTo>
                  <a:pt x="1447799" y="0"/>
                </a:lnTo>
                <a:lnTo>
                  <a:pt x="0" y="0"/>
                </a:lnTo>
                <a:lnTo>
                  <a:pt x="0" y="685799"/>
                </a:lnTo>
                <a:close/>
              </a:path>
            </a:pathLst>
          </a:custGeom>
          <a:solidFill>
            <a:srgbClr val="BA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6477000" y="5715000"/>
            <a:ext cx="1447800" cy="685800"/>
          </a:xfrm>
          <a:custGeom>
            <a:avLst/>
            <a:gdLst/>
            <a:ahLst/>
            <a:cxnLst/>
            <a:rect l="l" t="t" r="r" b="b"/>
            <a:pathLst>
              <a:path w="1447800" h="685800">
                <a:moveTo>
                  <a:pt x="0" y="685799"/>
                </a:moveTo>
                <a:lnTo>
                  <a:pt x="1447799" y="685799"/>
                </a:lnTo>
                <a:lnTo>
                  <a:pt x="1447799" y="0"/>
                </a:lnTo>
                <a:lnTo>
                  <a:pt x="0" y="0"/>
                </a:lnTo>
                <a:lnTo>
                  <a:pt x="0" y="685799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6788917" y="5965954"/>
            <a:ext cx="826135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-15" dirty="0">
                <a:latin typeface="Times New Roman"/>
                <a:cs typeface="Times New Roman"/>
              </a:rPr>
              <a:t>C</a:t>
            </a:r>
            <a:r>
              <a:rPr sz="1600" spc="-20" dirty="0">
                <a:latin typeface="Times New Roman"/>
                <a:cs typeface="Times New Roman"/>
              </a:rPr>
              <a:t>OU</a:t>
            </a:r>
            <a:r>
              <a:rPr sz="1600" spc="-10" dirty="0">
                <a:latin typeface="Times New Roman"/>
                <a:cs typeface="Times New Roman"/>
              </a:rPr>
              <a:t>RSE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4191000" y="5410200"/>
            <a:ext cx="1600200" cy="1371600"/>
          </a:xfrm>
          <a:custGeom>
            <a:avLst/>
            <a:gdLst/>
            <a:ahLst/>
            <a:cxnLst/>
            <a:rect l="l" t="t" r="r" b="b"/>
            <a:pathLst>
              <a:path w="1600200" h="1371600">
                <a:moveTo>
                  <a:pt x="800099" y="0"/>
                </a:moveTo>
                <a:lnTo>
                  <a:pt x="0" y="685799"/>
                </a:lnTo>
                <a:lnTo>
                  <a:pt x="800099" y="1371599"/>
                </a:lnTo>
                <a:lnTo>
                  <a:pt x="1600199" y="685799"/>
                </a:lnTo>
                <a:lnTo>
                  <a:pt x="800099" y="0"/>
                </a:lnTo>
                <a:close/>
              </a:path>
            </a:pathLst>
          </a:custGeom>
          <a:solidFill>
            <a:srgbClr val="BA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4191000" y="5410200"/>
            <a:ext cx="1600200" cy="1371600"/>
          </a:xfrm>
          <a:custGeom>
            <a:avLst/>
            <a:gdLst/>
            <a:ahLst/>
            <a:cxnLst/>
            <a:rect l="l" t="t" r="r" b="b"/>
            <a:pathLst>
              <a:path w="1600200" h="1371600">
                <a:moveTo>
                  <a:pt x="800099" y="0"/>
                </a:moveTo>
                <a:lnTo>
                  <a:pt x="0" y="685799"/>
                </a:lnTo>
                <a:lnTo>
                  <a:pt x="800099" y="1371599"/>
                </a:lnTo>
                <a:lnTo>
                  <a:pt x="1600199" y="685799"/>
                </a:lnTo>
                <a:lnTo>
                  <a:pt x="800099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 txBox="1"/>
          <p:nvPr/>
        </p:nvSpPr>
        <p:spPr>
          <a:xfrm>
            <a:off x="4554731" y="5856363"/>
            <a:ext cx="878205" cy="5283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03530" marR="5080" indent="-291465">
              <a:lnSpc>
                <a:spcPct val="100000"/>
              </a:lnSpc>
            </a:pPr>
            <a:r>
              <a:rPr sz="1800" spc="-5" dirty="0">
                <a:latin typeface="Times New Roman"/>
                <a:cs typeface="Times New Roman"/>
              </a:rPr>
              <a:t>R</a:t>
            </a:r>
            <a:r>
              <a:rPr sz="1800" dirty="0">
                <a:latin typeface="Times New Roman"/>
                <a:cs typeface="Times New Roman"/>
              </a:rPr>
              <a:t>egi</a:t>
            </a:r>
            <a:r>
              <a:rPr sz="1800" spc="-5" dirty="0">
                <a:latin typeface="Times New Roman"/>
                <a:cs typeface="Times New Roman"/>
              </a:rPr>
              <a:t>s</a:t>
            </a:r>
            <a:r>
              <a:rPr sz="1800" dirty="0">
                <a:latin typeface="Times New Roman"/>
                <a:cs typeface="Times New Roman"/>
              </a:rPr>
              <a:t>ters for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3124200" y="6096000"/>
            <a:ext cx="1066800" cy="0"/>
          </a:xfrm>
          <a:custGeom>
            <a:avLst/>
            <a:gdLst/>
            <a:ahLst/>
            <a:cxnLst/>
            <a:rect l="l" t="t" r="r" b="b"/>
            <a:pathLst>
              <a:path w="1066800">
                <a:moveTo>
                  <a:pt x="0" y="0"/>
                </a:moveTo>
                <a:lnTo>
                  <a:pt x="1066799" y="0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5791200" y="6096000"/>
            <a:ext cx="685800" cy="0"/>
          </a:xfrm>
          <a:custGeom>
            <a:avLst/>
            <a:gdLst/>
            <a:ahLst/>
            <a:cxnLst/>
            <a:rect l="l" t="t" r="r" b="b"/>
            <a:pathLst>
              <a:path w="685800">
                <a:moveTo>
                  <a:pt x="0" y="0"/>
                </a:moveTo>
                <a:lnTo>
                  <a:pt x="685799" y="0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 txBox="1"/>
          <p:nvPr/>
        </p:nvSpPr>
        <p:spPr>
          <a:xfrm>
            <a:off x="1206489" y="2720535"/>
            <a:ext cx="1600200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>
                <a:latin typeface="Arial"/>
                <a:cs typeface="Arial"/>
              </a:rPr>
              <a:t>O</a:t>
            </a:r>
            <a:r>
              <a:rPr sz="2400" spc="-5" dirty="0">
                <a:latin typeface="Arial"/>
                <a:cs typeface="Arial"/>
              </a:rPr>
              <a:t>n</a:t>
            </a:r>
            <a:r>
              <a:rPr sz="2400" dirty="0">
                <a:latin typeface="Arial"/>
                <a:cs typeface="Arial"/>
              </a:rPr>
              <a:t>e to</a:t>
            </a:r>
            <a:r>
              <a:rPr sz="2400" spc="-2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O</a:t>
            </a:r>
            <a:r>
              <a:rPr sz="2400" spc="-5" dirty="0">
                <a:latin typeface="Arial"/>
                <a:cs typeface="Arial"/>
              </a:rPr>
              <a:t>n</a:t>
            </a:r>
            <a:r>
              <a:rPr sz="2400" dirty="0">
                <a:latin typeface="Arial"/>
                <a:cs typeface="Arial"/>
              </a:rPr>
              <a:t>e</a:t>
            </a:r>
            <a:endParaRPr sz="240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1282689" y="4777936"/>
            <a:ext cx="1769110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>
                <a:latin typeface="Arial"/>
                <a:cs typeface="Arial"/>
              </a:rPr>
              <a:t>O</a:t>
            </a:r>
            <a:r>
              <a:rPr sz="2400" spc="-5" dirty="0">
                <a:latin typeface="Arial"/>
                <a:cs typeface="Arial"/>
              </a:rPr>
              <a:t>n</a:t>
            </a:r>
            <a:r>
              <a:rPr sz="2400" dirty="0">
                <a:latin typeface="Arial"/>
                <a:cs typeface="Arial"/>
              </a:rPr>
              <a:t>e to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m</a:t>
            </a:r>
            <a:r>
              <a:rPr sz="2400" spc="-15" dirty="0">
                <a:latin typeface="Arial"/>
                <a:cs typeface="Arial"/>
              </a:rPr>
              <a:t>a</a:t>
            </a:r>
            <a:r>
              <a:rPr sz="2400" spc="-5" dirty="0">
                <a:latin typeface="Arial"/>
                <a:cs typeface="Arial"/>
              </a:rPr>
              <a:t>n</a:t>
            </a:r>
            <a:r>
              <a:rPr sz="2400" dirty="0">
                <a:latin typeface="Arial"/>
                <a:cs typeface="Arial"/>
              </a:rPr>
              <a:t>y</a:t>
            </a:r>
            <a:endParaRPr sz="240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358889" y="6606738"/>
            <a:ext cx="1938020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>
                <a:latin typeface="Arial"/>
                <a:cs typeface="Arial"/>
              </a:rPr>
              <a:t>M</a:t>
            </a:r>
            <a:r>
              <a:rPr sz="2400" spc="-5" dirty="0">
                <a:latin typeface="Arial"/>
                <a:cs typeface="Arial"/>
              </a:rPr>
              <a:t>an</a:t>
            </a:r>
            <a:r>
              <a:rPr sz="2400" dirty="0">
                <a:latin typeface="Arial"/>
                <a:cs typeface="Arial"/>
              </a:rPr>
              <a:t>y to</a:t>
            </a:r>
            <a:r>
              <a:rPr sz="2400" spc="-10" dirty="0">
                <a:latin typeface="Arial"/>
                <a:cs typeface="Arial"/>
              </a:rPr>
              <a:t> m</a:t>
            </a:r>
            <a:r>
              <a:rPr sz="2400" spc="-5" dirty="0">
                <a:latin typeface="Arial"/>
                <a:cs typeface="Arial"/>
              </a:rPr>
              <a:t>an</a:t>
            </a:r>
            <a:r>
              <a:rPr sz="2400" dirty="0">
                <a:latin typeface="Arial"/>
                <a:cs typeface="Arial"/>
              </a:rPr>
              <a:t>y</a:t>
            </a:r>
            <a:endParaRPr sz="2400">
              <a:latin typeface="Arial"/>
              <a:cs typeface="Arial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6172200" y="4114800"/>
            <a:ext cx="304800" cy="228600"/>
          </a:xfrm>
          <a:custGeom>
            <a:avLst/>
            <a:gdLst/>
            <a:ahLst/>
            <a:cxnLst/>
            <a:rect l="l" t="t" r="r" b="b"/>
            <a:pathLst>
              <a:path w="304800" h="228600">
                <a:moveTo>
                  <a:pt x="0" y="228599"/>
                </a:moveTo>
                <a:lnTo>
                  <a:pt x="304799" y="0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6172200" y="4343400"/>
            <a:ext cx="304800" cy="152400"/>
          </a:xfrm>
          <a:custGeom>
            <a:avLst/>
            <a:gdLst/>
            <a:ahLst/>
            <a:cxnLst/>
            <a:rect l="l" t="t" r="r" b="b"/>
            <a:pathLst>
              <a:path w="304800" h="152400">
                <a:moveTo>
                  <a:pt x="0" y="0"/>
                </a:moveTo>
                <a:lnTo>
                  <a:pt x="304799" y="152399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3124200" y="5867400"/>
            <a:ext cx="152400" cy="228600"/>
          </a:xfrm>
          <a:custGeom>
            <a:avLst/>
            <a:gdLst/>
            <a:ahLst/>
            <a:cxnLst/>
            <a:rect l="l" t="t" r="r" b="b"/>
            <a:pathLst>
              <a:path w="152400" h="228600">
                <a:moveTo>
                  <a:pt x="0" y="0"/>
                </a:moveTo>
                <a:lnTo>
                  <a:pt x="152399" y="228599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3124200" y="6096000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0" y="152399"/>
                </a:moveTo>
                <a:lnTo>
                  <a:pt x="152399" y="0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6172200" y="5867400"/>
            <a:ext cx="304800" cy="228600"/>
          </a:xfrm>
          <a:custGeom>
            <a:avLst/>
            <a:gdLst/>
            <a:ahLst/>
            <a:cxnLst/>
            <a:rect l="l" t="t" r="r" b="b"/>
            <a:pathLst>
              <a:path w="304800" h="228600">
                <a:moveTo>
                  <a:pt x="0" y="228599"/>
                </a:moveTo>
                <a:lnTo>
                  <a:pt x="304799" y="0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6172200" y="6096000"/>
            <a:ext cx="304800" cy="228600"/>
          </a:xfrm>
          <a:custGeom>
            <a:avLst/>
            <a:gdLst/>
            <a:ahLst/>
            <a:cxnLst/>
            <a:rect l="l" t="t" r="r" b="b"/>
            <a:pathLst>
              <a:path w="304800" h="228600">
                <a:moveTo>
                  <a:pt x="0" y="0"/>
                </a:moveTo>
                <a:lnTo>
                  <a:pt x="304799" y="228599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761987" y="990600"/>
            <a:ext cx="8610600" cy="0"/>
          </a:xfrm>
          <a:custGeom>
            <a:avLst/>
            <a:gdLst/>
            <a:ahLst/>
            <a:cxnLst/>
            <a:rect l="l" t="t" r="r" b="b"/>
            <a:pathLst>
              <a:path w="8610600">
                <a:moveTo>
                  <a:pt x="0" y="0"/>
                </a:moveTo>
                <a:lnTo>
                  <a:pt x="8610611" y="0"/>
                </a:lnTo>
              </a:path>
            </a:pathLst>
          </a:custGeom>
          <a:ln w="571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2555">
              <a:lnSpc>
                <a:spcPct val="100000"/>
              </a:lnSpc>
            </a:pPr>
            <a:fld id="{81D60167-4931-47E6-BA6A-407CBD079E47}" type="slidenum">
              <a:rPr dirty="0"/>
              <a:pPr marL="122555">
                <a:lnSpc>
                  <a:spcPct val="100000"/>
                </a:lnSpc>
              </a:pPr>
              <a:t>93</a:t>
            </a:fld>
            <a:endParaRPr dirty="0"/>
          </a:p>
        </p:txBody>
      </p:sp>
      <p:sp>
        <p:nvSpPr>
          <p:cNvPr id="48" name="object 4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S</a:t>
            </a:r>
            <a:r>
              <a:rPr spc="-10" dirty="0"/>
              <a:t>o</a:t>
            </a:r>
            <a:r>
              <a:rPr spc="-5" dirty="0"/>
              <a:t>f</a:t>
            </a:r>
            <a:r>
              <a:rPr dirty="0"/>
              <a:t>t</a:t>
            </a:r>
            <a:r>
              <a:rPr spc="-20" dirty="0"/>
              <a:t>w</a:t>
            </a:r>
            <a:r>
              <a:rPr dirty="0"/>
              <a:t>a</a:t>
            </a:r>
            <a:r>
              <a:rPr spc="-5" dirty="0"/>
              <a:t>r</a:t>
            </a:r>
            <a:r>
              <a:rPr dirty="0"/>
              <a:t>e</a:t>
            </a:r>
            <a:r>
              <a:rPr spc="-5" dirty="0"/>
              <a:t> </a:t>
            </a:r>
            <a:r>
              <a:rPr dirty="0"/>
              <a:t>E</a:t>
            </a:r>
            <a:r>
              <a:rPr spc="5" dirty="0"/>
              <a:t>n</a:t>
            </a:r>
            <a:r>
              <a:rPr spc="-10" dirty="0"/>
              <a:t>g</a:t>
            </a:r>
            <a:r>
              <a:rPr dirty="0"/>
              <a:t>i</a:t>
            </a:r>
            <a:r>
              <a:rPr spc="5" dirty="0"/>
              <a:t>n</a:t>
            </a:r>
            <a:r>
              <a:rPr spc="-10" dirty="0"/>
              <a:t>ee</a:t>
            </a:r>
            <a:r>
              <a:rPr spc="-5" dirty="0"/>
              <a:t>r</a:t>
            </a:r>
            <a:r>
              <a:rPr spc="-10" dirty="0"/>
              <a:t>i</a:t>
            </a:r>
            <a:r>
              <a:rPr spc="5" dirty="0"/>
              <a:t>n</a:t>
            </a:r>
            <a:r>
              <a:rPr dirty="0"/>
              <a:t>g</a:t>
            </a:r>
            <a:r>
              <a:rPr spc="-5" dirty="0"/>
              <a:t> </a:t>
            </a:r>
            <a:r>
              <a:rPr spc="-20" dirty="0"/>
              <a:t>(</a:t>
            </a:r>
            <a:r>
              <a:rPr spc="-10" dirty="0"/>
              <a:t>3</a:t>
            </a:r>
            <a:r>
              <a:rPr sz="750" baseline="22222" dirty="0"/>
              <a:t>rd </a:t>
            </a:r>
            <a:r>
              <a:rPr sz="750" spc="-75" baseline="22222" dirty="0"/>
              <a:t> </a:t>
            </a:r>
            <a:r>
              <a:rPr sz="800" spc="-10" dirty="0"/>
              <a:t>ed</a:t>
            </a:r>
            <a:r>
              <a:rPr sz="800" dirty="0"/>
              <a:t>.</a:t>
            </a:r>
            <a:r>
              <a:rPr sz="800" spc="-5" dirty="0"/>
              <a:t>)</a:t>
            </a:r>
            <a:r>
              <a:rPr sz="800" dirty="0"/>
              <a:t>,</a:t>
            </a:r>
            <a:r>
              <a:rPr sz="800" spc="-5" dirty="0"/>
              <a:t> </a:t>
            </a:r>
            <a:r>
              <a:rPr sz="800" dirty="0"/>
              <a:t>By</a:t>
            </a:r>
            <a:r>
              <a:rPr sz="800" spc="-15" dirty="0"/>
              <a:t> </a:t>
            </a:r>
            <a:r>
              <a:rPr sz="800" spc="-20" dirty="0"/>
              <a:t>K</a:t>
            </a:r>
            <a:r>
              <a:rPr sz="800" spc="15" dirty="0"/>
              <a:t>.</a:t>
            </a:r>
            <a:r>
              <a:rPr sz="800" dirty="0"/>
              <a:t>K</a:t>
            </a:r>
            <a:r>
              <a:rPr sz="800" spc="-15" dirty="0"/>
              <a:t> </a:t>
            </a:r>
            <a:r>
              <a:rPr sz="800" spc="-5" dirty="0"/>
              <a:t>A</a:t>
            </a:r>
            <a:r>
              <a:rPr sz="800" spc="-10" dirty="0"/>
              <a:t>gg</a:t>
            </a:r>
            <a:r>
              <a:rPr sz="800" dirty="0"/>
              <a:t>a</a:t>
            </a:r>
            <a:r>
              <a:rPr sz="800" spc="-5" dirty="0"/>
              <a:t>r</a:t>
            </a:r>
            <a:r>
              <a:rPr sz="800" spc="-20" dirty="0"/>
              <a:t>w</a:t>
            </a:r>
            <a:r>
              <a:rPr sz="800" dirty="0"/>
              <a:t>al</a:t>
            </a:r>
            <a:r>
              <a:rPr sz="800" spc="5" dirty="0"/>
              <a:t> </a:t>
            </a:r>
            <a:r>
              <a:rPr sz="800" dirty="0"/>
              <a:t>&amp;</a:t>
            </a:r>
            <a:r>
              <a:rPr sz="800" spc="-10" dirty="0"/>
              <a:t> </a:t>
            </a:r>
            <a:r>
              <a:rPr sz="800" spc="-5" dirty="0"/>
              <a:t>Y</a:t>
            </a:r>
            <a:r>
              <a:rPr sz="800" spc="-10" dirty="0"/>
              <a:t>oge</a:t>
            </a:r>
            <a:r>
              <a:rPr sz="800" spc="-5" dirty="0"/>
              <a:t>s</a:t>
            </a:r>
            <a:r>
              <a:rPr sz="800" dirty="0"/>
              <a:t>h</a:t>
            </a:r>
            <a:r>
              <a:rPr sz="800" spc="10" dirty="0"/>
              <a:t> </a:t>
            </a:r>
            <a:r>
              <a:rPr sz="800" spc="-5" dirty="0"/>
              <a:t>S</a:t>
            </a:r>
            <a:r>
              <a:rPr sz="800" dirty="0"/>
              <a:t>i</a:t>
            </a:r>
            <a:r>
              <a:rPr sz="800" spc="5" dirty="0"/>
              <a:t>n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dirty="0"/>
              <a:t>C</a:t>
            </a:r>
            <a:r>
              <a:rPr sz="800" spc="-20" dirty="0"/>
              <a:t>o</a:t>
            </a:r>
            <a:r>
              <a:rPr sz="800" spc="5" dirty="0"/>
              <a:t>p</a:t>
            </a:r>
            <a:r>
              <a:rPr sz="800" spc="-20" dirty="0"/>
              <a:t>y</a:t>
            </a:r>
            <a:r>
              <a:rPr sz="800" spc="-5" dirty="0"/>
              <a:t>r</a:t>
            </a:r>
            <a:r>
              <a:rPr sz="800" dirty="0"/>
              <a:t>i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t</a:t>
            </a:r>
            <a:r>
              <a:rPr sz="800" spc="5" dirty="0"/>
              <a:t> </a:t>
            </a:r>
            <a:r>
              <a:rPr sz="800" dirty="0"/>
              <a:t>©</a:t>
            </a:r>
            <a:r>
              <a:rPr sz="800" spc="5" dirty="0"/>
              <a:t> </a:t>
            </a:r>
            <a:r>
              <a:rPr sz="800" spc="-5" dirty="0"/>
              <a:t>N</a:t>
            </a:r>
            <a:r>
              <a:rPr sz="800" spc="-10" dirty="0"/>
              <a:t>e</a:t>
            </a:r>
            <a:r>
              <a:rPr sz="800" dirty="0"/>
              <a:t>w</a:t>
            </a:r>
            <a:r>
              <a:rPr sz="800" spc="-15" dirty="0"/>
              <a:t> </a:t>
            </a:r>
            <a:r>
              <a:rPr sz="800" spc="-20" dirty="0"/>
              <a:t>A</a:t>
            </a:r>
            <a:r>
              <a:rPr sz="800" spc="-10" dirty="0"/>
              <a:t>g</a:t>
            </a:r>
            <a:r>
              <a:rPr sz="800" dirty="0"/>
              <a:t>e</a:t>
            </a:r>
            <a:r>
              <a:rPr sz="800" spc="5" dirty="0"/>
              <a:t> </a:t>
            </a:r>
            <a:r>
              <a:rPr sz="800" spc="-30" dirty="0"/>
              <a:t>I</a:t>
            </a:r>
            <a:r>
              <a:rPr sz="800" spc="5" dirty="0"/>
              <a:t>n</a:t>
            </a:r>
            <a:r>
              <a:rPr sz="800" dirty="0"/>
              <a:t>t</a:t>
            </a:r>
            <a:r>
              <a:rPr sz="800" spc="-10" dirty="0"/>
              <a:t>e</a:t>
            </a:r>
            <a:r>
              <a:rPr sz="800" spc="-5" dirty="0"/>
              <a:t>r</a:t>
            </a:r>
            <a:r>
              <a:rPr sz="800" spc="5" dirty="0"/>
              <a:t>n</a:t>
            </a:r>
            <a:r>
              <a:rPr sz="800" dirty="0"/>
              <a:t>ati</a:t>
            </a:r>
            <a:r>
              <a:rPr sz="800" spc="-20" dirty="0"/>
              <a:t>o</a:t>
            </a:r>
            <a:r>
              <a:rPr sz="800" spc="-10" dirty="0"/>
              <a:t>n</a:t>
            </a:r>
            <a:r>
              <a:rPr sz="800" dirty="0"/>
              <a:t>al</a:t>
            </a:r>
            <a:r>
              <a:rPr sz="800" spc="-5" dirty="0"/>
              <a:t> P</a:t>
            </a:r>
            <a:r>
              <a:rPr sz="800" spc="5" dirty="0"/>
              <a:t>ub</a:t>
            </a:r>
            <a:r>
              <a:rPr sz="800" spc="-10" dirty="0"/>
              <a:t>l</a:t>
            </a:r>
            <a:r>
              <a:rPr sz="800" dirty="0"/>
              <a:t>i</a:t>
            </a:r>
            <a:r>
              <a:rPr sz="800" spc="-5" dirty="0"/>
              <a:t>s</a:t>
            </a:r>
            <a:r>
              <a:rPr sz="800" spc="-10" dirty="0"/>
              <a:t>he</a:t>
            </a:r>
            <a:r>
              <a:rPr sz="800" spc="-5" dirty="0"/>
              <a:t>rs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spc="-10" dirty="0"/>
              <a:t>20</a:t>
            </a:r>
            <a:r>
              <a:rPr sz="800" spc="5" dirty="0"/>
              <a:t>0</a:t>
            </a:r>
            <a:r>
              <a:rPr sz="800" dirty="0"/>
              <a:t>7</a:t>
            </a:r>
            <a:endParaRPr sz="800"/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66787" y="5105400"/>
            <a:ext cx="8229600" cy="1828800"/>
          </a:xfrm>
          <a:custGeom>
            <a:avLst/>
            <a:gdLst/>
            <a:ahLst/>
            <a:cxnLst/>
            <a:rect l="l" t="t" r="r" b="b"/>
            <a:pathLst>
              <a:path w="8229600" h="1828800">
                <a:moveTo>
                  <a:pt x="0" y="1828799"/>
                </a:moveTo>
                <a:lnTo>
                  <a:pt x="8229599" y="1828799"/>
                </a:lnTo>
                <a:lnTo>
                  <a:pt x="8229599" y="0"/>
                </a:lnTo>
                <a:lnTo>
                  <a:pt x="0" y="0"/>
                </a:lnTo>
                <a:lnTo>
                  <a:pt x="0" y="1828799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650241" y="455316"/>
            <a:ext cx="4938395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124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6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4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09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43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6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80" dirty="0">
                <a:solidFill>
                  <a:srgbClr val="3232FF"/>
                </a:solidFill>
                <a:latin typeface="Arial"/>
                <a:cs typeface="Arial"/>
              </a:rPr>
              <a:t>!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8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10" dirty="0">
                <a:solidFill>
                  <a:srgbClr val="3232FF"/>
                </a:solidFill>
                <a:latin typeface="Times New Roman"/>
                <a:cs typeface="Times New Roman"/>
              </a:rPr>
              <a:t> </a:t>
            </a:r>
            <a:r>
              <a:rPr sz="3600" spc="150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09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4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7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09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2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endParaRPr sz="36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962400" y="1371600"/>
            <a:ext cx="1143000" cy="381000"/>
          </a:xfrm>
          <a:custGeom>
            <a:avLst/>
            <a:gdLst/>
            <a:ahLst/>
            <a:cxnLst/>
            <a:rect l="l" t="t" r="r" b="b"/>
            <a:pathLst>
              <a:path w="1143000" h="381000">
                <a:moveTo>
                  <a:pt x="0" y="380999"/>
                </a:moveTo>
                <a:lnTo>
                  <a:pt x="1142999" y="380999"/>
                </a:lnTo>
                <a:lnTo>
                  <a:pt x="1142999" y="0"/>
                </a:lnTo>
                <a:lnTo>
                  <a:pt x="0" y="0"/>
                </a:lnTo>
                <a:lnTo>
                  <a:pt x="0" y="380999"/>
                </a:lnTo>
                <a:close/>
              </a:path>
            </a:pathLst>
          </a:custGeom>
          <a:solidFill>
            <a:srgbClr val="BA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962400" y="1371600"/>
            <a:ext cx="1143000" cy="381000"/>
          </a:xfrm>
          <a:custGeom>
            <a:avLst/>
            <a:gdLst/>
            <a:ahLst/>
            <a:cxnLst/>
            <a:rect l="l" t="t" r="r" b="b"/>
            <a:pathLst>
              <a:path w="1143000" h="381000">
                <a:moveTo>
                  <a:pt x="0" y="380999"/>
                </a:moveTo>
                <a:lnTo>
                  <a:pt x="1142999" y="380999"/>
                </a:lnTo>
                <a:lnTo>
                  <a:pt x="1142999" y="0"/>
                </a:lnTo>
                <a:lnTo>
                  <a:pt x="0" y="0"/>
                </a:lnTo>
                <a:lnTo>
                  <a:pt x="0" y="380999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993129" y="1007545"/>
            <a:ext cx="3737610" cy="7061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-5" dirty="0">
                <a:latin typeface="Arial"/>
                <a:cs typeface="Arial"/>
              </a:rPr>
              <a:t>Te</a:t>
            </a:r>
            <a:r>
              <a:rPr sz="2400" dirty="0">
                <a:latin typeface="Arial"/>
                <a:cs typeface="Arial"/>
              </a:rPr>
              <a:t>r</a:t>
            </a:r>
            <a:r>
              <a:rPr sz="2400" spc="-5" dirty="0">
                <a:latin typeface="Arial"/>
                <a:cs typeface="Arial"/>
              </a:rPr>
              <a:t>na</a:t>
            </a:r>
            <a:r>
              <a:rPr sz="2400" dirty="0">
                <a:latin typeface="Arial"/>
                <a:cs typeface="Arial"/>
              </a:rPr>
              <a:t>ry r</a:t>
            </a:r>
            <a:r>
              <a:rPr sz="2400" spc="-5" dirty="0">
                <a:latin typeface="Arial"/>
                <a:cs typeface="Arial"/>
              </a:rPr>
              <a:t>e</a:t>
            </a:r>
            <a:r>
              <a:rPr sz="2400" spc="5" dirty="0">
                <a:latin typeface="Arial"/>
                <a:cs typeface="Arial"/>
              </a:rPr>
              <a:t>l</a:t>
            </a:r>
            <a:r>
              <a:rPr sz="2400" spc="-5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5" dirty="0">
                <a:latin typeface="Arial"/>
                <a:cs typeface="Arial"/>
              </a:rPr>
              <a:t>ion</a:t>
            </a:r>
            <a:r>
              <a:rPr sz="2400" spc="10" dirty="0">
                <a:latin typeface="Arial"/>
                <a:cs typeface="Arial"/>
              </a:rPr>
              <a:t>s</a:t>
            </a:r>
            <a:r>
              <a:rPr sz="2400" spc="5" dirty="0">
                <a:latin typeface="Arial"/>
                <a:cs typeface="Arial"/>
              </a:rPr>
              <a:t>h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p</a:t>
            </a:r>
            <a:endParaRPr sz="24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790"/>
              </a:spcBef>
            </a:pPr>
            <a:r>
              <a:rPr sz="1800" spc="-5" dirty="0">
                <a:latin typeface="Times New Roman"/>
                <a:cs typeface="Times New Roman"/>
              </a:rPr>
              <a:t>P</a:t>
            </a:r>
            <a:r>
              <a:rPr sz="1800" dirty="0">
                <a:latin typeface="Times New Roman"/>
                <a:cs typeface="Times New Roman"/>
              </a:rPr>
              <a:t>art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295387" y="2209800"/>
            <a:ext cx="1143000" cy="533400"/>
          </a:xfrm>
          <a:custGeom>
            <a:avLst/>
            <a:gdLst/>
            <a:ahLst/>
            <a:cxnLst/>
            <a:rect l="l" t="t" r="r" b="b"/>
            <a:pathLst>
              <a:path w="1143000" h="533400">
                <a:moveTo>
                  <a:pt x="0" y="533399"/>
                </a:moveTo>
                <a:lnTo>
                  <a:pt x="1142999" y="533399"/>
                </a:lnTo>
                <a:lnTo>
                  <a:pt x="1142999" y="0"/>
                </a:lnTo>
                <a:lnTo>
                  <a:pt x="0" y="0"/>
                </a:lnTo>
                <a:lnTo>
                  <a:pt x="0" y="533399"/>
                </a:lnTo>
                <a:close/>
              </a:path>
            </a:pathLst>
          </a:custGeom>
          <a:solidFill>
            <a:srgbClr val="BA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295387" y="2209800"/>
            <a:ext cx="1143000" cy="533400"/>
          </a:xfrm>
          <a:custGeom>
            <a:avLst/>
            <a:gdLst/>
            <a:ahLst/>
            <a:cxnLst/>
            <a:rect l="l" t="t" r="r" b="b"/>
            <a:pathLst>
              <a:path w="1143000" h="533400">
                <a:moveTo>
                  <a:pt x="0" y="533399"/>
                </a:moveTo>
                <a:lnTo>
                  <a:pt x="1142999" y="533399"/>
                </a:lnTo>
                <a:lnTo>
                  <a:pt x="1142999" y="0"/>
                </a:lnTo>
                <a:lnTo>
                  <a:pt x="0" y="0"/>
                </a:lnTo>
                <a:lnTo>
                  <a:pt x="0" y="533399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511301" y="2374020"/>
            <a:ext cx="71120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5" dirty="0">
                <a:latin typeface="Times New Roman"/>
                <a:cs typeface="Times New Roman"/>
              </a:rPr>
              <a:t>V</a:t>
            </a:r>
            <a:r>
              <a:rPr sz="1800" dirty="0">
                <a:latin typeface="Times New Roman"/>
                <a:cs typeface="Times New Roman"/>
              </a:rPr>
              <a:t>endor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6705600" y="2209800"/>
            <a:ext cx="1981200" cy="533400"/>
          </a:xfrm>
          <a:custGeom>
            <a:avLst/>
            <a:gdLst/>
            <a:ahLst/>
            <a:cxnLst/>
            <a:rect l="l" t="t" r="r" b="b"/>
            <a:pathLst>
              <a:path w="1981200" h="533400">
                <a:moveTo>
                  <a:pt x="0" y="533399"/>
                </a:moveTo>
                <a:lnTo>
                  <a:pt x="1981199" y="533399"/>
                </a:lnTo>
                <a:lnTo>
                  <a:pt x="1981199" y="0"/>
                </a:lnTo>
                <a:lnTo>
                  <a:pt x="0" y="0"/>
                </a:lnTo>
                <a:lnTo>
                  <a:pt x="0" y="533399"/>
                </a:lnTo>
                <a:close/>
              </a:path>
            </a:pathLst>
          </a:custGeom>
          <a:solidFill>
            <a:srgbClr val="BA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705600" y="2209800"/>
            <a:ext cx="1981200" cy="533400"/>
          </a:xfrm>
          <a:custGeom>
            <a:avLst/>
            <a:gdLst/>
            <a:ahLst/>
            <a:cxnLst/>
            <a:rect l="l" t="t" r="r" b="b"/>
            <a:pathLst>
              <a:path w="1981200" h="533400">
                <a:moveTo>
                  <a:pt x="0" y="533399"/>
                </a:moveTo>
                <a:lnTo>
                  <a:pt x="1981199" y="533399"/>
                </a:lnTo>
                <a:lnTo>
                  <a:pt x="1981199" y="0"/>
                </a:lnTo>
                <a:lnTo>
                  <a:pt x="0" y="0"/>
                </a:lnTo>
                <a:lnTo>
                  <a:pt x="0" y="533399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7115054" y="2374020"/>
            <a:ext cx="116205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10" dirty="0">
                <a:latin typeface="Times New Roman"/>
                <a:cs typeface="Times New Roman"/>
              </a:rPr>
              <a:t>W</a:t>
            </a:r>
            <a:r>
              <a:rPr sz="1800" dirty="0">
                <a:latin typeface="Times New Roman"/>
                <a:cs typeface="Times New Roman"/>
              </a:rPr>
              <a:t>are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</a:t>
            </a:r>
            <a:r>
              <a:rPr sz="1800" dirty="0">
                <a:latin typeface="Times New Roman"/>
                <a:cs typeface="Times New Roman"/>
              </a:rPr>
              <a:t>ou</a:t>
            </a:r>
            <a:r>
              <a:rPr sz="1800" spc="-5" dirty="0">
                <a:latin typeface="Times New Roman"/>
                <a:cs typeface="Times New Roman"/>
              </a:rPr>
              <a:t>s</a:t>
            </a:r>
            <a:r>
              <a:rPr sz="1800" dirty="0">
                <a:latin typeface="Times New Roman"/>
                <a:cs typeface="Times New Roman"/>
              </a:rPr>
              <a:t>e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3886200" y="2057400"/>
            <a:ext cx="1143000" cy="762000"/>
          </a:xfrm>
          <a:custGeom>
            <a:avLst/>
            <a:gdLst/>
            <a:ahLst/>
            <a:cxnLst/>
            <a:rect l="l" t="t" r="r" b="b"/>
            <a:pathLst>
              <a:path w="1143000" h="762000">
                <a:moveTo>
                  <a:pt x="571499" y="0"/>
                </a:moveTo>
                <a:lnTo>
                  <a:pt x="0" y="380999"/>
                </a:lnTo>
                <a:lnTo>
                  <a:pt x="571499" y="761999"/>
                </a:lnTo>
                <a:lnTo>
                  <a:pt x="1142999" y="380999"/>
                </a:lnTo>
                <a:lnTo>
                  <a:pt x="571499" y="0"/>
                </a:lnTo>
                <a:close/>
              </a:path>
            </a:pathLst>
          </a:custGeom>
          <a:solidFill>
            <a:srgbClr val="BA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886200" y="2057400"/>
            <a:ext cx="1143000" cy="762000"/>
          </a:xfrm>
          <a:custGeom>
            <a:avLst/>
            <a:gdLst/>
            <a:ahLst/>
            <a:cxnLst/>
            <a:rect l="l" t="t" r="r" b="b"/>
            <a:pathLst>
              <a:path w="1143000" h="762000">
                <a:moveTo>
                  <a:pt x="571499" y="0"/>
                </a:moveTo>
                <a:lnTo>
                  <a:pt x="0" y="380999"/>
                </a:lnTo>
                <a:lnTo>
                  <a:pt x="571499" y="761999"/>
                </a:lnTo>
                <a:lnTo>
                  <a:pt x="1142999" y="380999"/>
                </a:lnTo>
                <a:lnTo>
                  <a:pt x="571499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4192019" y="2335920"/>
            <a:ext cx="5340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5" dirty="0">
                <a:latin typeface="Times New Roman"/>
                <a:cs typeface="Times New Roman"/>
              </a:rPr>
              <a:t>S</a:t>
            </a:r>
            <a:r>
              <a:rPr sz="1800" dirty="0">
                <a:latin typeface="Times New Roman"/>
                <a:cs typeface="Times New Roman"/>
              </a:rPr>
              <a:t>hips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4495800" y="1752600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799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267200" y="1752600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0" y="0"/>
                </a:moveTo>
                <a:lnTo>
                  <a:pt x="228599" y="228599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4495800" y="1752600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228599" y="0"/>
                </a:moveTo>
                <a:lnTo>
                  <a:pt x="0" y="228599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438400" y="2438400"/>
            <a:ext cx="1447800" cy="0"/>
          </a:xfrm>
          <a:custGeom>
            <a:avLst/>
            <a:gdLst/>
            <a:ahLst/>
            <a:cxnLst/>
            <a:rect l="l" t="t" r="r" b="b"/>
            <a:pathLst>
              <a:path w="1447800">
                <a:moveTo>
                  <a:pt x="0" y="0"/>
                </a:moveTo>
                <a:lnTo>
                  <a:pt x="1447799" y="0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029200" y="2438400"/>
            <a:ext cx="1676400" cy="0"/>
          </a:xfrm>
          <a:custGeom>
            <a:avLst/>
            <a:gdLst/>
            <a:ahLst/>
            <a:cxnLst/>
            <a:rect l="l" t="t" r="r" b="b"/>
            <a:pathLst>
              <a:path w="1676400">
                <a:moveTo>
                  <a:pt x="0" y="0"/>
                </a:moveTo>
                <a:lnTo>
                  <a:pt x="1676399" y="0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438400" y="2286000"/>
            <a:ext cx="228600" cy="152400"/>
          </a:xfrm>
          <a:custGeom>
            <a:avLst/>
            <a:gdLst/>
            <a:ahLst/>
            <a:cxnLst/>
            <a:rect l="l" t="t" r="r" b="b"/>
            <a:pathLst>
              <a:path w="228600" h="152400">
                <a:moveTo>
                  <a:pt x="0" y="0"/>
                </a:moveTo>
                <a:lnTo>
                  <a:pt x="228599" y="152399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438400" y="2438400"/>
            <a:ext cx="228600" cy="152400"/>
          </a:xfrm>
          <a:custGeom>
            <a:avLst/>
            <a:gdLst/>
            <a:ahLst/>
            <a:cxnLst/>
            <a:rect l="l" t="t" r="r" b="b"/>
            <a:pathLst>
              <a:path w="228600" h="152400">
                <a:moveTo>
                  <a:pt x="0" y="152399"/>
                </a:moveTo>
                <a:lnTo>
                  <a:pt x="228599" y="0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477000" y="2286000"/>
            <a:ext cx="228600" cy="152400"/>
          </a:xfrm>
          <a:custGeom>
            <a:avLst/>
            <a:gdLst/>
            <a:ahLst/>
            <a:cxnLst/>
            <a:rect l="l" t="t" r="r" b="b"/>
            <a:pathLst>
              <a:path w="228600" h="152400">
                <a:moveTo>
                  <a:pt x="0" y="152399"/>
                </a:moveTo>
                <a:lnTo>
                  <a:pt x="228599" y="0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477000" y="2438400"/>
            <a:ext cx="228600" cy="152400"/>
          </a:xfrm>
          <a:custGeom>
            <a:avLst/>
            <a:gdLst/>
            <a:ahLst/>
            <a:cxnLst/>
            <a:rect l="l" t="t" r="r" b="b"/>
            <a:pathLst>
              <a:path w="228600" h="152400">
                <a:moveTo>
                  <a:pt x="0" y="0"/>
                </a:moveTo>
                <a:lnTo>
                  <a:pt x="228599" y="152399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764529" y="2896554"/>
            <a:ext cx="8260715" cy="14992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spc="5" dirty="0">
                <a:latin typeface="Arial"/>
                <a:cs typeface="Arial"/>
              </a:rPr>
              <a:t>C</a:t>
            </a:r>
            <a:r>
              <a:rPr sz="2000" dirty="0">
                <a:latin typeface="Arial"/>
                <a:cs typeface="Arial"/>
              </a:rPr>
              <a:t>a</a:t>
            </a:r>
            <a:r>
              <a:rPr sz="2000" spc="-10" dirty="0">
                <a:latin typeface="Arial"/>
                <a:cs typeface="Arial"/>
              </a:rPr>
              <a:t>r</a:t>
            </a:r>
            <a:r>
              <a:rPr sz="2000" dirty="0">
                <a:latin typeface="Arial"/>
                <a:cs typeface="Arial"/>
              </a:rPr>
              <a:t>d</a:t>
            </a:r>
            <a:r>
              <a:rPr sz="2000" spc="-5" dirty="0">
                <a:latin typeface="Arial"/>
                <a:cs typeface="Arial"/>
              </a:rPr>
              <a:t>i</a:t>
            </a:r>
            <a:r>
              <a:rPr sz="2000" dirty="0">
                <a:latin typeface="Arial"/>
                <a:cs typeface="Arial"/>
              </a:rPr>
              <a:t>na</a:t>
            </a:r>
            <a:r>
              <a:rPr sz="2000" spc="-5" dirty="0">
                <a:latin typeface="Arial"/>
                <a:cs typeface="Arial"/>
              </a:rPr>
              <a:t>li</a:t>
            </a:r>
            <a:r>
              <a:rPr sz="2000" spc="-10" dirty="0">
                <a:latin typeface="Arial"/>
                <a:cs typeface="Arial"/>
              </a:rPr>
              <a:t>t</a:t>
            </a:r>
            <a:r>
              <a:rPr sz="2000" spc="-5" dirty="0">
                <a:latin typeface="Arial"/>
                <a:cs typeface="Arial"/>
              </a:rPr>
              <a:t>i</a:t>
            </a:r>
            <a:r>
              <a:rPr sz="2000" dirty="0">
                <a:latin typeface="Arial"/>
                <a:cs typeface="Arial"/>
              </a:rPr>
              <a:t>es and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o</a:t>
            </a:r>
            <a:r>
              <a:rPr sz="2000" dirty="0">
                <a:latin typeface="Arial"/>
                <a:cs typeface="Arial"/>
              </a:rPr>
              <a:t>p</a:t>
            </a:r>
            <a:r>
              <a:rPr sz="2000" spc="-10" dirty="0">
                <a:latin typeface="Arial"/>
                <a:cs typeface="Arial"/>
              </a:rPr>
              <a:t>t</a:t>
            </a:r>
            <a:r>
              <a:rPr sz="2000" spc="-5" dirty="0">
                <a:latin typeface="Arial"/>
                <a:cs typeface="Arial"/>
              </a:rPr>
              <a:t>i</a:t>
            </a:r>
            <a:r>
              <a:rPr sz="2000" dirty="0">
                <a:latin typeface="Arial"/>
                <a:cs typeface="Arial"/>
              </a:rPr>
              <a:t>ona</a:t>
            </a:r>
            <a:r>
              <a:rPr sz="2000" spc="-5" dirty="0">
                <a:latin typeface="Arial"/>
                <a:cs typeface="Arial"/>
              </a:rPr>
              <a:t>li</a:t>
            </a:r>
            <a:r>
              <a:rPr sz="2000" spc="-10" dirty="0">
                <a:latin typeface="Arial"/>
                <a:cs typeface="Arial"/>
              </a:rPr>
              <a:t>t</a:t>
            </a:r>
            <a:r>
              <a:rPr sz="2000" dirty="0">
                <a:latin typeface="Arial"/>
                <a:cs typeface="Arial"/>
              </a:rPr>
              <a:t>y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2"/>
              </a:spcBef>
            </a:pPr>
            <a:endParaRPr sz="2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spc="-5" dirty="0">
                <a:latin typeface="Arial"/>
                <a:cs typeface="Arial"/>
              </a:rPr>
              <a:t>T</a:t>
            </a:r>
            <a:r>
              <a:rPr sz="2000" spc="5" dirty="0">
                <a:latin typeface="Arial"/>
                <a:cs typeface="Arial"/>
              </a:rPr>
              <a:t>w</a:t>
            </a:r>
            <a:r>
              <a:rPr sz="2000" dirty="0">
                <a:latin typeface="Arial"/>
                <a:cs typeface="Arial"/>
              </a:rPr>
              <a:t>o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en</a:t>
            </a:r>
            <a:r>
              <a:rPr sz="2000" spc="-10" dirty="0">
                <a:latin typeface="Arial"/>
                <a:cs typeface="Arial"/>
              </a:rPr>
              <a:t>t</a:t>
            </a:r>
            <a:r>
              <a:rPr sz="2000" spc="-5" dirty="0">
                <a:latin typeface="Arial"/>
                <a:cs typeface="Arial"/>
              </a:rPr>
              <a:t>i</a:t>
            </a:r>
            <a:r>
              <a:rPr sz="2000" spc="-10" dirty="0">
                <a:latin typeface="Arial"/>
                <a:cs typeface="Arial"/>
              </a:rPr>
              <a:t>t</a:t>
            </a:r>
            <a:r>
              <a:rPr sz="2000" dirty="0">
                <a:latin typeface="Arial"/>
                <a:cs typeface="Arial"/>
              </a:rPr>
              <a:t>y</a:t>
            </a:r>
            <a:r>
              <a:rPr sz="2000" spc="-10" dirty="0">
                <a:latin typeface="Arial"/>
                <a:cs typeface="Arial"/>
              </a:rPr>
              <a:t> t</a:t>
            </a:r>
            <a:r>
              <a:rPr sz="2000" spc="-20" dirty="0">
                <a:latin typeface="Arial"/>
                <a:cs typeface="Arial"/>
              </a:rPr>
              <a:t>y</a:t>
            </a:r>
            <a:r>
              <a:rPr sz="2000" dirty="0">
                <a:latin typeface="Arial"/>
                <a:cs typeface="Arial"/>
              </a:rPr>
              <a:t>pes </a:t>
            </a:r>
            <a:r>
              <a:rPr sz="2000" spc="-5" dirty="0">
                <a:latin typeface="Arial"/>
                <a:cs typeface="Arial"/>
              </a:rPr>
              <a:t>A</a:t>
            </a:r>
            <a:r>
              <a:rPr sz="2000" spc="-10" dirty="0">
                <a:latin typeface="Arial"/>
                <a:cs typeface="Arial"/>
              </a:rPr>
              <a:t>,</a:t>
            </a:r>
            <a:r>
              <a:rPr sz="2000" spc="-5" dirty="0">
                <a:latin typeface="Arial"/>
                <a:cs typeface="Arial"/>
              </a:rPr>
              <a:t>B</a:t>
            </a:r>
            <a:r>
              <a:rPr sz="2000" dirty="0">
                <a:latin typeface="Arial"/>
                <a:cs typeface="Arial"/>
              </a:rPr>
              <a:t>,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spc="5" dirty="0">
                <a:latin typeface="Arial"/>
                <a:cs typeface="Arial"/>
              </a:rPr>
              <a:t>c</a:t>
            </a:r>
            <a:r>
              <a:rPr sz="2000" dirty="0">
                <a:latin typeface="Arial"/>
                <a:cs typeface="Arial"/>
              </a:rPr>
              <a:t>o</a:t>
            </a:r>
            <a:r>
              <a:rPr sz="2000" spc="-15" dirty="0">
                <a:latin typeface="Arial"/>
                <a:cs typeface="Arial"/>
              </a:rPr>
              <a:t>n</a:t>
            </a:r>
            <a:r>
              <a:rPr sz="2000" dirty="0">
                <a:latin typeface="Arial"/>
                <a:cs typeface="Arial"/>
              </a:rPr>
              <a:t>ne</a:t>
            </a:r>
            <a:r>
              <a:rPr sz="2000" spc="5" dirty="0">
                <a:latin typeface="Arial"/>
                <a:cs typeface="Arial"/>
              </a:rPr>
              <a:t>c</a:t>
            </a:r>
            <a:r>
              <a:rPr sz="2000" spc="-20" dirty="0">
                <a:latin typeface="Arial"/>
                <a:cs typeface="Arial"/>
              </a:rPr>
              <a:t>t</a:t>
            </a:r>
            <a:r>
              <a:rPr sz="2000" dirty="0">
                <a:latin typeface="Arial"/>
                <a:cs typeface="Arial"/>
              </a:rPr>
              <a:t>ed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by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r</a:t>
            </a:r>
            <a:r>
              <a:rPr sz="2000" dirty="0">
                <a:latin typeface="Arial"/>
                <a:cs typeface="Arial"/>
              </a:rPr>
              <a:t>e</a:t>
            </a:r>
            <a:r>
              <a:rPr sz="2000" spc="-5" dirty="0">
                <a:latin typeface="Arial"/>
                <a:cs typeface="Arial"/>
              </a:rPr>
              <a:t>l</a:t>
            </a:r>
            <a:r>
              <a:rPr sz="2000" dirty="0">
                <a:latin typeface="Arial"/>
                <a:cs typeface="Arial"/>
              </a:rPr>
              <a:t>a</a:t>
            </a:r>
            <a:r>
              <a:rPr sz="2000" spc="-10" dirty="0">
                <a:latin typeface="Arial"/>
                <a:cs typeface="Arial"/>
              </a:rPr>
              <a:t>t</a:t>
            </a:r>
            <a:r>
              <a:rPr sz="2000" spc="-5" dirty="0">
                <a:latin typeface="Arial"/>
                <a:cs typeface="Arial"/>
              </a:rPr>
              <a:t>i</a:t>
            </a:r>
            <a:r>
              <a:rPr sz="2000" dirty="0">
                <a:latin typeface="Arial"/>
                <a:cs typeface="Arial"/>
              </a:rPr>
              <a:t>on</a:t>
            </a:r>
            <a:r>
              <a:rPr sz="2000" spc="5" dirty="0">
                <a:latin typeface="Arial"/>
                <a:cs typeface="Arial"/>
              </a:rPr>
              <a:t>s</a:t>
            </a:r>
            <a:r>
              <a:rPr sz="2000" dirty="0">
                <a:latin typeface="Arial"/>
                <a:cs typeface="Arial"/>
              </a:rPr>
              <a:t>h</a:t>
            </a:r>
            <a:r>
              <a:rPr sz="2000" spc="-5" dirty="0">
                <a:latin typeface="Arial"/>
                <a:cs typeface="Arial"/>
              </a:rPr>
              <a:t>i</a:t>
            </a:r>
            <a:r>
              <a:rPr sz="2000" dirty="0">
                <a:latin typeface="Arial"/>
                <a:cs typeface="Arial"/>
              </a:rPr>
              <a:t>p.</a:t>
            </a:r>
            <a:endParaRPr sz="20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</a:pPr>
            <a:r>
              <a:rPr sz="2000" spc="-5" dirty="0">
                <a:latin typeface="Arial"/>
                <a:cs typeface="Arial"/>
              </a:rPr>
              <a:t>T</a:t>
            </a:r>
            <a:r>
              <a:rPr sz="2000" dirty="0">
                <a:latin typeface="Arial"/>
                <a:cs typeface="Arial"/>
              </a:rPr>
              <a:t>he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c</a:t>
            </a:r>
            <a:r>
              <a:rPr sz="2000" dirty="0">
                <a:latin typeface="Arial"/>
                <a:cs typeface="Arial"/>
              </a:rPr>
              <a:t>a</a:t>
            </a:r>
            <a:r>
              <a:rPr sz="2000" spc="-10" dirty="0">
                <a:latin typeface="Arial"/>
                <a:cs typeface="Arial"/>
              </a:rPr>
              <a:t>r</a:t>
            </a:r>
            <a:r>
              <a:rPr sz="2000" dirty="0">
                <a:latin typeface="Arial"/>
                <a:cs typeface="Arial"/>
              </a:rPr>
              <a:t>d</a:t>
            </a:r>
            <a:r>
              <a:rPr sz="2000" spc="-5" dirty="0">
                <a:latin typeface="Arial"/>
                <a:cs typeface="Arial"/>
              </a:rPr>
              <a:t>i</a:t>
            </a:r>
            <a:r>
              <a:rPr sz="2000" dirty="0">
                <a:latin typeface="Arial"/>
                <a:cs typeface="Arial"/>
              </a:rPr>
              <a:t>na</a:t>
            </a:r>
            <a:r>
              <a:rPr sz="2000" spc="-5" dirty="0">
                <a:latin typeface="Arial"/>
                <a:cs typeface="Arial"/>
              </a:rPr>
              <a:t>li</a:t>
            </a:r>
            <a:r>
              <a:rPr sz="2000" spc="-10" dirty="0">
                <a:latin typeface="Arial"/>
                <a:cs typeface="Arial"/>
              </a:rPr>
              <a:t>t</a:t>
            </a:r>
            <a:r>
              <a:rPr sz="2000" dirty="0">
                <a:latin typeface="Arial"/>
                <a:cs typeface="Arial"/>
              </a:rPr>
              <a:t>y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of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re</a:t>
            </a:r>
            <a:r>
              <a:rPr sz="2000" spc="-5" dirty="0">
                <a:latin typeface="Arial"/>
                <a:cs typeface="Arial"/>
              </a:rPr>
              <a:t>l</a:t>
            </a:r>
            <a:r>
              <a:rPr sz="2000" dirty="0">
                <a:latin typeface="Arial"/>
                <a:cs typeface="Arial"/>
              </a:rPr>
              <a:t>a</a:t>
            </a:r>
            <a:r>
              <a:rPr sz="2000" spc="-10" dirty="0">
                <a:latin typeface="Arial"/>
                <a:cs typeface="Arial"/>
              </a:rPr>
              <a:t>t</a:t>
            </a:r>
            <a:r>
              <a:rPr sz="2000" spc="-5" dirty="0">
                <a:latin typeface="Arial"/>
                <a:cs typeface="Arial"/>
              </a:rPr>
              <a:t>i</a:t>
            </a:r>
            <a:r>
              <a:rPr sz="2000" dirty="0">
                <a:latin typeface="Arial"/>
                <a:cs typeface="Arial"/>
              </a:rPr>
              <a:t>o</a:t>
            </a:r>
            <a:r>
              <a:rPr sz="2000" spc="-15" dirty="0">
                <a:latin typeface="Arial"/>
                <a:cs typeface="Arial"/>
              </a:rPr>
              <a:t>n</a:t>
            </a:r>
            <a:r>
              <a:rPr sz="2000" spc="5" dirty="0">
                <a:latin typeface="Arial"/>
                <a:cs typeface="Arial"/>
              </a:rPr>
              <a:t>s</a:t>
            </a:r>
            <a:r>
              <a:rPr sz="2000" dirty="0">
                <a:latin typeface="Arial"/>
                <a:cs typeface="Arial"/>
              </a:rPr>
              <a:t>h</a:t>
            </a:r>
            <a:r>
              <a:rPr sz="2000" spc="-5" dirty="0">
                <a:latin typeface="Arial"/>
                <a:cs typeface="Arial"/>
              </a:rPr>
              <a:t>i</a:t>
            </a:r>
            <a:r>
              <a:rPr sz="2000" dirty="0">
                <a:latin typeface="Arial"/>
                <a:cs typeface="Arial"/>
              </a:rPr>
              <a:t>p</a:t>
            </a:r>
            <a:r>
              <a:rPr sz="2000" spc="-5" dirty="0">
                <a:latin typeface="Arial"/>
                <a:cs typeface="Arial"/>
              </a:rPr>
              <a:t> i</a:t>
            </a:r>
            <a:r>
              <a:rPr sz="2000" dirty="0">
                <a:latin typeface="Arial"/>
                <a:cs typeface="Arial"/>
              </a:rPr>
              <a:t>s </a:t>
            </a:r>
            <a:r>
              <a:rPr sz="2000" spc="-20" dirty="0">
                <a:latin typeface="Arial"/>
                <a:cs typeface="Arial"/>
              </a:rPr>
              <a:t>t</a:t>
            </a:r>
            <a:r>
              <a:rPr sz="2000" dirty="0">
                <a:latin typeface="Arial"/>
                <a:cs typeface="Arial"/>
              </a:rPr>
              <a:t>he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nu</a:t>
            </a:r>
            <a:r>
              <a:rPr sz="2000" spc="-5" dirty="0">
                <a:latin typeface="Arial"/>
                <a:cs typeface="Arial"/>
              </a:rPr>
              <a:t>m</a:t>
            </a:r>
            <a:r>
              <a:rPr sz="2000" dirty="0">
                <a:latin typeface="Arial"/>
                <a:cs typeface="Arial"/>
              </a:rPr>
              <a:t>b</a:t>
            </a:r>
            <a:r>
              <a:rPr sz="2000" spc="-15" dirty="0">
                <a:latin typeface="Arial"/>
                <a:cs typeface="Arial"/>
              </a:rPr>
              <a:t>e</a:t>
            </a:r>
            <a:r>
              <a:rPr sz="2000" dirty="0">
                <a:latin typeface="Arial"/>
                <a:cs typeface="Arial"/>
              </a:rPr>
              <a:t>r of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i</a:t>
            </a:r>
            <a:r>
              <a:rPr sz="2000" dirty="0">
                <a:latin typeface="Arial"/>
                <a:cs typeface="Arial"/>
              </a:rPr>
              <a:t>n</a:t>
            </a:r>
            <a:r>
              <a:rPr sz="2000" spc="5" dirty="0">
                <a:latin typeface="Arial"/>
                <a:cs typeface="Arial"/>
              </a:rPr>
              <a:t>s</a:t>
            </a:r>
            <a:r>
              <a:rPr sz="2000" spc="-20" dirty="0">
                <a:latin typeface="Arial"/>
                <a:cs typeface="Arial"/>
              </a:rPr>
              <a:t>t</a:t>
            </a:r>
            <a:r>
              <a:rPr sz="2000" spc="-15" dirty="0">
                <a:latin typeface="Arial"/>
                <a:cs typeface="Arial"/>
              </a:rPr>
              <a:t>a</a:t>
            </a:r>
            <a:r>
              <a:rPr sz="2000" dirty="0">
                <a:latin typeface="Arial"/>
                <a:cs typeface="Arial"/>
              </a:rPr>
              <a:t>n</a:t>
            </a:r>
            <a:r>
              <a:rPr sz="2000" spc="5" dirty="0">
                <a:latin typeface="Arial"/>
                <a:cs typeface="Arial"/>
              </a:rPr>
              <a:t>c</a:t>
            </a:r>
            <a:r>
              <a:rPr sz="2000" spc="-15" dirty="0">
                <a:latin typeface="Arial"/>
                <a:cs typeface="Arial"/>
              </a:rPr>
              <a:t>e</a:t>
            </a:r>
            <a:r>
              <a:rPr sz="2000" dirty="0">
                <a:latin typeface="Arial"/>
                <a:cs typeface="Arial"/>
              </a:rPr>
              <a:t>s </a:t>
            </a:r>
            <a:r>
              <a:rPr sz="2000" spc="-15" dirty="0">
                <a:latin typeface="Arial"/>
                <a:cs typeface="Arial"/>
              </a:rPr>
              <a:t>o</a:t>
            </a:r>
            <a:r>
              <a:rPr sz="2000" dirty="0">
                <a:latin typeface="Arial"/>
                <a:cs typeface="Arial"/>
              </a:rPr>
              <a:t>f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en</a:t>
            </a:r>
            <a:r>
              <a:rPr sz="2000" spc="-10" dirty="0">
                <a:latin typeface="Arial"/>
                <a:cs typeface="Arial"/>
              </a:rPr>
              <a:t>t</a:t>
            </a:r>
            <a:r>
              <a:rPr sz="2000" spc="-5" dirty="0">
                <a:latin typeface="Arial"/>
                <a:cs typeface="Arial"/>
              </a:rPr>
              <a:t>i</a:t>
            </a:r>
            <a:r>
              <a:rPr sz="2000" spc="-10" dirty="0">
                <a:latin typeface="Arial"/>
                <a:cs typeface="Arial"/>
              </a:rPr>
              <a:t>t</a:t>
            </a:r>
            <a:r>
              <a:rPr sz="2000" dirty="0">
                <a:latin typeface="Arial"/>
                <a:cs typeface="Arial"/>
              </a:rPr>
              <a:t>y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B</a:t>
            </a:r>
            <a:r>
              <a:rPr sz="2000" spc="-10" dirty="0">
                <a:latin typeface="Arial"/>
                <a:cs typeface="Arial"/>
              </a:rPr>
              <a:t> t</a:t>
            </a:r>
            <a:r>
              <a:rPr sz="2000" dirty="0">
                <a:latin typeface="Arial"/>
                <a:cs typeface="Arial"/>
              </a:rPr>
              <a:t>hat </a:t>
            </a:r>
            <a:r>
              <a:rPr sz="2000" spc="5" dirty="0">
                <a:latin typeface="Arial"/>
                <a:cs typeface="Arial"/>
              </a:rPr>
              <a:t>c</a:t>
            </a:r>
            <a:r>
              <a:rPr sz="2000" dirty="0">
                <a:latin typeface="Arial"/>
                <a:cs typeface="Arial"/>
              </a:rPr>
              <a:t>an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be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a</a:t>
            </a:r>
            <a:r>
              <a:rPr sz="2000" spc="-10" dirty="0">
                <a:latin typeface="Arial"/>
                <a:cs typeface="Arial"/>
              </a:rPr>
              <a:t>s</a:t>
            </a:r>
            <a:r>
              <a:rPr sz="2000" spc="5" dirty="0">
                <a:latin typeface="Arial"/>
                <a:cs typeface="Arial"/>
              </a:rPr>
              <a:t>s</a:t>
            </a:r>
            <a:r>
              <a:rPr sz="2000" spc="-15" dirty="0">
                <a:latin typeface="Arial"/>
                <a:cs typeface="Arial"/>
              </a:rPr>
              <a:t>o</a:t>
            </a:r>
            <a:r>
              <a:rPr sz="2000" spc="5" dirty="0">
                <a:latin typeface="Arial"/>
                <a:cs typeface="Arial"/>
              </a:rPr>
              <a:t>c</a:t>
            </a:r>
            <a:r>
              <a:rPr sz="2000" spc="-5" dirty="0">
                <a:latin typeface="Arial"/>
                <a:cs typeface="Arial"/>
              </a:rPr>
              <a:t>i</a:t>
            </a:r>
            <a:r>
              <a:rPr sz="2000" dirty="0">
                <a:latin typeface="Arial"/>
                <a:cs typeface="Arial"/>
              </a:rPr>
              <a:t>a</a:t>
            </a:r>
            <a:r>
              <a:rPr sz="2000" spc="-10" dirty="0">
                <a:latin typeface="Arial"/>
                <a:cs typeface="Arial"/>
              </a:rPr>
              <a:t>t</a:t>
            </a:r>
            <a:r>
              <a:rPr sz="2000" dirty="0">
                <a:latin typeface="Arial"/>
                <a:cs typeface="Arial"/>
              </a:rPr>
              <a:t>ed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5" dirty="0">
                <a:latin typeface="Arial"/>
                <a:cs typeface="Arial"/>
              </a:rPr>
              <a:t>w</a:t>
            </a:r>
            <a:r>
              <a:rPr sz="2000" spc="-5" dirty="0">
                <a:latin typeface="Arial"/>
                <a:cs typeface="Arial"/>
              </a:rPr>
              <a:t>i</a:t>
            </a:r>
            <a:r>
              <a:rPr sz="2000" spc="-10" dirty="0">
                <a:latin typeface="Arial"/>
                <a:cs typeface="Arial"/>
              </a:rPr>
              <a:t>t</a:t>
            </a:r>
            <a:r>
              <a:rPr sz="2000" dirty="0">
                <a:latin typeface="Arial"/>
                <a:cs typeface="Arial"/>
              </a:rPr>
              <a:t>h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e</a:t>
            </a:r>
            <a:r>
              <a:rPr sz="2000" spc="-15" dirty="0">
                <a:latin typeface="Arial"/>
                <a:cs typeface="Arial"/>
              </a:rPr>
              <a:t>a</a:t>
            </a:r>
            <a:r>
              <a:rPr sz="2000" spc="-10" dirty="0">
                <a:latin typeface="Arial"/>
                <a:cs typeface="Arial"/>
              </a:rPr>
              <a:t>c</a:t>
            </a:r>
            <a:r>
              <a:rPr sz="2000" dirty="0">
                <a:latin typeface="Arial"/>
                <a:cs typeface="Arial"/>
              </a:rPr>
              <a:t>h</a:t>
            </a:r>
            <a:r>
              <a:rPr sz="2000" spc="-5" dirty="0">
                <a:latin typeface="Arial"/>
                <a:cs typeface="Arial"/>
              </a:rPr>
              <a:t> i</a:t>
            </a:r>
            <a:r>
              <a:rPr sz="2000" dirty="0">
                <a:latin typeface="Arial"/>
                <a:cs typeface="Arial"/>
              </a:rPr>
              <a:t>n</a:t>
            </a:r>
            <a:r>
              <a:rPr sz="2000" spc="5" dirty="0">
                <a:latin typeface="Arial"/>
                <a:cs typeface="Arial"/>
              </a:rPr>
              <a:t>s</a:t>
            </a:r>
            <a:r>
              <a:rPr sz="2000" spc="-10" dirty="0">
                <a:latin typeface="Arial"/>
                <a:cs typeface="Arial"/>
              </a:rPr>
              <a:t>t</a:t>
            </a:r>
            <a:r>
              <a:rPr sz="2000" spc="-15" dirty="0">
                <a:latin typeface="Arial"/>
                <a:cs typeface="Arial"/>
              </a:rPr>
              <a:t>a</a:t>
            </a:r>
            <a:r>
              <a:rPr sz="2000" dirty="0">
                <a:latin typeface="Arial"/>
                <a:cs typeface="Arial"/>
              </a:rPr>
              <a:t>n</a:t>
            </a:r>
            <a:r>
              <a:rPr sz="2000" spc="-10" dirty="0">
                <a:latin typeface="Arial"/>
                <a:cs typeface="Arial"/>
              </a:rPr>
              <a:t>c</a:t>
            </a:r>
            <a:r>
              <a:rPr sz="2000" dirty="0">
                <a:latin typeface="Arial"/>
                <a:cs typeface="Arial"/>
              </a:rPr>
              <a:t>e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of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en</a:t>
            </a:r>
            <a:r>
              <a:rPr sz="2000" spc="-10" dirty="0">
                <a:latin typeface="Arial"/>
                <a:cs typeface="Arial"/>
              </a:rPr>
              <a:t>t</a:t>
            </a:r>
            <a:r>
              <a:rPr sz="2000" spc="-5" dirty="0">
                <a:latin typeface="Arial"/>
                <a:cs typeface="Arial"/>
              </a:rPr>
              <a:t>i</a:t>
            </a:r>
            <a:r>
              <a:rPr sz="2000" spc="-10" dirty="0">
                <a:latin typeface="Arial"/>
                <a:cs typeface="Arial"/>
              </a:rPr>
              <a:t>t</a:t>
            </a:r>
            <a:r>
              <a:rPr sz="2000" dirty="0">
                <a:latin typeface="Arial"/>
                <a:cs typeface="Arial"/>
              </a:rPr>
              <a:t>y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</a:t>
            </a:r>
            <a:endParaRPr sz="2000">
              <a:latin typeface="Arial"/>
              <a:cs typeface="Arial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1447787" y="5638800"/>
            <a:ext cx="1143000" cy="533400"/>
          </a:xfrm>
          <a:custGeom>
            <a:avLst/>
            <a:gdLst/>
            <a:ahLst/>
            <a:cxnLst/>
            <a:rect l="l" t="t" r="r" b="b"/>
            <a:pathLst>
              <a:path w="1143000" h="533400">
                <a:moveTo>
                  <a:pt x="0" y="533399"/>
                </a:moveTo>
                <a:lnTo>
                  <a:pt x="1142999" y="533399"/>
                </a:lnTo>
                <a:lnTo>
                  <a:pt x="1142999" y="0"/>
                </a:lnTo>
                <a:lnTo>
                  <a:pt x="0" y="0"/>
                </a:lnTo>
                <a:lnTo>
                  <a:pt x="0" y="533399"/>
                </a:lnTo>
                <a:close/>
              </a:path>
            </a:pathLst>
          </a:custGeom>
          <a:solidFill>
            <a:srgbClr val="BA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447787" y="5638800"/>
            <a:ext cx="1143000" cy="533400"/>
          </a:xfrm>
          <a:custGeom>
            <a:avLst/>
            <a:gdLst/>
            <a:ahLst/>
            <a:cxnLst/>
            <a:rect l="l" t="t" r="r" b="b"/>
            <a:pathLst>
              <a:path w="1143000" h="533400">
                <a:moveTo>
                  <a:pt x="0" y="533399"/>
                </a:moveTo>
                <a:lnTo>
                  <a:pt x="1142999" y="533399"/>
                </a:lnTo>
                <a:lnTo>
                  <a:pt x="1142999" y="0"/>
                </a:lnTo>
                <a:lnTo>
                  <a:pt x="0" y="0"/>
                </a:lnTo>
                <a:lnTo>
                  <a:pt x="0" y="533399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1720597" y="5815723"/>
            <a:ext cx="596900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sz="1800" spc="-5" dirty="0">
                <a:latin typeface="Times New Roman"/>
                <a:cs typeface="Times New Roman"/>
              </a:rPr>
              <a:t>M</a:t>
            </a:r>
            <a:r>
              <a:rPr sz="1800" dirty="0">
                <a:latin typeface="Times New Roman"/>
                <a:cs typeface="Times New Roman"/>
              </a:rPr>
              <a:t>ovie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6858000" y="5638800"/>
            <a:ext cx="1981200" cy="533400"/>
          </a:xfrm>
          <a:custGeom>
            <a:avLst/>
            <a:gdLst/>
            <a:ahLst/>
            <a:cxnLst/>
            <a:rect l="l" t="t" r="r" b="b"/>
            <a:pathLst>
              <a:path w="1981200" h="533400">
                <a:moveTo>
                  <a:pt x="0" y="533399"/>
                </a:moveTo>
                <a:lnTo>
                  <a:pt x="1981199" y="533399"/>
                </a:lnTo>
                <a:lnTo>
                  <a:pt x="1981199" y="0"/>
                </a:lnTo>
                <a:lnTo>
                  <a:pt x="0" y="0"/>
                </a:lnTo>
                <a:lnTo>
                  <a:pt x="0" y="533399"/>
                </a:lnTo>
                <a:close/>
              </a:path>
            </a:pathLst>
          </a:custGeom>
          <a:solidFill>
            <a:srgbClr val="BA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6858000" y="5638800"/>
            <a:ext cx="1981200" cy="533400"/>
          </a:xfrm>
          <a:custGeom>
            <a:avLst/>
            <a:gdLst/>
            <a:ahLst/>
            <a:cxnLst/>
            <a:rect l="l" t="t" r="r" b="b"/>
            <a:pathLst>
              <a:path w="1981200" h="533400">
                <a:moveTo>
                  <a:pt x="0" y="533399"/>
                </a:moveTo>
                <a:lnTo>
                  <a:pt x="1981199" y="533399"/>
                </a:lnTo>
                <a:lnTo>
                  <a:pt x="1981199" y="0"/>
                </a:lnTo>
                <a:lnTo>
                  <a:pt x="0" y="0"/>
                </a:lnTo>
                <a:lnTo>
                  <a:pt x="0" y="533399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7312157" y="5815723"/>
            <a:ext cx="1074420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sz="1800" spc="-5" dirty="0">
                <a:latin typeface="Times New Roman"/>
                <a:cs typeface="Times New Roman"/>
              </a:rPr>
              <a:t>V</a:t>
            </a:r>
            <a:r>
              <a:rPr sz="1800" dirty="0">
                <a:latin typeface="Times New Roman"/>
                <a:cs typeface="Times New Roman"/>
              </a:rPr>
              <a:t>ideo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T</a:t>
            </a:r>
            <a:r>
              <a:rPr sz="1800" dirty="0">
                <a:latin typeface="Times New Roman"/>
                <a:cs typeface="Times New Roman"/>
              </a:rPr>
              <a:t>ape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4038600" y="5181600"/>
            <a:ext cx="1143000" cy="1371600"/>
          </a:xfrm>
          <a:custGeom>
            <a:avLst/>
            <a:gdLst/>
            <a:ahLst/>
            <a:cxnLst/>
            <a:rect l="l" t="t" r="r" b="b"/>
            <a:pathLst>
              <a:path w="1143000" h="1371600">
                <a:moveTo>
                  <a:pt x="571499" y="0"/>
                </a:moveTo>
                <a:lnTo>
                  <a:pt x="0" y="685799"/>
                </a:lnTo>
                <a:lnTo>
                  <a:pt x="571499" y="1371599"/>
                </a:lnTo>
                <a:lnTo>
                  <a:pt x="1142999" y="685799"/>
                </a:lnTo>
                <a:lnTo>
                  <a:pt x="571499" y="0"/>
                </a:lnTo>
                <a:close/>
              </a:path>
            </a:pathLst>
          </a:custGeom>
          <a:solidFill>
            <a:srgbClr val="BA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4038600" y="5181600"/>
            <a:ext cx="1143000" cy="1371600"/>
          </a:xfrm>
          <a:custGeom>
            <a:avLst/>
            <a:gdLst/>
            <a:ahLst/>
            <a:cxnLst/>
            <a:rect l="l" t="t" r="r" b="b"/>
            <a:pathLst>
              <a:path w="1143000" h="1371600">
                <a:moveTo>
                  <a:pt x="571499" y="0"/>
                </a:moveTo>
                <a:lnTo>
                  <a:pt x="0" y="685799"/>
                </a:lnTo>
                <a:lnTo>
                  <a:pt x="571499" y="1371599"/>
                </a:lnTo>
                <a:lnTo>
                  <a:pt x="1142999" y="685799"/>
                </a:lnTo>
                <a:lnTo>
                  <a:pt x="571499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 txBox="1"/>
          <p:nvPr/>
        </p:nvSpPr>
        <p:spPr>
          <a:xfrm>
            <a:off x="4282443" y="5544313"/>
            <a:ext cx="654685" cy="6921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299"/>
              </a:lnSpc>
            </a:pPr>
            <a:r>
              <a:rPr sz="1600" spc="-15" dirty="0">
                <a:latin typeface="Times New Roman"/>
                <a:cs typeface="Times New Roman"/>
              </a:rPr>
              <a:t>I</a:t>
            </a:r>
            <a:r>
              <a:rPr sz="1600" spc="-10" dirty="0">
                <a:latin typeface="Times New Roman"/>
                <a:cs typeface="Times New Roman"/>
              </a:rPr>
              <a:t>s St</a:t>
            </a:r>
            <a:r>
              <a:rPr sz="1600" spc="-5" dirty="0">
                <a:latin typeface="Times New Roman"/>
                <a:cs typeface="Times New Roman"/>
              </a:rPr>
              <a:t>o</a:t>
            </a:r>
            <a:r>
              <a:rPr sz="1600" spc="-15" dirty="0">
                <a:latin typeface="Times New Roman"/>
                <a:cs typeface="Times New Roman"/>
              </a:rPr>
              <a:t>c</a:t>
            </a:r>
            <a:r>
              <a:rPr sz="1600" spc="-5" dirty="0">
                <a:latin typeface="Times New Roman"/>
                <a:cs typeface="Times New Roman"/>
              </a:rPr>
              <a:t>k</a:t>
            </a:r>
            <a:r>
              <a:rPr sz="1600" spc="-15" dirty="0">
                <a:latin typeface="Times New Roman"/>
                <a:cs typeface="Times New Roman"/>
              </a:rPr>
              <a:t>e</a:t>
            </a:r>
            <a:r>
              <a:rPr sz="1600" spc="-10" dirty="0">
                <a:latin typeface="Times New Roman"/>
                <a:cs typeface="Times New Roman"/>
              </a:rPr>
              <a:t>d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a</a:t>
            </a:r>
            <a:r>
              <a:rPr sz="1600" spc="-10" dirty="0">
                <a:latin typeface="Times New Roman"/>
                <a:cs typeface="Times New Roman"/>
              </a:rPr>
              <a:t>s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2590800" y="5867400"/>
            <a:ext cx="1447800" cy="0"/>
          </a:xfrm>
          <a:custGeom>
            <a:avLst/>
            <a:gdLst/>
            <a:ahLst/>
            <a:cxnLst/>
            <a:rect l="l" t="t" r="r" b="b"/>
            <a:pathLst>
              <a:path w="1447800">
                <a:moveTo>
                  <a:pt x="0" y="0"/>
                </a:moveTo>
                <a:lnTo>
                  <a:pt x="1447799" y="0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5181600" y="5867400"/>
            <a:ext cx="1676400" cy="0"/>
          </a:xfrm>
          <a:custGeom>
            <a:avLst/>
            <a:gdLst/>
            <a:ahLst/>
            <a:cxnLst/>
            <a:rect l="l" t="t" r="r" b="b"/>
            <a:pathLst>
              <a:path w="1676400">
                <a:moveTo>
                  <a:pt x="0" y="0"/>
                </a:moveTo>
                <a:lnTo>
                  <a:pt x="1676399" y="0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6629400" y="5715000"/>
            <a:ext cx="228600" cy="152400"/>
          </a:xfrm>
          <a:custGeom>
            <a:avLst/>
            <a:gdLst/>
            <a:ahLst/>
            <a:cxnLst/>
            <a:rect l="l" t="t" r="r" b="b"/>
            <a:pathLst>
              <a:path w="228600" h="152400">
                <a:moveTo>
                  <a:pt x="0" y="152399"/>
                </a:moveTo>
                <a:lnTo>
                  <a:pt x="228599" y="0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6629400" y="5867400"/>
            <a:ext cx="228600" cy="152400"/>
          </a:xfrm>
          <a:custGeom>
            <a:avLst/>
            <a:gdLst/>
            <a:ahLst/>
            <a:cxnLst/>
            <a:rect l="l" t="t" r="r" b="b"/>
            <a:pathLst>
              <a:path w="228600" h="152400">
                <a:moveTo>
                  <a:pt x="0" y="0"/>
                </a:moveTo>
                <a:lnTo>
                  <a:pt x="228599" y="152399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761987" y="990600"/>
            <a:ext cx="8610600" cy="0"/>
          </a:xfrm>
          <a:custGeom>
            <a:avLst/>
            <a:gdLst/>
            <a:ahLst/>
            <a:cxnLst/>
            <a:rect l="l" t="t" r="r" b="b"/>
            <a:pathLst>
              <a:path w="8610600">
                <a:moveTo>
                  <a:pt x="0" y="0"/>
                </a:moveTo>
                <a:lnTo>
                  <a:pt x="8610611" y="0"/>
                </a:lnTo>
              </a:path>
            </a:pathLst>
          </a:custGeom>
          <a:ln w="571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2555">
              <a:lnSpc>
                <a:spcPct val="100000"/>
              </a:lnSpc>
            </a:pPr>
            <a:fld id="{81D60167-4931-47E6-BA6A-407CBD079E47}" type="slidenum">
              <a:rPr dirty="0"/>
              <a:pPr marL="122555">
                <a:lnSpc>
                  <a:spcPct val="100000"/>
                </a:lnSpc>
              </a:pPr>
              <a:t>94</a:t>
            </a:fld>
            <a:endParaRPr dirty="0"/>
          </a:p>
        </p:txBody>
      </p:sp>
      <p:sp>
        <p:nvSpPr>
          <p:cNvPr id="41" name="object 4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S</a:t>
            </a:r>
            <a:r>
              <a:rPr spc="-10" dirty="0"/>
              <a:t>o</a:t>
            </a:r>
            <a:r>
              <a:rPr spc="-5" dirty="0"/>
              <a:t>f</a:t>
            </a:r>
            <a:r>
              <a:rPr dirty="0"/>
              <a:t>t</a:t>
            </a:r>
            <a:r>
              <a:rPr spc="-20" dirty="0"/>
              <a:t>w</a:t>
            </a:r>
            <a:r>
              <a:rPr dirty="0"/>
              <a:t>a</a:t>
            </a:r>
            <a:r>
              <a:rPr spc="-5" dirty="0"/>
              <a:t>r</a:t>
            </a:r>
            <a:r>
              <a:rPr dirty="0"/>
              <a:t>e</a:t>
            </a:r>
            <a:r>
              <a:rPr spc="-5" dirty="0"/>
              <a:t> </a:t>
            </a:r>
            <a:r>
              <a:rPr dirty="0"/>
              <a:t>E</a:t>
            </a:r>
            <a:r>
              <a:rPr spc="5" dirty="0"/>
              <a:t>n</a:t>
            </a:r>
            <a:r>
              <a:rPr spc="-10" dirty="0"/>
              <a:t>g</a:t>
            </a:r>
            <a:r>
              <a:rPr dirty="0"/>
              <a:t>i</a:t>
            </a:r>
            <a:r>
              <a:rPr spc="5" dirty="0"/>
              <a:t>n</a:t>
            </a:r>
            <a:r>
              <a:rPr spc="-10" dirty="0"/>
              <a:t>ee</a:t>
            </a:r>
            <a:r>
              <a:rPr spc="-5" dirty="0"/>
              <a:t>r</a:t>
            </a:r>
            <a:r>
              <a:rPr spc="-10" dirty="0"/>
              <a:t>i</a:t>
            </a:r>
            <a:r>
              <a:rPr spc="5" dirty="0"/>
              <a:t>n</a:t>
            </a:r>
            <a:r>
              <a:rPr dirty="0"/>
              <a:t>g</a:t>
            </a:r>
            <a:r>
              <a:rPr spc="-5" dirty="0"/>
              <a:t> </a:t>
            </a:r>
            <a:r>
              <a:rPr spc="-20" dirty="0"/>
              <a:t>(</a:t>
            </a:r>
            <a:r>
              <a:rPr spc="-10" dirty="0"/>
              <a:t>3</a:t>
            </a:r>
            <a:r>
              <a:rPr sz="750" baseline="22222" dirty="0"/>
              <a:t>rd </a:t>
            </a:r>
            <a:r>
              <a:rPr sz="750" spc="-75" baseline="22222" dirty="0"/>
              <a:t> </a:t>
            </a:r>
            <a:r>
              <a:rPr sz="800" spc="-10" dirty="0"/>
              <a:t>ed</a:t>
            </a:r>
            <a:r>
              <a:rPr sz="800" dirty="0"/>
              <a:t>.</a:t>
            </a:r>
            <a:r>
              <a:rPr sz="800" spc="-5" dirty="0"/>
              <a:t>)</a:t>
            </a:r>
            <a:r>
              <a:rPr sz="800" dirty="0"/>
              <a:t>,</a:t>
            </a:r>
            <a:r>
              <a:rPr sz="800" spc="-5" dirty="0"/>
              <a:t> </a:t>
            </a:r>
            <a:r>
              <a:rPr sz="800" dirty="0"/>
              <a:t>By</a:t>
            </a:r>
            <a:r>
              <a:rPr sz="800" spc="-15" dirty="0"/>
              <a:t> </a:t>
            </a:r>
            <a:r>
              <a:rPr sz="800" spc="-20" dirty="0"/>
              <a:t>K</a:t>
            </a:r>
            <a:r>
              <a:rPr sz="800" spc="15" dirty="0"/>
              <a:t>.</a:t>
            </a:r>
            <a:r>
              <a:rPr sz="800" dirty="0"/>
              <a:t>K</a:t>
            </a:r>
            <a:r>
              <a:rPr sz="800" spc="-15" dirty="0"/>
              <a:t> </a:t>
            </a:r>
            <a:r>
              <a:rPr sz="800" spc="-5" dirty="0"/>
              <a:t>A</a:t>
            </a:r>
            <a:r>
              <a:rPr sz="800" spc="-10" dirty="0"/>
              <a:t>gg</a:t>
            </a:r>
            <a:r>
              <a:rPr sz="800" dirty="0"/>
              <a:t>a</a:t>
            </a:r>
            <a:r>
              <a:rPr sz="800" spc="-5" dirty="0"/>
              <a:t>r</a:t>
            </a:r>
            <a:r>
              <a:rPr sz="800" spc="-20" dirty="0"/>
              <a:t>w</a:t>
            </a:r>
            <a:r>
              <a:rPr sz="800" dirty="0"/>
              <a:t>al</a:t>
            </a:r>
            <a:r>
              <a:rPr sz="800" spc="5" dirty="0"/>
              <a:t> </a:t>
            </a:r>
            <a:r>
              <a:rPr sz="800" dirty="0"/>
              <a:t>&amp;</a:t>
            </a:r>
            <a:r>
              <a:rPr sz="800" spc="-10" dirty="0"/>
              <a:t> </a:t>
            </a:r>
            <a:r>
              <a:rPr sz="800" spc="-5" dirty="0"/>
              <a:t>Y</a:t>
            </a:r>
            <a:r>
              <a:rPr sz="800" spc="-10" dirty="0"/>
              <a:t>oge</a:t>
            </a:r>
            <a:r>
              <a:rPr sz="800" spc="-5" dirty="0"/>
              <a:t>s</a:t>
            </a:r>
            <a:r>
              <a:rPr sz="800" dirty="0"/>
              <a:t>h</a:t>
            </a:r>
            <a:r>
              <a:rPr sz="800" spc="10" dirty="0"/>
              <a:t> </a:t>
            </a:r>
            <a:r>
              <a:rPr sz="800" spc="-5" dirty="0"/>
              <a:t>S</a:t>
            </a:r>
            <a:r>
              <a:rPr sz="800" dirty="0"/>
              <a:t>i</a:t>
            </a:r>
            <a:r>
              <a:rPr sz="800" spc="5" dirty="0"/>
              <a:t>n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dirty="0"/>
              <a:t>C</a:t>
            </a:r>
            <a:r>
              <a:rPr sz="800" spc="-20" dirty="0"/>
              <a:t>o</a:t>
            </a:r>
            <a:r>
              <a:rPr sz="800" spc="5" dirty="0"/>
              <a:t>p</a:t>
            </a:r>
            <a:r>
              <a:rPr sz="800" spc="-20" dirty="0"/>
              <a:t>y</a:t>
            </a:r>
            <a:r>
              <a:rPr sz="800" spc="-5" dirty="0"/>
              <a:t>r</a:t>
            </a:r>
            <a:r>
              <a:rPr sz="800" dirty="0"/>
              <a:t>i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t</a:t>
            </a:r>
            <a:r>
              <a:rPr sz="800" spc="5" dirty="0"/>
              <a:t> </a:t>
            </a:r>
            <a:r>
              <a:rPr sz="800" dirty="0"/>
              <a:t>©</a:t>
            </a:r>
            <a:r>
              <a:rPr sz="800" spc="5" dirty="0"/>
              <a:t> </a:t>
            </a:r>
            <a:r>
              <a:rPr sz="800" spc="-5" dirty="0"/>
              <a:t>N</a:t>
            </a:r>
            <a:r>
              <a:rPr sz="800" spc="-10" dirty="0"/>
              <a:t>e</a:t>
            </a:r>
            <a:r>
              <a:rPr sz="800" dirty="0"/>
              <a:t>w</a:t>
            </a:r>
            <a:r>
              <a:rPr sz="800" spc="-15" dirty="0"/>
              <a:t> </a:t>
            </a:r>
            <a:r>
              <a:rPr sz="800" spc="-20" dirty="0"/>
              <a:t>A</a:t>
            </a:r>
            <a:r>
              <a:rPr sz="800" spc="-10" dirty="0"/>
              <a:t>g</a:t>
            </a:r>
            <a:r>
              <a:rPr sz="800" dirty="0"/>
              <a:t>e</a:t>
            </a:r>
            <a:r>
              <a:rPr sz="800" spc="5" dirty="0"/>
              <a:t> </a:t>
            </a:r>
            <a:r>
              <a:rPr sz="800" spc="-30" dirty="0"/>
              <a:t>I</a:t>
            </a:r>
            <a:r>
              <a:rPr sz="800" spc="5" dirty="0"/>
              <a:t>n</a:t>
            </a:r>
            <a:r>
              <a:rPr sz="800" dirty="0"/>
              <a:t>t</a:t>
            </a:r>
            <a:r>
              <a:rPr sz="800" spc="-10" dirty="0"/>
              <a:t>e</a:t>
            </a:r>
            <a:r>
              <a:rPr sz="800" spc="-5" dirty="0"/>
              <a:t>r</a:t>
            </a:r>
            <a:r>
              <a:rPr sz="800" spc="5" dirty="0"/>
              <a:t>n</a:t>
            </a:r>
            <a:r>
              <a:rPr sz="800" dirty="0"/>
              <a:t>ati</a:t>
            </a:r>
            <a:r>
              <a:rPr sz="800" spc="-20" dirty="0"/>
              <a:t>o</a:t>
            </a:r>
            <a:r>
              <a:rPr sz="800" spc="-10" dirty="0"/>
              <a:t>n</a:t>
            </a:r>
            <a:r>
              <a:rPr sz="800" dirty="0"/>
              <a:t>al</a:t>
            </a:r>
            <a:r>
              <a:rPr sz="800" spc="-5" dirty="0"/>
              <a:t> P</a:t>
            </a:r>
            <a:r>
              <a:rPr sz="800" spc="5" dirty="0"/>
              <a:t>ub</a:t>
            </a:r>
            <a:r>
              <a:rPr sz="800" spc="-10" dirty="0"/>
              <a:t>l</a:t>
            </a:r>
            <a:r>
              <a:rPr sz="800" dirty="0"/>
              <a:t>i</a:t>
            </a:r>
            <a:r>
              <a:rPr sz="800" spc="-5" dirty="0"/>
              <a:t>s</a:t>
            </a:r>
            <a:r>
              <a:rPr sz="800" spc="-10" dirty="0"/>
              <a:t>he</a:t>
            </a:r>
            <a:r>
              <a:rPr sz="800" spc="-5" dirty="0"/>
              <a:t>rs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spc="-10" dirty="0"/>
              <a:t>20</a:t>
            </a:r>
            <a:r>
              <a:rPr sz="800" spc="5" dirty="0"/>
              <a:t>0</a:t>
            </a:r>
            <a:r>
              <a:rPr sz="800" dirty="0"/>
              <a:t>7</a:t>
            </a:r>
            <a:endParaRPr sz="800"/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42987" y="3886200"/>
            <a:ext cx="7620000" cy="2971800"/>
          </a:xfrm>
          <a:custGeom>
            <a:avLst/>
            <a:gdLst/>
            <a:ahLst/>
            <a:cxnLst/>
            <a:rect l="l" t="t" r="r" b="b"/>
            <a:pathLst>
              <a:path w="7620000" h="2971800">
                <a:moveTo>
                  <a:pt x="0" y="2971799"/>
                </a:moveTo>
                <a:lnTo>
                  <a:pt x="7619999" y="2971799"/>
                </a:lnTo>
                <a:lnTo>
                  <a:pt x="7619999" y="0"/>
                </a:lnTo>
                <a:lnTo>
                  <a:pt x="0" y="0"/>
                </a:lnTo>
                <a:lnTo>
                  <a:pt x="0" y="2971799"/>
                </a:lnTo>
                <a:close/>
              </a:path>
            </a:pathLst>
          </a:custGeom>
          <a:ln w="285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764541" y="557425"/>
            <a:ext cx="4938395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124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6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4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09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43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6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80" dirty="0">
                <a:solidFill>
                  <a:srgbClr val="3232FF"/>
                </a:solidFill>
                <a:latin typeface="Arial"/>
                <a:cs typeface="Arial"/>
              </a:rPr>
              <a:t>!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8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10" dirty="0">
                <a:solidFill>
                  <a:srgbClr val="3232FF"/>
                </a:solidFill>
                <a:latin typeface="Times New Roman"/>
                <a:cs typeface="Times New Roman"/>
              </a:rPr>
              <a:t> </a:t>
            </a:r>
            <a:r>
              <a:rPr sz="3600" spc="150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09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4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7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09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2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endParaRPr sz="3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93129" y="1156909"/>
            <a:ext cx="8027670" cy="25203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ct val="99800"/>
              </a:lnSpc>
            </a:pPr>
            <a:r>
              <a:rPr sz="2400" dirty="0">
                <a:latin typeface="Arial"/>
                <a:cs typeface="Arial"/>
              </a:rPr>
              <a:t>M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spc="5" dirty="0">
                <a:latin typeface="Arial"/>
                <a:cs typeface="Arial"/>
              </a:rPr>
              <a:t>n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m</a:t>
            </a:r>
            <a:r>
              <a:rPr sz="2400" spc="-5" dirty="0">
                <a:latin typeface="Arial"/>
                <a:cs typeface="Arial"/>
              </a:rPr>
              <a:t>u</a:t>
            </a:r>
            <a:r>
              <a:rPr sz="2400" dirty="0">
                <a:latin typeface="Arial"/>
                <a:cs typeface="Arial"/>
              </a:rPr>
              <a:t>m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c</a:t>
            </a:r>
            <a:r>
              <a:rPr sz="2400" spc="-5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r</a:t>
            </a:r>
            <a:r>
              <a:rPr sz="2400" spc="-5" dirty="0">
                <a:latin typeface="Arial"/>
                <a:cs typeface="Arial"/>
              </a:rPr>
              <a:t>d</a:t>
            </a:r>
            <a:r>
              <a:rPr sz="2400" spc="5" dirty="0">
                <a:latin typeface="Arial"/>
                <a:cs typeface="Arial"/>
              </a:rPr>
              <a:t>i</a:t>
            </a:r>
            <a:r>
              <a:rPr sz="2400" spc="-5" dirty="0">
                <a:latin typeface="Arial"/>
                <a:cs typeface="Arial"/>
              </a:rPr>
              <a:t>n</a:t>
            </a:r>
            <a:r>
              <a:rPr sz="2400" spc="5" dirty="0">
                <a:latin typeface="Arial"/>
                <a:cs typeface="Arial"/>
              </a:rPr>
              <a:t>al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ty 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s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5" dirty="0">
                <a:latin typeface="Arial"/>
                <a:cs typeface="Arial"/>
              </a:rPr>
              <a:t>h</a:t>
            </a:r>
            <a:r>
              <a:rPr sz="2400" dirty="0">
                <a:latin typeface="Arial"/>
                <a:cs typeface="Arial"/>
              </a:rPr>
              <a:t>e m</a:t>
            </a:r>
            <a:r>
              <a:rPr sz="2400" spc="-5" dirty="0">
                <a:latin typeface="Arial"/>
                <a:cs typeface="Arial"/>
              </a:rPr>
              <a:t>ini</a:t>
            </a:r>
            <a:r>
              <a:rPr sz="2400" spc="15" dirty="0">
                <a:latin typeface="Arial"/>
                <a:cs typeface="Arial"/>
              </a:rPr>
              <a:t>m</a:t>
            </a:r>
            <a:r>
              <a:rPr sz="2400" spc="-5" dirty="0">
                <a:latin typeface="Arial"/>
                <a:cs typeface="Arial"/>
              </a:rPr>
              <a:t>u</a:t>
            </a:r>
            <a:r>
              <a:rPr sz="2400" dirty="0">
                <a:latin typeface="Arial"/>
                <a:cs typeface="Arial"/>
              </a:rPr>
              <a:t>m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nu</a:t>
            </a:r>
            <a:r>
              <a:rPr sz="2400" dirty="0">
                <a:latin typeface="Arial"/>
                <a:cs typeface="Arial"/>
              </a:rPr>
              <a:t>m</a:t>
            </a:r>
            <a:r>
              <a:rPr sz="2400" spc="-5" dirty="0">
                <a:latin typeface="Arial"/>
                <a:cs typeface="Arial"/>
              </a:rPr>
              <a:t>be</a:t>
            </a:r>
            <a:r>
              <a:rPr sz="2400" dirty="0">
                <a:latin typeface="Arial"/>
                <a:cs typeface="Arial"/>
              </a:rPr>
              <a:t>r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f</a:t>
            </a:r>
            <a:r>
              <a:rPr sz="2400" spc="-5" dirty="0">
                <a:latin typeface="Arial"/>
                <a:cs typeface="Arial"/>
              </a:rPr>
              <a:t> in</a:t>
            </a:r>
            <a:r>
              <a:rPr sz="2400" dirty="0">
                <a:latin typeface="Arial"/>
                <a:cs typeface="Arial"/>
              </a:rPr>
              <a:t>st</a:t>
            </a:r>
            <a:r>
              <a:rPr sz="2400" spc="-5" dirty="0">
                <a:latin typeface="Arial"/>
                <a:cs typeface="Arial"/>
              </a:rPr>
              <a:t>an</a:t>
            </a:r>
            <a:r>
              <a:rPr sz="2400" dirty="0">
                <a:latin typeface="Arial"/>
                <a:cs typeface="Arial"/>
              </a:rPr>
              <a:t>c</a:t>
            </a:r>
            <a:r>
              <a:rPr sz="2400" spc="5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s </a:t>
            </a:r>
            <a:r>
              <a:rPr sz="2400" spc="-5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f </a:t>
            </a:r>
            <a:r>
              <a:rPr sz="2400" spc="-5" dirty="0">
                <a:latin typeface="Arial"/>
                <a:cs typeface="Arial"/>
              </a:rPr>
              <a:t>en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ty B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5" dirty="0">
                <a:latin typeface="Arial"/>
                <a:cs typeface="Arial"/>
              </a:rPr>
              <a:t>ha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m</a:t>
            </a:r>
            <a:r>
              <a:rPr sz="2400" spc="-5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y </a:t>
            </a:r>
            <a:r>
              <a:rPr sz="2400" spc="-5" dirty="0">
                <a:latin typeface="Arial"/>
                <a:cs typeface="Arial"/>
              </a:rPr>
              <a:t>b</a:t>
            </a:r>
            <a:r>
              <a:rPr sz="2400" dirty="0">
                <a:latin typeface="Arial"/>
                <a:cs typeface="Arial"/>
              </a:rPr>
              <a:t>e </a:t>
            </a:r>
            <a:r>
              <a:rPr sz="2400" spc="-15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ss</a:t>
            </a:r>
            <a:r>
              <a:rPr sz="2400" spc="-5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c</a:t>
            </a:r>
            <a:r>
              <a:rPr sz="2400" spc="5" dirty="0">
                <a:latin typeface="Arial"/>
                <a:cs typeface="Arial"/>
              </a:rPr>
              <a:t>i</a:t>
            </a:r>
            <a:r>
              <a:rPr sz="2400" spc="-5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5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d </a:t>
            </a:r>
            <a:r>
              <a:rPr sz="2400" spc="5" dirty="0">
                <a:latin typeface="Arial"/>
                <a:cs typeface="Arial"/>
              </a:rPr>
              <a:t>w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th </a:t>
            </a:r>
            <a:r>
              <a:rPr sz="2400" spc="-5" dirty="0">
                <a:latin typeface="Arial"/>
                <a:cs typeface="Arial"/>
              </a:rPr>
              <a:t>ea</a:t>
            </a:r>
            <a:r>
              <a:rPr sz="2400" dirty="0">
                <a:latin typeface="Arial"/>
                <a:cs typeface="Arial"/>
              </a:rPr>
              <a:t>ch </a:t>
            </a:r>
            <a:r>
              <a:rPr sz="2400" spc="5" dirty="0">
                <a:latin typeface="Arial"/>
                <a:cs typeface="Arial"/>
              </a:rPr>
              <a:t>i</a:t>
            </a:r>
            <a:r>
              <a:rPr sz="2400" spc="-5" dirty="0">
                <a:latin typeface="Arial"/>
                <a:cs typeface="Arial"/>
              </a:rPr>
              <a:t>n</a:t>
            </a:r>
            <a:r>
              <a:rPr sz="2400" dirty="0">
                <a:latin typeface="Arial"/>
                <a:cs typeface="Arial"/>
              </a:rPr>
              <a:t>st</a:t>
            </a:r>
            <a:r>
              <a:rPr sz="2400" spc="-5" dirty="0">
                <a:latin typeface="Arial"/>
                <a:cs typeface="Arial"/>
              </a:rPr>
              <a:t>an</a:t>
            </a:r>
            <a:r>
              <a:rPr sz="2400" dirty="0">
                <a:latin typeface="Arial"/>
                <a:cs typeface="Arial"/>
              </a:rPr>
              <a:t>ce </a:t>
            </a:r>
            <a:r>
              <a:rPr sz="2400" spc="-5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f</a:t>
            </a:r>
            <a:r>
              <a:rPr sz="2400" spc="-5" dirty="0">
                <a:latin typeface="Arial"/>
                <a:cs typeface="Arial"/>
              </a:rPr>
              <a:t> en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ty </a:t>
            </a:r>
            <a:r>
              <a:rPr sz="2400" spc="-5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6"/>
              </a:spcBef>
            </a:pPr>
            <a:endParaRPr sz="2450">
              <a:latin typeface="Times New Roman"/>
              <a:cs typeface="Times New Roman"/>
            </a:endParaRPr>
          </a:p>
          <a:p>
            <a:pPr marL="12700" marR="42545" algn="just">
              <a:lnSpc>
                <a:spcPct val="99800"/>
              </a:lnSpc>
            </a:pPr>
            <a:r>
              <a:rPr sz="2400" dirty="0">
                <a:latin typeface="Arial"/>
                <a:cs typeface="Arial"/>
              </a:rPr>
              <a:t>M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spc="5" dirty="0">
                <a:latin typeface="Arial"/>
                <a:cs typeface="Arial"/>
              </a:rPr>
              <a:t>n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m</a:t>
            </a:r>
            <a:r>
              <a:rPr sz="2400" spc="-5" dirty="0">
                <a:latin typeface="Arial"/>
                <a:cs typeface="Arial"/>
              </a:rPr>
              <a:t>u</a:t>
            </a:r>
            <a:r>
              <a:rPr sz="2400" dirty="0">
                <a:latin typeface="Arial"/>
                <a:cs typeface="Arial"/>
              </a:rPr>
              <a:t>m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no</a:t>
            </a:r>
            <a:r>
              <a:rPr sz="2400" dirty="0">
                <a:latin typeface="Arial"/>
                <a:cs typeface="Arial"/>
              </a:rPr>
              <a:t>.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f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5" dirty="0">
                <a:latin typeface="Arial"/>
                <a:cs typeface="Arial"/>
              </a:rPr>
              <a:t>ape</a:t>
            </a:r>
            <a:r>
              <a:rPr sz="2400" dirty="0">
                <a:latin typeface="Arial"/>
                <a:cs typeface="Arial"/>
              </a:rPr>
              <a:t>s 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v</a:t>
            </a:r>
            <a:r>
              <a:rPr sz="2400" spc="-5" dirty="0">
                <a:latin typeface="Arial"/>
                <a:cs typeface="Arial"/>
              </a:rPr>
              <a:t>a</a:t>
            </a:r>
            <a:r>
              <a:rPr sz="2400" spc="5" dirty="0">
                <a:latin typeface="Arial"/>
                <a:cs typeface="Arial"/>
              </a:rPr>
              <a:t>i</a:t>
            </a:r>
            <a:r>
              <a:rPr sz="2400" spc="-5" dirty="0">
                <a:latin typeface="Arial"/>
                <a:cs typeface="Arial"/>
              </a:rPr>
              <a:t>l</a:t>
            </a:r>
            <a:r>
              <a:rPr sz="2400" spc="5" dirty="0">
                <a:latin typeface="Arial"/>
                <a:cs typeface="Arial"/>
              </a:rPr>
              <a:t>a</a:t>
            </a:r>
            <a:r>
              <a:rPr sz="2400" spc="-5" dirty="0">
                <a:latin typeface="Arial"/>
                <a:cs typeface="Arial"/>
              </a:rPr>
              <a:t>b</a:t>
            </a:r>
            <a:r>
              <a:rPr sz="2400" spc="5" dirty="0">
                <a:latin typeface="Arial"/>
                <a:cs typeface="Arial"/>
              </a:rPr>
              <a:t>l</a:t>
            </a:r>
            <a:r>
              <a:rPr sz="2400" dirty="0">
                <a:latin typeface="Arial"/>
                <a:cs typeface="Arial"/>
              </a:rPr>
              <a:t>e </a:t>
            </a:r>
            <a:r>
              <a:rPr sz="2400" spc="-10" dirty="0">
                <a:latin typeface="Arial"/>
                <a:cs typeface="Arial"/>
              </a:rPr>
              <a:t>f</a:t>
            </a:r>
            <a:r>
              <a:rPr sz="2400" spc="-5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r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a m</a:t>
            </a:r>
            <a:r>
              <a:rPr sz="2400" spc="-5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v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e 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s z</a:t>
            </a:r>
            <a:r>
              <a:rPr sz="2400" spc="-5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r</a:t>
            </a:r>
            <a:r>
              <a:rPr sz="2400" spc="-5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.We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s</a:t>
            </a:r>
            <a:r>
              <a:rPr sz="2400" spc="-5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y </a:t>
            </a:r>
            <a:r>
              <a:rPr sz="2400" spc="-5" dirty="0">
                <a:latin typeface="Arial"/>
                <a:cs typeface="Arial"/>
              </a:rPr>
              <a:t>V</a:t>
            </a:r>
            <a:r>
              <a:rPr sz="2400" dirty="0">
                <a:latin typeface="Arial"/>
                <a:cs typeface="Arial"/>
              </a:rPr>
              <a:t>I</a:t>
            </a:r>
            <a:r>
              <a:rPr sz="2400" spc="-5" dirty="0">
                <a:latin typeface="Arial"/>
                <a:cs typeface="Arial"/>
              </a:rPr>
              <a:t>DE</a:t>
            </a:r>
            <a:r>
              <a:rPr sz="2400" dirty="0">
                <a:latin typeface="Arial"/>
                <a:cs typeface="Arial"/>
              </a:rPr>
              <a:t>O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T</a:t>
            </a:r>
            <a:r>
              <a:rPr sz="2400" spc="-20" dirty="0">
                <a:latin typeface="Arial"/>
                <a:cs typeface="Arial"/>
              </a:rPr>
              <a:t>A</a:t>
            </a:r>
            <a:r>
              <a:rPr sz="2400" spc="-5" dirty="0">
                <a:latin typeface="Arial"/>
                <a:cs typeface="Arial"/>
              </a:rPr>
              <a:t>P</a:t>
            </a:r>
            <a:r>
              <a:rPr sz="2400" dirty="0">
                <a:latin typeface="Arial"/>
                <a:cs typeface="Arial"/>
              </a:rPr>
              <a:t>E 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s </a:t>
            </a:r>
            <a:r>
              <a:rPr sz="2400" spc="-5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n </a:t>
            </a:r>
            <a:r>
              <a:rPr sz="2400" spc="-5" dirty="0">
                <a:latin typeface="Arial"/>
                <a:cs typeface="Arial"/>
              </a:rPr>
              <a:t>o</a:t>
            </a:r>
            <a:r>
              <a:rPr sz="2400" spc="5" dirty="0">
                <a:latin typeface="Arial"/>
                <a:cs typeface="Arial"/>
              </a:rPr>
              <a:t>p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5" dirty="0">
                <a:latin typeface="Arial"/>
                <a:cs typeface="Arial"/>
              </a:rPr>
              <a:t>ion</a:t>
            </a:r>
            <a:r>
              <a:rPr sz="2400" spc="5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l </a:t>
            </a:r>
            <a:r>
              <a:rPr sz="2400" spc="-5" dirty="0">
                <a:latin typeface="Arial"/>
                <a:cs typeface="Arial"/>
              </a:rPr>
              <a:t>pa</a:t>
            </a:r>
            <a:r>
              <a:rPr sz="2400" dirty="0">
                <a:latin typeface="Arial"/>
                <a:cs typeface="Arial"/>
              </a:rPr>
              <a:t>rt</a:t>
            </a:r>
            <a:r>
              <a:rPr sz="2400" spc="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c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spc="5" dirty="0">
                <a:latin typeface="Arial"/>
                <a:cs typeface="Arial"/>
              </a:rPr>
              <a:t>p</a:t>
            </a:r>
            <a:r>
              <a:rPr sz="2400" spc="-5" dirty="0">
                <a:latin typeface="Arial"/>
                <a:cs typeface="Arial"/>
              </a:rPr>
              <a:t>an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n t</a:t>
            </a:r>
            <a:r>
              <a:rPr sz="2400" spc="-5" dirty="0">
                <a:latin typeface="Arial"/>
                <a:cs typeface="Arial"/>
              </a:rPr>
              <a:t>h</a:t>
            </a:r>
            <a:r>
              <a:rPr sz="2400" dirty="0">
                <a:latin typeface="Arial"/>
                <a:cs typeface="Arial"/>
              </a:rPr>
              <a:t>e 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s-st</a:t>
            </a:r>
            <a:r>
              <a:rPr sz="2400" spc="-5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ck</a:t>
            </a:r>
            <a:r>
              <a:rPr sz="2400" spc="-5" dirty="0">
                <a:latin typeface="Arial"/>
                <a:cs typeface="Arial"/>
              </a:rPr>
              <a:t>ed</a:t>
            </a:r>
            <a:r>
              <a:rPr sz="2400" dirty="0">
                <a:latin typeface="Arial"/>
                <a:cs typeface="Arial"/>
              </a:rPr>
              <a:t>-</a:t>
            </a:r>
            <a:r>
              <a:rPr sz="2400" spc="-5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s r</a:t>
            </a:r>
            <a:r>
              <a:rPr sz="2400" spc="-5" dirty="0">
                <a:latin typeface="Arial"/>
                <a:cs typeface="Arial"/>
              </a:rPr>
              <a:t>ela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5" dirty="0">
                <a:latin typeface="Arial"/>
                <a:cs typeface="Arial"/>
              </a:rPr>
              <a:t>i</a:t>
            </a:r>
            <a:r>
              <a:rPr sz="2400" spc="-5" dirty="0">
                <a:latin typeface="Arial"/>
                <a:cs typeface="Arial"/>
              </a:rPr>
              <a:t>on</a:t>
            </a:r>
            <a:r>
              <a:rPr sz="2400" spc="10" dirty="0">
                <a:latin typeface="Arial"/>
                <a:cs typeface="Arial"/>
              </a:rPr>
              <a:t>s</a:t>
            </a:r>
            <a:r>
              <a:rPr sz="2400" spc="5" dirty="0">
                <a:latin typeface="Arial"/>
                <a:cs typeface="Arial"/>
              </a:rPr>
              <a:t>hi</a:t>
            </a:r>
            <a:r>
              <a:rPr sz="2400" spc="-5" dirty="0">
                <a:latin typeface="Arial"/>
                <a:cs typeface="Arial"/>
              </a:rPr>
              <a:t>p</a:t>
            </a:r>
            <a:r>
              <a:rPr sz="2400" dirty="0"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523987" y="4876800"/>
            <a:ext cx="1143000" cy="609600"/>
          </a:xfrm>
          <a:custGeom>
            <a:avLst/>
            <a:gdLst/>
            <a:ahLst/>
            <a:cxnLst/>
            <a:rect l="l" t="t" r="r" b="b"/>
            <a:pathLst>
              <a:path w="1143000" h="609600">
                <a:moveTo>
                  <a:pt x="0" y="609599"/>
                </a:moveTo>
                <a:lnTo>
                  <a:pt x="1142999" y="609599"/>
                </a:lnTo>
                <a:lnTo>
                  <a:pt x="1142999" y="0"/>
                </a:lnTo>
                <a:lnTo>
                  <a:pt x="0" y="0"/>
                </a:lnTo>
                <a:lnTo>
                  <a:pt x="0" y="609599"/>
                </a:lnTo>
                <a:close/>
              </a:path>
            </a:pathLst>
          </a:custGeom>
          <a:solidFill>
            <a:srgbClr val="BA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523987" y="4876800"/>
            <a:ext cx="1143000" cy="609600"/>
          </a:xfrm>
          <a:custGeom>
            <a:avLst/>
            <a:gdLst/>
            <a:ahLst/>
            <a:cxnLst/>
            <a:rect l="l" t="t" r="r" b="b"/>
            <a:pathLst>
              <a:path w="1143000" h="609600">
                <a:moveTo>
                  <a:pt x="0" y="609599"/>
                </a:moveTo>
                <a:lnTo>
                  <a:pt x="1142999" y="609599"/>
                </a:lnTo>
                <a:lnTo>
                  <a:pt x="1142999" y="0"/>
                </a:lnTo>
                <a:lnTo>
                  <a:pt x="0" y="0"/>
                </a:lnTo>
                <a:lnTo>
                  <a:pt x="0" y="609599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720597" y="5091823"/>
            <a:ext cx="748030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sz="1800" spc="-5" dirty="0">
                <a:latin typeface="Times New Roman"/>
                <a:cs typeface="Times New Roman"/>
              </a:rPr>
              <a:t>MOV</a:t>
            </a:r>
            <a:r>
              <a:rPr sz="1800" dirty="0">
                <a:latin typeface="Times New Roman"/>
                <a:cs typeface="Times New Roman"/>
              </a:rPr>
              <a:t>IE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6324600" y="4724400"/>
            <a:ext cx="1828800" cy="762000"/>
          </a:xfrm>
          <a:custGeom>
            <a:avLst/>
            <a:gdLst/>
            <a:ahLst/>
            <a:cxnLst/>
            <a:rect l="l" t="t" r="r" b="b"/>
            <a:pathLst>
              <a:path w="1828800" h="762000">
                <a:moveTo>
                  <a:pt x="0" y="761999"/>
                </a:moveTo>
                <a:lnTo>
                  <a:pt x="1828799" y="761999"/>
                </a:lnTo>
                <a:lnTo>
                  <a:pt x="1828799" y="0"/>
                </a:lnTo>
                <a:lnTo>
                  <a:pt x="0" y="0"/>
                </a:lnTo>
                <a:lnTo>
                  <a:pt x="0" y="761999"/>
                </a:lnTo>
                <a:close/>
              </a:path>
            </a:pathLst>
          </a:custGeom>
          <a:solidFill>
            <a:srgbClr val="BA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324600" y="4724400"/>
            <a:ext cx="1828800" cy="762000"/>
          </a:xfrm>
          <a:custGeom>
            <a:avLst/>
            <a:gdLst/>
            <a:ahLst/>
            <a:cxnLst/>
            <a:rect l="l" t="t" r="r" b="b"/>
            <a:pathLst>
              <a:path w="1828800" h="762000">
                <a:moveTo>
                  <a:pt x="0" y="761999"/>
                </a:moveTo>
                <a:lnTo>
                  <a:pt x="1828799" y="761999"/>
                </a:lnTo>
                <a:lnTo>
                  <a:pt x="1828799" y="0"/>
                </a:lnTo>
                <a:lnTo>
                  <a:pt x="0" y="0"/>
                </a:lnTo>
                <a:lnTo>
                  <a:pt x="0" y="761999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6568445" y="5015622"/>
            <a:ext cx="1339215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sz="1800" spc="-5" dirty="0">
                <a:latin typeface="Times New Roman"/>
                <a:cs typeface="Times New Roman"/>
              </a:rPr>
              <a:t>V</a:t>
            </a:r>
            <a:r>
              <a:rPr sz="1800" dirty="0">
                <a:latin typeface="Times New Roman"/>
                <a:cs typeface="Times New Roman"/>
              </a:rPr>
              <a:t>I</a:t>
            </a:r>
            <a:r>
              <a:rPr sz="1800" spc="-5" dirty="0">
                <a:latin typeface="Times New Roman"/>
                <a:cs typeface="Times New Roman"/>
              </a:rPr>
              <a:t>D</a:t>
            </a:r>
            <a:r>
              <a:rPr sz="1800" dirty="0">
                <a:latin typeface="Times New Roman"/>
                <a:cs typeface="Times New Roman"/>
              </a:rPr>
              <a:t>EO T</a:t>
            </a:r>
            <a:r>
              <a:rPr sz="1800" spc="-5" dirty="0">
                <a:latin typeface="Times New Roman"/>
                <a:cs typeface="Times New Roman"/>
              </a:rPr>
              <a:t>AP</a:t>
            </a:r>
            <a:r>
              <a:rPr sz="1800" dirty="0">
                <a:latin typeface="Times New Roman"/>
                <a:cs typeface="Times New Roman"/>
              </a:rPr>
              <a:t>E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886200" y="4419600"/>
            <a:ext cx="1371600" cy="1447800"/>
          </a:xfrm>
          <a:custGeom>
            <a:avLst/>
            <a:gdLst/>
            <a:ahLst/>
            <a:cxnLst/>
            <a:rect l="l" t="t" r="r" b="b"/>
            <a:pathLst>
              <a:path w="1371600" h="1447800">
                <a:moveTo>
                  <a:pt x="685799" y="0"/>
                </a:moveTo>
                <a:lnTo>
                  <a:pt x="0" y="723899"/>
                </a:lnTo>
                <a:lnTo>
                  <a:pt x="685799" y="1447799"/>
                </a:lnTo>
                <a:lnTo>
                  <a:pt x="1371599" y="723899"/>
                </a:lnTo>
                <a:lnTo>
                  <a:pt x="685799" y="0"/>
                </a:lnTo>
                <a:close/>
              </a:path>
            </a:pathLst>
          </a:custGeom>
          <a:solidFill>
            <a:srgbClr val="BA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886200" y="4419600"/>
            <a:ext cx="1371600" cy="1447800"/>
          </a:xfrm>
          <a:custGeom>
            <a:avLst/>
            <a:gdLst/>
            <a:ahLst/>
            <a:cxnLst/>
            <a:rect l="l" t="t" r="r" b="b"/>
            <a:pathLst>
              <a:path w="1371600" h="1447800">
                <a:moveTo>
                  <a:pt x="685799" y="0"/>
                </a:moveTo>
                <a:lnTo>
                  <a:pt x="0" y="723899"/>
                </a:lnTo>
                <a:lnTo>
                  <a:pt x="685799" y="1447799"/>
                </a:lnTo>
                <a:lnTo>
                  <a:pt x="1371599" y="723899"/>
                </a:lnTo>
                <a:lnTo>
                  <a:pt x="685799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4244343" y="4820413"/>
            <a:ext cx="654685" cy="6921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299"/>
              </a:lnSpc>
            </a:pPr>
            <a:r>
              <a:rPr sz="1600" spc="-15" dirty="0">
                <a:latin typeface="Times New Roman"/>
                <a:cs typeface="Times New Roman"/>
              </a:rPr>
              <a:t>I</a:t>
            </a:r>
            <a:r>
              <a:rPr sz="1600" spc="-10" dirty="0">
                <a:latin typeface="Times New Roman"/>
                <a:cs typeface="Times New Roman"/>
              </a:rPr>
              <a:t>s St</a:t>
            </a:r>
            <a:r>
              <a:rPr sz="1600" spc="-5" dirty="0">
                <a:latin typeface="Times New Roman"/>
                <a:cs typeface="Times New Roman"/>
              </a:rPr>
              <a:t>o</a:t>
            </a:r>
            <a:r>
              <a:rPr sz="1600" spc="-15" dirty="0">
                <a:latin typeface="Times New Roman"/>
                <a:cs typeface="Times New Roman"/>
              </a:rPr>
              <a:t>c</a:t>
            </a:r>
            <a:r>
              <a:rPr sz="1600" spc="-5" dirty="0">
                <a:latin typeface="Times New Roman"/>
                <a:cs typeface="Times New Roman"/>
              </a:rPr>
              <a:t>k</a:t>
            </a:r>
            <a:r>
              <a:rPr sz="1600" spc="-15" dirty="0">
                <a:latin typeface="Times New Roman"/>
                <a:cs typeface="Times New Roman"/>
              </a:rPr>
              <a:t>e</a:t>
            </a:r>
            <a:r>
              <a:rPr sz="1600" spc="-10" dirty="0">
                <a:latin typeface="Times New Roman"/>
                <a:cs typeface="Times New Roman"/>
              </a:rPr>
              <a:t>d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A</a:t>
            </a:r>
            <a:r>
              <a:rPr sz="1600" spc="-10" dirty="0">
                <a:latin typeface="Times New Roman"/>
                <a:cs typeface="Times New Roman"/>
              </a:rPr>
              <a:t>s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2667000" y="5181600"/>
            <a:ext cx="1295400" cy="0"/>
          </a:xfrm>
          <a:custGeom>
            <a:avLst/>
            <a:gdLst/>
            <a:ahLst/>
            <a:cxnLst/>
            <a:rect l="l" t="t" r="r" b="b"/>
            <a:pathLst>
              <a:path w="1295400">
                <a:moveTo>
                  <a:pt x="0" y="0"/>
                </a:moveTo>
                <a:lnTo>
                  <a:pt x="1295399" y="0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257800" y="5105400"/>
            <a:ext cx="1066800" cy="0"/>
          </a:xfrm>
          <a:custGeom>
            <a:avLst/>
            <a:gdLst/>
            <a:ahLst/>
            <a:cxnLst/>
            <a:rect l="l" t="t" r="r" b="b"/>
            <a:pathLst>
              <a:path w="1066800">
                <a:moveTo>
                  <a:pt x="0" y="0"/>
                </a:moveTo>
                <a:lnTo>
                  <a:pt x="1066799" y="0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019800" y="5105400"/>
            <a:ext cx="304800" cy="152400"/>
          </a:xfrm>
          <a:custGeom>
            <a:avLst/>
            <a:gdLst/>
            <a:ahLst/>
            <a:cxnLst/>
            <a:rect l="l" t="t" r="r" b="b"/>
            <a:pathLst>
              <a:path w="304800" h="152400">
                <a:moveTo>
                  <a:pt x="0" y="0"/>
                </a:moveTo>
                <a:lnTo>
                  <a:pt x="304799" y="152399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019800" y="4876800"/>
            <a:ext cx="304800" cy="228600"/>
          </a:xfrm>
          <a:custGeom>
            <a:avLst/>
            <a:gdLst/>
            <a:ahLst/>
            <a:cxnLst/>
            <a:rect l="l" t="t" r="r" b="b"/>
            <a:pathLst>
              <a:path w="304800" h="228600">
                <a:moveTo>
                  <a:pt x="0" y="228599"/>
                </a:moveTo>
                <a:lnTo>
                  <a:pt x="304799" y="0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743200" y="5029200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799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895600" y="5029200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799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639478" y="4953000"/>
            <a:ext cx="227965" cy="304800"/>
          </a:xfrm>
          <a:custGeom>
            <a:avLst/>
            <a:gdLst/>
            <a:ahLst/>
            <a:cxnLst/>
            <a:rect l="l" t="t" r="r" b="b"/>
            <a:pathLst>
              <a:path w="227964" h="304800">
                <a:moveTo>
                  <a:pt x="113621" y="0"/>
                </a:moveTo>
                <a:lnTo>
                  <a:pt x="66690" y="13618"/>
                </a:lnTo>
                <a:lnTo>
                  <a:pt x="37295" y="39384"/>
                </a:lnTo>
                <a:lnTo>
                  <a:pt x="15069" y="75635"/>
                </a:lnTo>
                <a:lnTo>
                  <a:pt x="1987" y="119811"/>
                </a:lnTo>
                <a:lnTo>
                  <a:pt x="0" y="135855"/>
                </a:lnTo>
                <a:lnTo>
                  <a:pt x="471" y="154189"/>
                </a:lnTo>
                <a:lnTo>
                  <a:pt x="8582" y="204244"/>
                </a:lnTo>
                <a:lnTo>
                  <a:pt x="25473" y="245762"/>
                </a:lnTo>
                <a:lnTo>
                  <a:pt x="49517" y="277314"/>
                </a:lnTo>
                <a:lnTo>
                  <a:pt x="89892" y="301405"/>
                </a:lnTo>
                <a:lnTo>
                  <a:pt x="112559" y="304793"/>
                </a:lnTo>
                <a:lnTo>
                  <a:pt x="125058" y="303902"/>
                </a:lnTo>
                <a:lnTo>
                  <a:pt x="170537" y="284047"/>
                </a:lnTo>
                <a:lnTo>
                  <a:pt x="197928" y="254681"/>
                </a:lnTo>
                <a:lnTo>
                  <a:pt x="217442" y="215725"/>
                </a:lnTo>
                <a:lnTo>
                  <a:pt x="227177" y="169714"/>
                </a:lnTo>
                <a:lnTo>
                  <a:pt x="227919" y="153247"/>
                </a:lnTo>
                <a:lnTo>
                  <a:pt x="227245" y="136602"/>
                </a:lnTo>
                <a:lnTo>
                  <a:pt x="217716" y="90146"/>
                </a:lnTo>
                <a:lnTo>
                  <a:pt x="198445" y="50848"/>
                </a:lnTo>
                <a:lnTo>
                  <a:pt x="171385" y="21200"/>
                </a:lnTo>
                <a:lnTo>
                  <a:pt x="126568" y="989"/>
                </a:lnTo>
                <a:lnTo>
                  <a:pt x="11362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639478" y="4953000"/>
            <a:ext cx="227965" cy="304800"/>
          </a:xfrm>
          <a:custGeom>
            <a:avLst/>
            <a:gdLst/>
            <a:ahLst/>
            <a:cxnLst/>
            <a:rect l="l" t="t" r="r" b="b"/>
            <a:pathLst>
              <a:path w="227964" h="304800">
                <a:moveTo>
                  <a:pt x="113621" y="0"/>
                </a:moveTo>
                <a:lnTo>
                  <a:pt x="66690" y="13618"/>
                </a:lnTo>
                <a:lnTo>
                  <a:pt x="37295" y="39384"/>
                </a:lnTo>
                <a:lnTo>
                  <a:pt x="15069" y="75635"/>
                </a:lnTo>
                <a:lnTo>
                  <a:pt x="1987" y="119811"/>
                </a:lnTo>
                <a:lnTo>
                  <a:pt x="0" y="135855"/>
                </a:lnTo>
                <a:lnTo>
                  <a:pt x="471" y="154189"/>
                </a:lnTo>
                <a:lnTo>
                  <a:pt x="8582" y="204244"/>
                </a:lnTo>
                <a:lnTo>
                  <a:pt x="25473" y="245762"/>
                </a:lnTo>
                <a:lnTo>
                  <a:pt x="49517" y="277314"/>
                </a:lnTo>
                <a:lnTo>
                  <a:pt x="89892" y="301405"/>
                </a:lnTo>
                <a:lnTo>
                  <a:pt x="112559" y="304793"/>
                </a:lnTo>
                <a:lnTo>
                  <a:pt x="125058" y="303902"/>
                </a:lnTo>
                <a:lnTo>
                  <a:pt x="170537" y="284047"/>
                </a:lnTo>
                <a:lnTo>
                  <a:pt x="197928" y="254681"/>
                </a:lnTo>
                <a:lnTo>
                  <a:pt x="217442" y="215725"/>
                </a:lnTo>
                <a:lnTo>
                  <a:pt x="227177" y="169714"/>
                </a:lnTo>
                <a:lnTo>
                  <a:pt x="227919" y="153247"/>
                </a:lnTo>
                <a:lnTo>
                  <a:pt x="227245" y="136602"/>
                </a:lnTo>
                <a:lnTo>
                  <a:pt x="217716" y="90146"/>
                </a:lnTo>
                <a:lnTo>
                  <a:pt x="198445" y="50848"/>
                </a:lnTo>
                <a:lnTo>
                  <a:pt x="171385" y="21200"/>
                </a:lnTo>
                <a:lnTo>
                  <a:pt x="126568" y="989"/>
                </a:lnTo>
                <a:lnTo>
                  <a:pt x="113621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761987" y="990600"/>
            <a:ext cx="8610600" cy="0"/>
          </a:xfrm>
          <a:custGeom>
            <a:avLst/>
            <a:gdLst/>
            <a:ahLst/>
            <a:cxnLst/>
            <a:rect l="l" t="t" r="r" b="b"/>
            <a:pathLst>
              <a:path w="8610600">
                <a:moveTo>
                  <a:pt x="0" y="0"/>
                </a:moveTo>
                <a:lnTo>
                  <a:pt x="8610611" y="0"/>
                </a:lnTo>
              </a:path>
            </a:pathLst>
          </a:custGeom>
          <a:ln w="571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2555">
              <a:lnSpc>
                <a:spcPct val="100000"/>
              </a:lnSpc>
            </a:pPr>
            <a:fld id="{81D60167-4931-47E6-BA6A-407CBD079E47}" type="slidenum">
              <a:rPr dirty="0"/>
              <a:pPr marL="122555">
                <a:lnSpc>
                  <a:spcPct val="100000"/>
                </a:lnSpc>
              </a:pPr>
              <a:t>95</a:t>
            </a:fld>
            <a:endParaRPr dirty="0"/>
          </a:p>
        </p:txBody>
      </p:sp>
      <p:sp>
        <p:nvSpPr>
          <p:cNvPr id="24" name="object 2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S</a:t>
            </a:r>
            <a:r>
              <a:rPr spc="-10" dirty="0"/>
              <a:t>o</a:t>
            </a:r>
            <a:r>
              <a:rPr spc="-5" dirty="0"/>
              <a:t>f</a:t>
            </a:r>
            <a:r>
              <a:rPr dirty="0"/>
              <a:t>t</a:t>
            </a:r>
            <a:r>
              <a:rPr spc="-20" dirty="0"/>
              <a:t>w</a:t>
            </a:r>
            <a:r>
              <a:rPr dirty="0"/>
              <a:t>a</a:t>
            </a:r>
            <a:r>
              <a:rPr spc="-5" dirty="0"/>
              <a:t>r</a:t>
            </a:r>
            <a:r>
              <a:rPr dirty="0"/>
              <a:t>e</a:t>
            </a:r>
            <a:r>
              <a:rPr spc="-5" dirty="0"/>
              <a:t> </a:t>
            </a:r>
            <a:r>
              <a:rPr dirty="0"/>
              <a:t>E</a:t>
            </a:r>
            <a:r>
              <a:rPr spc="5" dirty="0"/>
              <a:t>n</a:t>
            </a:r>
            <a:r>
              <a:rPr spc="-10" dirty="0"/>
              <a:t>g</a:t>
            </a:r>
            <a:r>
              <a:rPr dirty="0"/>
              <a:t>i</a:t>
            </a:r>
            <a:r>
              <a:rPr spc="5" dirty="0"/>
              <a:t>n</a:t>
            </a:r>
            <a:r>
              <a:rPr spc="-10" dirty="0"/>
              <a:t>ee</a:t>
            </a:r>
            <a:r>
              <a:rPr spc="-5" dirty="0"/>
              <a:t>r</a:t>
            </a:r>
            <a:r>
              <a:rPr spc="-10" dirty="0"/>
              <a:t>i</a:t>
            </a:r>
            <a:r>
              <a:rPr spc="5" dirty="0"/>
              <a:t>n</a:t>
            </a:r>
            <a:r>
              <a:rPr dirty="0"/>
              <a:t>g</a:t>
            </a:r>
            <a:r>
              <a:rPr spc="-5" dirty="0"/>
              <a:t> </a:t>
            </a:r>
            <a:r>
              <a:rPr spc="-20" dirty="0"/>
              <a:t>(</a:t>
            </a:r>
            <a:r>
              <a:rPr spc="-10" dirty="0"/>
              <a:t>3</a:t>
            </a:r>
            <a:r>
              <a:rPr sz="750" baseline="22222" dirty="0"/>
              <a:t>rd </a:t>
            </a:r>
            <a:r>
              <a:rPr sz="750" spc="-75" baseline="22222" dirty="0"/>
              <a:t> </a:t>
            </a:r>
            <a:r>
              <a:rPr sz="800" spc="-10" dirty="0"/>
              <a:t>ed</a:t>
            </a:r>
            <a:r>
              <a:rPr sz="800" dirty="0"/>
              <a:t>.</a:t>
            </a:r>
            <a:r>
              <a:rPr sz="800" spc="-5" dirty="0"/>
              <a:t>)</a:t>
            </a:r>
            <a:r>
              <a:rPr sz="800" dirty="0"/>
              <a:t>,</a:t>
            </a:r>
            <a:r>
              <a:rPr sz="800" spc="-5" dirty="0"/>
              <a:t> </a:t>
            </a:r>
            <a:r>
              <a:rPr sz="800" dirty="0"/>
              <a:t>By</a:t>
            </a:r>
            <a:r>
              <a:rPr sz="800" spc="-15" dirty="0"/>
              <a:t> </a:t>
            </a:r>
            <a:r>
              <a:rPr sz="800" spc="-20" dirty="0"/>
              <a:t>K</a:t>
            </a:r>
            <a:r>
              <a:rPr sz="800" spc="15" dirty="0"/>
              <a:t>.</a:t>
            </a:r>
            <a:r>
              <a:rPr sz="800" dirty="0"/>
              <a:t>K</a:t>
            </a:r>
            <a:r>
              <a:rPr sz="800" spc="-15" dirty="0"/>
              <a:t> </a:t>
            </a:r>
            <a:r>
              <a:rPr sz="800" spc="-5" dirty="0"/>
              <a:t>A</a:t>
            </a:r>
            <a:r>
              <a:rPr sz="800" spc="-10" dirty="0"/>
              <a:t>gg</a:t>
            </a:r>
            <a:r>
              <a:rPr sz="800" dirty="0"/>
              <a:t>a</a:t>
            </a:r>
            <a:r>
              <a:rPr sz="800" spc="-5" dirty="0"/>
              <a:t>r</a:t>
            </a:r>
            <a:r>
              <a:rPr sz="800" spc="-20" dirty="0"/>
              <a:t>w</a:t>
            </a:r>
            <a:r>
              <a:rPr sz="800" dirty="0"/>
              <a:t>al</a:t>
            </a:r>
            <a:r>
              <a:rPr sz="800" spc="5" dirty="0"/>
              <a:t> </a:t>
            </a:r>
            <a:r>
              <a:rPr sz="800" dirty="0"/>
              <a:t>&amp;</a:t>
            </a:r>
            <a:r>
              <a:rPr sz="800" spc="-10" dirty="0"/>
              <a:t> </a:t>
            </a:r>
            <a:r>
              <a:rPr sz="800" spc="-5" dirty="0"/>
              <a:t>Y</a:t>
            </a:r>
            <a:r>
              <a:rPr sz="800" spc="-10" dirty="0"/>
              <a:t>oge</a:t>
            </a:r>
            <a:r>
              <a:rPr sz="800" spc="-5" dirty="0"/>
              <a:t>s</a:t>
            </a:r>
            <a:r>
              <a:rPr sz="800" dirty="0"/>
              <a:t>h</a:t>
            </a:r>
            <a:r>
              <a:rPr sz="800" spc="10" dirty="0"/>
              <a:t> </a:t>
            </a:r>
            <a:r>
              <a:rPr sz="800" spc="-5" dirty="0"/>
              <a:t>S</a:t>
            </a:r>
            <a:r>
              <a:rPr sz="800" dirty="0"/>
              <a:t>i</a:t>
            </a:r>
            <a:r>
              <a:rPr sz="800" spc="5" dirty="0"/>
              <a:t>n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dirty="0"/>
              <a:t>C</a:t>
            </a:r>
            <a:r>
              <a:rPr sz="800" spc="-20" dirty="0"/>
              <a:t>o</a:t>
            </a:r>
            <a:r>
              <a:rPr sz="800" spc="5" dirty="0"/>
              <a:t>p</a:t>
            </a:r>
            <a:r>
              <a:rPr sz="800" spc="-20" dirty="0"/>
              <a:t>y</a:t>
            </a:r>
            <a:r>
              <a:rPr sz="800" spc="-5" dirty="0"/>
              <a:t>r</a:t>
            </a:r>
            <a:r>
              <a:rPr sz="800" dirty="0"/>
              <a:t>i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t</a:t>
            </a:r>
            <a:r>
              <a:rPr sz="800" spc="5" dirty="0"/>
              <a:t> </a:t>
            </a:r>
            <a:r>
              <a:rPr sz="800" dirty="0"/>
              <a:t>©</a:t>
            </a:r>
            <a:r>
              <a:rPr sz="800" spc="5" dirty="0"/>
              <a:t> </a:t>
            </a:r>
            <a:r>
              <a:rPr sz="800" spc="-5" dirty="0"/>
              <a:t>N</a:t>
            </a:r>
            <a:r>
              <a:rPr sz="800" spc="-10" dirty="0"/>
              <a:t>e</a:t>
            </a:r>
            <a:r>
              <a:rPr sz="800" dirty="0"/>
              <a:t>w</a:t>
            </a:r>
            <a:r>
              <a:rPr sz="800" spc="-15" dirty="0"/>
              <a:t> </a:t>
            </a:r>
            <a:r>
              <a:rPr sz="800" spc="-20" dirty="0"/>
              <a:t>A</a:t>
            </a:r>
            <a:r>
              <a:rPr sz="800" spc="-10" dirty="0"/>
              <a:t>g</a:t>
            </a:r>
            <a:r>
              <a:rPr sz="800" dirty="0"/>
              <a:t>e</a:t>
            </a:r>
            <a:r>
              <a:rPr sz="800" spc="5" dirty="0"/>
              <a:t> </a:t>
            </a:r>
            <a:r>
              <a:rPr sz="800" spc="-30" dirty="0"/>
              <a:t>I</a:t>
            </a:r>
            <a:r>
              <a:rPr sz="800" spc="5" dirty="0"/>
              <a:t>n</a:t>
            </a:r>
            <a:r>
              <a:rPr sz="800" dirty="0"/>
              <a:t>t</a:t>
            </a:r>
            <a:r>
              <a:rPr sz="800" spc="-10" dirty="0"/>
              <a:t>e</a:t>
            </a:r>
            <a:r>
              <a:rPr sz="800" spc="-5" dirty="0"/>
              <a:t>r</a:t>
            </a:r>
            <a:r>
              <a:rPr sz="800" spc="5" dirty="0"/>
              <a:t>n</a:t>
            </a:r>
            <a:r>
              <a:rPr sz="800" dirty="0"/>
              <a:t>ati</a:t>
            </a:r>
            <a:r>
              <a:rPr sz="800" spc="-20" dirty="0"/>
              <a:t>o</a:t>
            </a:r>
            <a:r>
              <a:rPr sz="800" spc="-10" dirty="0"/>
              <a:t>n</a:t>
            </a:r>
            <a:r>
              <a:rPr sz="800" dirty="0"/>
              <a:t>al</a:t>
            </a:r>
            <a:r>
              <a:rPr sz="800" spc="-5" dirty="0"/>
              <a:t> P</a:t>
            </a:r>
            <a:r>
              <a:rPr sz="800" spc="5" dirty="0"/>
              <a:t>ub</a:t>
            </a:r>
            <a:r>
              <a:rPr sz="800" spc="-10" dirty="0"/>
              <a:t>l</a:t>
            </a:r>
            <a:r>
              <a:rPr sz="800" dirty="0"/>
              <a:t>i</a:t>
            </a:r>
            <a:r>
              <a:rPr sz="800" spc="-5" dirty="0"/>
              <a:t>s</a:t>
            </a:r>
            <a:r>
              <a:rPr sz="800" spc="-10" dirty="0"/>
              <a:t>he</a:t>
            </a:r>
            <a:r>
              <a:rPr sz="800" spc="-5" dirty="0"/>
              <a:t>rs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spc="-10" dirty="0"/>
              <a:t>20</a:t>
            </a:r>
            <a:r>
              <a:rPr sz="800" spc="5" dirty="0"/>
              <a:t>0</a:t>
            </a:r>
            <a:r>
              <a:rPr sz="800" dirty="0"/>
              <a:t>7</a:t>
            </a:r>
            <a:endParaRPr sz="800"/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64541" y="557425"/>
            <a:ext cx="4938395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124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6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4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09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43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6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80" dirty="0">
                <a:solidFill>
                  <a:srgbClr val="3232FF"/>
                </a:solidFill>
                <a:latin typeface="Arial"/>
                <a:cs typeface="Arial"/>
              </a:rPr>
              <a:t>!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8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10" dirty="0">
                <a:solidFill>
                  <a:srgbClr val="3232FF"/>
                </a:solidFill>
                <a:latin typeface="Times New Roman"/>
                <a:cs typeface="Times New Roman"/>
              </a:rPr>
              <a:t> </a:t>
            </a:r>
            <a:r>
              <a:rPr sz="3600" spc="150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09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4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7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09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2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40729" y="1323790"/>
            <a:ext cx="8055609" cy="22682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u="heavy" spc="-25" dirty="0">
                <a:solidFill>
                  <a:srgbClr val="993200"/>
                </a:solidFill>
                <a:latin typeface="Arial"/>
                <a:cs typeface="Arial"/>
              </a:rPr>
              <a:t>A</a:t>
            </a:r>
            <a:r>
              <a:rPr sz="2800" u="heavy" spc="-10" dirty="0">
                <a:solidFill>
                  <a:srgbClr val="993200"/>
                </a:solidFill>
                <a:latin typeface="Arial"/>
                <a:cs typeface="Arial"/>
              </a:rPr>
              <a:t>tt</a:t>
            </a:r>
            <a:r>
              <a:rPr sz="2800" u="heavy" spc="-5" dirty="0">
                <a:solidFill>
                  <a:srgbClr val="993200"/>
                </a:solidFill>
                <a:latin typeface="Arial"/>
                <a:cs typeface="Arial"/>
              </a:rPr>
              <a:t>r</a:t>
            </a:r>
            <a:r>
              <a:rPr sz="2800" u="heavy" spc="-10" dirty="0">
                <a:solidFill>
                  <a:srgbClr val="993200"/>
                </a:solidFill>
                <a:latin typeface="Arial"/>
                <a:cs typeface="Arial"/>
              </a:rPr>
              <a:t>i</a:t>
            </a:r>
            <a:r>
              <a:rPr sz="2800" u="heavy" spc="-15" dirty="0">
                <a:solidFill>
                  <a:srgbClr val="993200"/>
                </a:solidFill>
                <a:latin typeface="Arial"/>
                <a:cs typeface="Arial"/>
              </a:rPr>
              <a:t>bu</a:t>
            </a:r>
            <a:r>
              <a:rPr sz="2800" u="heavy" spc="-10" dirty="0">
                <a:solidFill>
                  <a:srgbClr val="993200"/>
                </a:solidFill>
                <a:latin typeface="Arial"/>
                <a:cs typeface="Arial"/>
              </a:rPr>
              <a:t>t</a:t>
            </a:r>
            <a:r>
              <a:rPr sz="2800" u="heavy" spc="-15" dirty="0">
                <a:solidFill>
                  <a:srgbClr val="993200"/>
                </a:solidFill>
                <a:latin typeface="Arial"/>
                <a:cs typeface="Arial"/>
              </a:rPr>
              <a:t>es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9"/>
              </a:spcBef>
            </a:pPr>
            <a:endParaRPr sz="2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3671570" algn="l"/>
              </a:tabLst>
            </a:pP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ch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ty ty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p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ha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 a s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	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f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 a</a:t>
            </a:r>
            <a:r>
              <a:rPr sz="2400" spc="-1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tr</a:t>
            </a:r>
            <a:r>
              <a:rPr sz="2400" spc="-20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bu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ss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d 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w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th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45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n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ttr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ibu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te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 a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p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ope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rty</a:t>
            </a:r>
            <a:r>
              <a:rPr sz="2400" spc="-1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ha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ct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c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f</a:t>
            </a:r>
            <a:r>
              <a:rPr sz="2400" spc="-1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n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ty t</a:t>
            </a:r>
            <a:r>
              <a:rPr sz="2400" spc="-15" dirty="0">
                <a:solidFill>
                  <a:srgbClr val="3232FF"/>
                </a:solidFill>
                <a:latin typeface="Arial"/>
                <a:cs typeface="Arial"/>
              </a:rPr>
              <a:t>h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f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o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ga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z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spc="15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209800" y="4876800"/>
            <a:ext cx="1295400" cy="685800"/>
          </a:xfrm>
          <a:custGeom>
            <a:avLst/>
            <a:gdLst/>
            <a:ahLst/>
            <a:cxnLst/>
            <a:rect l="l" t="t" r="r" b="b"/>
            <a:pathLst>
              <a:path w="1295400" h="685800">
                <a:moveTo>
                  <a:pt x="647699" y="0"/>
                </a:moveTo>
                <a:lnTo>
                  <a:pt x="594520" y="1139"/>
                </a:lnTo>
                <a:lnTo>
                  <a:pt x="542536" y="4498"/>
                </a:lnTo>
                <a:lnTo>
                  <a:pt x="491911" y="9988"/>
                </a:lnTo>
                <a:lnTo>
                  <a:pt x="442813" y="17519"/>
                </a:lnTo>
                <a:lnTo>
                  <a:pt x="395406" y="27003"/>
                </a:lnTo>
                <a:lnTo>
                  <a:pt x="349857" y="38349"/>
                </a:lnTo>
                <a:lnTo>
                  <a:pt x="306330" y="51470"/>
                </a:lnTo>
                <a:lnTo>
                  <a:pt x="264993" y="66275"/>
                </a:lnTo>
                <a:lnTo>
                  <a:pt x="226010" y="82676"/>
                </a:lnTo>
                <a:lnTo>
                  <a:pt x="189547" y="100583"/>
                </a:lnTo>
                <a:lnTo>
                  <a:pt x="155770" y="119908"/>
                </a:lnTo>
                <a:lnTo>
                  <a:pt x="96938" y="162453"/>
                </a:lnTo>
                <a:lnTo>
                  <a:pt x="50839" y="209597"/>
                </a:lnTo>
                <a:lnTo>
                  <a:pt x="18799" y="260627"/>
                </a:lnTo>
                <a:lnTo>
                  <a:pt x="2144" y="314831"/>
                </a:lnTo>
                <a:lnTo>
                  <a:pt x="0" y="342899"/>
                </a:lnTo>
                <a:lnTo>
                  <a:pt x="2144" y="370968"/>
                </a:lnTo>
                <a:lnTo>
                  <a:pt x="18799" y="425171"/>
                </a:lnTo>
                <a:lnTo>
                  <a:pt x="50839" y="476202"/>
                </a:lnTo>
                <a:lnTo>
                  <a:pt x="96938" y="523346"/>
                </a:lnTo>
                <a:lnTo>
                  <a:pt x="155770" y="565891"/>
                </a:lnTo>
                <a:lnTo>
                  <a:pt x="189547" y="585215"/>
                </a:lnTo>
                <a:lnTo>
                  <a:pt x="226010" y="603123"/>
                </a:lnTo>
                <a:lnTo>
                  <a:pt x="264993" y="619524"/>
                </a:lnTo>
                <a:lnTo>
                  <a:pt x="306330" y="634329"/>
                </a:lnTo>
                <a:lnTo>
                  <a:pt x="349857" y="647450"/>
                </a:lnTo>
                <a:lnTo>
                  <a:pt x="395406" y="658796"/>
                </a:lnTo>
                <a:lnTo>
                  <a:pt x="442813" y="668280"/>
                </a:lnTo>
                <a:lnTo>
                  <a:pt x="491911" y="675811"/>
                </a:lnTo>
                <a:lnTo>
                  <a:pt x="542536" y="681301"/>
                </a:lnTo>
                <a:lnTo>
                  <a:pt x="594520" y="684660"/>
                </a:lnTo>
                <a:lnTo>
                  <a:pt x="647699" y="685799"/>
                </a:lnTo>
                <a:lnTo>
                  <a:pt x="700879" y="684660"/>
                </a:lnTo>
                <a:lnTo>
                  <a:pt x="752863" y="681301"/>
                </a:lnTo>
                <a:lnTo>
                  <a:pt x="803488" y="675811"/>
                </a:lnTo>
                <a:lnTo>
                  <a:pt x="852586" y="668280"/>
                </a:lnTo>
                <a:lnTo>
                  <a:pt x="899993" y="658796"/>
                </a:lnTo>
                <a:lnTo>
                  <a:pt x="945542" y="647450"/>
                </a:lnTo>
                <a:lnTo>
                  <a:pt x="989069" y="634329"/>
                </a:lnTo>
                <a:lnTo>
                  <a:pt x="1030406" y="619524"/>
                </a:lnTo>
                <a:lnTo>
                  <a:pt x="1069389" y="603123"/>
                </a:lnTo>
                <a:lnTo>
                  <a:pt x="1105852" y="585215"/>
                </a:lnTo>
                <a:lnTo>
                  <a:pt x="1139629" y="565891"/>
                </a:lnTo>
                <a:lnTo>
                  <a:pt x="1198461" y="523346"/>
                </a:lnTo>
                <a:lnTo>
                  <a:pt x="1244560" y="476202"/>
                </a:lnTo>
                <a:lnTo>
                  <a:pt x="1276600" y="425171"/>
                </a:lnTo>
                <a:lnTo>
                  <a:pt x="1293255" y="370968"/>
                </a:lnTo>
                <a:lnTo>
                  <a:pt x="1295399" y="342899"/>
                </a:lnTo>
                <a:lnTo>
                  <a:pt x="1293255" y="314831"/>
                </a:lnTo>
                <a:lnTo>
                  <a:pt x="1276600" y="260627"/>
                </a:lnTo>
                <a:lnTo>
                  <a:pt x="1244560" y="209597"/>
                </a:lnTo>
                <a:lnTo>
                  <a:pt x="1198461" y="162453"/>
                </a:lnTo>
                <a:lnTo>
                  <a:pt x="1139629" y="119908"/>
                </a:lnTo>
                <a:lnTo>
                  <a:pt x="1105852" y="100583"/>
                </a:lnTo>
                <a:lnTo>
                  <a:pt x="1069389" y="82676"/>
                </a:lnTo>
                <a:lnTo>
                  <a:pt x="1030406" y="66275"/>
                </a:lnTo>
                <a:lnTo>
                  <a:pt x="989069" y="51470"/>
                </a:lnTo>
                <a:lnTo>
                  <a:pt x="945542" y="38349"/>
                </a:lnTo>
                <a:lnTo>
                  <a:pt x="899993" y="27003"/>
                </a:lnTo>
                <a:lnTo>
                  <a:pt x="852586" y="17519"/>
                </a:lnTo>
                <a:lnTo>
                  <a:pt x="803488" y="9988"/>
                </a:lnTo>
                <a:lnTo>
                  <a:pt x="752863" y="4498"/>
                </a:lnTo>
                <a:lnTo>
                  <a:pt x="700879" y="1139"/>
                </a:lnTo>
                <a:lnTo>
                  <a:pt x="647699" y="0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406903" y="5056828"/>
            <a:ext cx="1160145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-5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10" dirty="0">
                <a:latin typeface="Arial"/>
                <a:cs typeface="Arial"/>
              </a:rPr>
              <a:t>t</a:t>
            </a:r>
            <a:r>
              <a:rPr sz="2400" dirty="0">
                <a:latin typeface="Arial"/>
                <a:cs typeface="Arial"/>
              </a:rPr>
              <a:t>r</a:t>
            </a:r>
            <a:r>
              <a:rPr sz="2400" spc="-5" dirty="0">
                <a:latin typeface="Arial"/>
                <a:cs typeface="Arial"/>
              </a:rPr>
              <a:t>ibu</a:t>
            </a:r>
            <a:r>
              <a:rPr sz="2400" dirty="0">
                <a:latin typeface="Arial"/>
                <a:cs typeface="Arial"/>
              </a:rPr>
              <a:t>te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85787" y="1066800"/>
            <a:ext cx="8610600" cy="0"/>
          </a:xfrm>
          <a:custGeom>
            <a:avLst/>
            <a:gdLst/>
            <a:ahLst/>
            <a:cxnLst/>
            <a:rect l="l" t="t" r="r" b="b"/>
            <a:pathLst>
              <a:path w="8610600">
                <a:moveTo>
                  <a:pt x="0" y="0"/>
                </a:moveTo>
                <a:lnTo>
                  <a:pt x="8610611" y="0"/>
                </a:lnTo>
              </a:path>
            </a:pathLst>
          </a:custGeom>
          <a:ln w="571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2555">
              <a:lnSpc>
                <a:spcPct val="100000"/>
              </a:lnSpc>
            </a:pPr>
            <a:fld id="{81D60167-4931-47E6-BA6A-407CBD079E47}" type="slidenum">
              <a:rPr dirty="0"/>
              <a:pPr marL="122555">
                <a:lnSpc>
                  <a:spcPct val="100000"/>
                </a:lnSpc>
              </a:pPr>
              <a:t>96</a:t>
            </a:fld>
            <a:endParaRPr dirty="0"/>
          </a:p>
        </p:txBody>
      </p: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S</a:t>
            </a:r>
            <a:r>
              <a:rPr spc="-10" dirty="0"/>
              <a:t>o</a:t>
            </a:r>
            <a:r>
              <a:rPr spc="-5" dirty="0"/>
              <a:t>f</a:t>
            </a:r>
            <a:r>
              <a:rPr dirty="0"/>
              <a:t>t</a:t>
            </a:r>
            <a:r>
              <a:rPr spc="-20" dirty="0"/>
              <a:t>w</a:t>
            </a:r>
            <a:r>
              <a:rPr dirty="0"/>
              <a:t>a</a:t>
            </a:r>
            <a:r>
              <a:rPr spc="-5" dirty="0"/>
              <a:t>r</a:t>
            </a:r>
            <a:r>
              <a:rPr dirty="0"/>
              <a:t>e</a:t>
            </a:r>
            <a:r>
              <a:rPr spc="-5" dirty="0"/>
              <a:t> </a:t>
            </a:r>
            <a:r>
              <a:rPr dirty="0"/>
              <a:t>E</a:t>
            </a:r>
            <a:r>
              <a:rPr spc="5" dirty="0"/>
              <a:t>n</a:t>
            </a:r>
            <a:r>
              <a:rPr spc="-10" dirty="0"/>
              <a:t>g</a:t>
            </a:r>
            <a:r>
              <a:rPr dirty="0"/>
              <a:t>i</a:t>
            </a:r>
            <a:r>
              <a:rPr spc="5" dirty="0"/>
              <a:t>n</a:t>
            </a:r>
            <a:r>
              <a:rPr spc="-10" dirty="0"/>
              <a:t>ee</a:t>
            </a:r>
            <a:r>
              <a:rPr spc="-5" dirty="0"/>
              <a:t>r</a:t>
            </a:r>
            <a:r>
              <a:rPr spc="-10" dirty="0"/>
              <a:t>i</a:t>
            </a:r>
            <a:r>
              <a:rPr spc="5" dirty="0"/>
              <a:t>n</a:t>
            </a:r>
            <a:r>
              <a:rPr dirty="0"/>
              <a:t>g</a:t>
            </a:r>
            <a:r>
              <a:rPr spc="-5" dirty="0"/>
              <a:t> </a:t>
            </a:r>
            <a:r>
              <a:rPr spc="-20" dirty="0"/>
              <a:t>(</a:t>
            </a:r>
            <a:r>
              <a:rPr spc="-10" dirty="0"/>
              <a:t>3</a:t>
            </a:r>
            <a:r>
              <a:rPr sz="750" baseline="22222" dirty="0"/>
              <a:t>rd </a:t>
            </a:r>
            <a:r>
              <a:rPr sz="750" spc="-75" baseline="22222" dirty="0"/>
              <a:t> </a:t>
            </a:r>
            <a:r>
              <a:rPr sz="800" spc="-10" dirty="0"/>
              <a:t>ed</a:t>
            </a:r>
            <a:r>
              <a:rPr sz="800" dirty="0"/>
              <a:t>.</a:t>
            </a:r>
            <a:r>
              <a:rPr sz="800" spc="-5" dirty="0"/>
              <a:t>)</a:t>
            </a:r>
            <a:r>
              <a:rPr sz="800" dirty="0"/>
              <a:t>,</a:t>
            </a:r>
            <a:r>
              <a:rPr sz="800" spc="-5" dirty="0"/>
              <a:t> </a:t>
            </a:r>
            <a:r>
              <a:rPr sz="800" dirty="0"/>
              <a:t>By</a:t>
            </a:r>
            <a:r>
              <a:rPr sz="800" spc="-15" dirty="0"/>
              <a:t> </a:t>
            </a:r>
            <a:r>
              <a:rPr sz="800" spc="-20" dirty="0"/>
              <a:t>K</a:t>
            </a:r>
            <a:r>
              <a:rPr sz="800" spc="15" dirty="0"/>
              <a:t>.</a:t>
            </a:r>
            <a:r>
              <a:rPr sz="800" dirty="0"/>
              <a:t>K</a:t>
            </a:r>
            <a:r>
              <a:rPr sz="800" spc="-15" dirty="0"/>
              <a:t> </a:t>
            </a:r>
            <a:r>
              <a:rPr sz="800" spc="-5" dirty="0"/>
              <a:t>A</a:t>
            </a:r>
            <a:r>
              <a:rPr sz="800" spc="-10" dirty="0"/>
              <a:t>gg</a:t>
            </a:r>
            <a:r>
              <a:rPr sz="800" dirty="0"/>
              <a:t>a</a:t>
            </a:r>
            <a:r>
              <a:rPr sz="800" spc="-5" dirty="0"/>
              <a:t>r</a:t>
            </a:r>
            <a:r>
              <a:rPr sz="800" spc="-20" dirty="0"/>
              <a:t>w</a:t>
            </a:r>
            <a:r>
              <a:rPr sz="800" dirty="0"/>
              <a:t>al</a:t>
            </a:r>
            <a:r>
              <a:rPr sz="800" spc="5" dirty="0"/>
              <a:t> </a:t>
            </a:r>
            <a:r>
              <a:rPr sz="800" dirty="0"/>
              <a:t>&amp;</a:t>
            </a:r>
            <a:r>
              <a:rPr sz="800" spc="-10" dirty="0"/>
              <a:t> </a:t>
            </a:r>
            <a:r>
              <a:rPr sz="800" spc="-5" dirty="0"/>
              <a:t>Y</a:t>
            </a:r>
            <a:r>
              <a:rPr sz="800" spc="-10" dirty="0"/>
              <a:t>oge</a:t>
            </a:r>
            <a:r>
              <a:rPr sz="800" spc="-5" dirty="0"/>
              <a:t>s</a:t>
            </a:r>
            <a:r>
              <a:rPr sz="800" dirty="0"/>
              <a:t>h</a:t>
            </a:r>
            <a:r>
              <a:rPr sz="800" spc="10" dirty="0"/>
              <a:t> </a:t>
            </a:r>
            <a:r>
              <a:rPr sz="800" spc="-5" dirty="0"/>
              <a:t>S</a:t>
            </a:r>
            <a:r>
              <a:rPr sz="800" dirty="0"/>
              <a:t>i</a:t>
            </a:r>
            <a:r>
              <a:rPr sz="800" spc="5" dirty="0"/>
              <a:t>n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dirty="0"/>
              <a:t>C</a:t>
            </a:r>
            <a:r>
              <a:rPr sz="800" spc="-20" dirty="0"/>
              <a:t>o</a:t>
            </a:r>
            <a:r>
              <a:rPr sz="800" spc="5" dirty="0"/>
              <a:t>p</a:t>
            </a:r>
            <a:r>
              <a:rPr sz="800" spc="-20" dirty="0"/>
              <a:t>y</a:t>
            </a:r>
            <a:r>
              <a:rPr sz="800" spc="-5" dirty="0"/>
              <a:t>r</a:t>
            </a:r>
            <a:r>
              <a:rPr sz="800" dirty="0"/>
              <a:t>i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t</a:t>
            </a:r>
            <a:r>
              <a:rPr sz="800" spc="5" dirty="0"/>
              <a:t> </a:t>
            </a:r>
            <a:r>
              <a:rPr sz="800" dirty="0"/>
              <a:t>©</a:t>
            </a:r>
            <a:r>
              <a:rPr sz="800" spc="5" dirty="0"/>
              <a:t> </a:t>
            </a:r>
            <a:r>
              <a:rPr sz="800" spc="-5" dirty="0"/>
              <a:t>N</a:t>
            </a:r>
            <a:r>
              <a:rPr sz="800" spc="-10" dirty="0"/>
              <a:t>e</a:t>
            </a:r>
            <a:r>
              <a:rPr sz="800" dirty="0"/>
              <a:t>w</a:t>
            </a:r>
            <a:r>
              <a:rPr sz="800" spc="-15" dirty="0"/>
              <a:t> </a:t>
            </a:r>
            <a:r>
              <a:rPr sz="800" spc="-20" dirty="0"/>
              <a:t>A</a:t>
            </a:r>
            <a:r>
              <a:rPr sz="800" spc="-10" dirty="0"/>
              <a:t>g</a:t>
            </a:r>
            <a:r>
              <a:rPr sz="800" dirty="0"/>
              <a:t>e</a:t>
            </a:r>
            <a:r>
              <a:rPr sz="800" spc="5" dirty="0"/>
              <a:t> </a:t>
            </a:r>
            <a:r>
              <a:rPr sz="800" spc="-30" dirty="0"/>
              <a:t>I</a:t>
            </a:r>
            <a:r>
              <a:rPr sz="800" spc="5" dirty="0"/>
              <a:t>n</a:t>
            </a:r>
            <a:r>
              <a:rPr sz="800" dirty="0"/>
              <a:t>t</a:t>
            </a:r>
            <a:r>
              <a:rPr sz="800" spc="-10" dirty="0"/>
              <a:t>e</a:t>
            </a:r>
            <a:r>
              <a:rPr sz="800" spc="-5" dirty="0"/>
              <a:t>r</a:t>
            </a:r>
            <a:r>
              <a:rPr sz="800" spc="5" dirty="0"/>
              <a:t>n</a:t>
            </a:r>
            <a:r>
              <a:rPr sz="800" dirty="0"/>
              <a:t>ati</a:t>
            </a:r>
            <a:r>
              <a:rPr sz="800" spc="-20" dirty="0"/>
              <a:t>o</a:t>
            </a:r>
            <a:r>
              <a:rPr sz="800" spc="-10" dirty="0"/>
              <a:t>n</a:t>
            </a:r>
            <a:r>
              <a:rPr sz="800" dirty="0"/>
              <a:t>al</a:t>
            </a:r>
            <a:r>
              <a:rPr sz="800" spc="-5" dirty="0"/>
              <a:t> P</a:t>
            </a:r>
            <a:r>
              <a:rPr sz="800" spc="5" dirty="0"/>
              <a:t>ub</a:t>
            </a:r>
            <a:r>
              <a:rPr sz="800" spc="-10" dirty="0"/>
              <a:t>l</a:t>
            </a:r>
            <a:r>
              <a:rPr sz="800" dirty="0"/>
              <a:t>i</a:t>
            </a:r>
            <a:r>
              <a:rPr sz="800" spc="-5" dirty="0"/>
              <a:t>s</a:t>
            </a:r>
            <a:r>
              <a:rPr sz="800" spc="-10" dirty="0"/>
              <a:t>he</a:t>
            </a:r>
            <a:r>
              <a:rPr sz="800" spc="-5" dirty="0"/>
              <a:t>rs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spc="-10" dirty="0"/>
              <a:t>20</a:t>
            </a:r>
            <a:r>
              <a:rPr sz="800" spc="5" dirty="0"/>
              <a:t>0</a:t>
            </a:r>
            <a:r>
              <a:rPr sz="800" dirty="0"/>
              <a:t>7</a:t>
            </a:r>
            <a:endParaRPr sz="800"/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6941" y="557425"/>
            <a:ext cx="4938395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124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6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4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09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43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6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80" dirty="0">
                <a:solidFill>
                  <a:srgbClr val="3232FF"/>
                </a:solidFill>
                <a:latin typeface="Arial"/>
                <a:cs typeface="Arial"/>
              </a:rPr>
              <a:t>!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8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10" dirty="0">
                <a:solidFill>
                  <a:srgbClr val="3232FF"/>
                </a:solidFill>
                <a:latin typeface="Times New Roman"/>
                <a:cs typeface="Times New Roman"/>
              </a:rPr>
              <a:t> </a:t>
            </a:r>
            <a:r>
              <a:rPr sz="3600" spc="150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09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4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7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09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2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74257" y="3581595"/>
            <a:ext cx="8633460" cy="17919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2400" spc="-10" dirty="0">
                <a:solidFill>
                  <a:srgbClr val="99320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f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he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re 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re</a:t>
            </a:r>
            <a:r>
              <a:rPr sz="2400" spc="-10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re c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an</a:t>
            </a:r>
            <a:r>
              <a:rPr sz="2400" spc="5" dirty="0">
                <a:solidFill>
                  <a:srgbClr val="993200"/>
                </a:solidFill>
                <a:latin typeface="Arial"/>
                <a:cs typeface="Arial"/>
              </a:rPr>
              <a:t>di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da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te k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ys,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 on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e 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f</a:t>
            </a:r>
            <a:r>
              <a:rPr sz="2400" spc="5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e</a:t>
            </a:r>
            <a:r>
              <a:rPr sz="2400" spc="-10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k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y m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y 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b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e c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ho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s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n 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s t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e</a:t>
            </a:r>
            <a:r>
              <a:rPr sz="2400" spc="-10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I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de</a:t>
            </a:r>
            <a:r>
              <a:rPr sz="2400" spc="5" dirty="0">
                <a:solidFill>
                  <a:srgbClr val="993200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f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ie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r.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400" spc="-10" dirty="0">
                <a:solidFill>
                  <a:srgbClr val="99320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t</a:t>
            </a:r>
            <a:r>
              <a:rPr sz="2400" spc="5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s 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s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d 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s 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uni</a:t>
            </a:r>
            <a:r>
              <a:rPr sz="2400" spc="5" dirty="0">
                <a:solidFill>
                  <a:srgbClr val="993200"/>
                </a:solidFill>
                <a:latin typeface="Arial"/>
                <a:cs typeface="Arial"/>
              </a:rPr>
              <a:t>q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e c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ha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ct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st</a:t>
            </a:r>
            <a:r>
              <a:rPr sz="2400" spc="5" dirty="0">
                <a:solidFill>
                  <a:srgbClr val="99320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c</a:t>
            </a:r>
            <a:r>
              <a:rPr sz="2400" spc="-10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f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r</a:t>
            </a:r>
            <a:r>
              <a:rPr sz="2400" spc="5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n 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en</a:t>
            </a:r>
            <a:r>
              <a:rPr sz="2400" spc="-10" dirty="0">
                <a:solidFill>
                  <a:srgbClr val="9932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ty</a:t>
            </a:r>
            <a:r>
              <a:rPr sz="2400" spc="-10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ty</a:t>
            </a:r>
            <a:r>
              <a:rPr sz="2400" spc="-5" dirty="0">
                <a:solidFill>
                  <a:srgbClr val="993200"/>
                </a:solidFill>
                <a:latin typeface="Arial"/>
                <a:cs typeface="Arial"/>
              </a:rPr>
              <a:t>pe</a:t>
            </a:r>
            <a:r>
              <a:rPr sz="2400" dirty="0">
                <a:solidFill>
                  <a:srgbClr val="993200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dirty="0">
                <a:latin typeface="Arial"/>
                <a:cs typeface="Arial"/>
              </a:rPr>
              <a:t>I</a:t>
            </a:r>
            <a:r>
              <a:rPr sz="2400" spc="-5" dirty="0">
                <a:latin typeface="Arial"/>
                <a:cs typeface="Arial"/>
              </a:rPr>
              <a:t>den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f</a:t>
            </a:r>
            <a:r>
              <a:rPr sz="2400" spc="-5" dirty="0">
                <a:latin typeface="Arial"/>
                <a:cs typeface="Arial"/>
              </a:rPr>
              <a:t>ie</a:t>
            </a:r>
            <a:r>
              <a:rPr sz="2400" dirty="0">
                <a:latin typeface="Arial"/>
                <a:cs typeface="Arial"/>
              </a:rPr>
              <a:t>r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971800" y="5562600"/>
            <a:ext cx="1371600" cy="457200"/>
          </a:xfrm>
          <a:custGeom>
            <a:avLst/>
            <a:gdLst/>
            <a:ahLst/>
            <a:cxnLst/>
            <a:rect l="l" t="t" r="r" b="b"/>
            <a:pathLst>
              <a:path w="1371600" h="457200">
                <a:moveTo>
                  <a:pt x="685799" y="0"/>
                </a:moveTo>
                <a:lnTo>
                  <a:pt x="629456" y="756"/>
                </a:lnTo>
                <a:lnTo>
                  <a:pt x="574384" y="2985"/>
                </a:lnTo>
                <a:lnTo>
                  <a:pt x="520760" y="6629"/>
                </a:lnTo>
                <a:lnTo>
                  <a:pt x="468758" y="11631"/>
                </a:lnTo>
                <a:lnTo>
                  <a:pt x="418552" y="17930"/>
                </a:lnTo>
                <a:lnTo>
                  <a:pt x="370318" y="25470"/>
                </a:lnTo>
                <a:lnTo>
                  <a:pt x="324230" y="34192"/>
                </a:lnTo>
                <a:lnTo>
                  <a:pt x="280464" y="44037"/>
                </a:lnTo>
                <a:lnTo>
                  <a:pt x="239195" y="54948"/>
                </a:lnTo>
                <a:lnTo>
                  <a:pt x="200596" y="66865"/>
                </a:lnTo>
                <a:lnTo>
                  <a:pt x="132112" y="93488"/>
                </a:lnTo>
                <a:lnTo>
                  <a:pt x="76411" y="123439"/>
                </a:lnTo>
                <a:lnTo>
                  <a:pt x="34893" y="156252"/>
                </a:lnTo>
                <a:lnTo>
                  <a:pt x="8956" y="191461"/>
                </a:lnTo>
                <a:lnTo>
                  <a:pt x="0" y="228599"/>
                </a:lnTo>
                <a:lnTo>
                  <a:pt x="2268" y="247381"/>
                </a:lnTo>
                <a:lnTo>
                  <a:pt x="19889" y="283613"/>
                </a:lnTo>
                <a:lnTo>
                  <a:pt x="53792" y="317682"/>
                </a:lnTo>
                <a:lnTo>
                  <a:pt x="102576" y="349123"/>
                </a:lnTo>
                <a:lnTo>
                  <a:pt x="164844" y="377468"/>
                </a:lnTo>
                <a:lnTo>
                  <a:pt x="239195" y="402251"/>
                </a:lnTo>
                <a:lnTo>
                  <a:pt x="280464" y="413162"/>
                </a:lnTo>
                <a:lnTo>
                  <a:pt x="324230" y="423007"/>
                </a:lnTo>
                <a:lnTo>
                  <a:pt x="370318" y="431729"/>
                </a:lnTo>
                <a:lnTo>
                  <a:pt x="418552" y="439269"/>
                </a:lnTo>
                <a:lnTo>
                  <a:pt x="468758" y="445568"/>
                </a:lnTo>
                <a:lnTo>
                  <a:pt x="520760" y="450570"/>
                </a:lnTo>
                <a:lnTo>
                  <a:pt x="574384" y="454214"/>
                </a:lnTo>
                <a:lnTo>
                  <a:pt x="629456" y="456443"/>
                </a:lnTo>
                <a:lnTo>
                  <a:pt x="685799" y="457199"/>
                </a:lnTo>
                <a:lnTo>
                  <a:pt x="742143" y="456443"/>
                </a:lnTo>
                <a:lnTo>
                  <a:pt x="797215" y="454214"/>
                </a:lnTo>
                <a:lnTo>
                  <a:pt x="850839" y="450570"/>
                </a:lnTo>
                <a:lnTo>
                  <a:pt x="902841" y="445568"/>
                </a:lnTo>
                <a:lnTo>
                  <a:pt x="953047" y="439269"/>
                </a:lnTo>
                <a:lnTo>
                  <a:pt x="1001281" y="431729"/>
                </a:lnTo>
                <a:lnTo>
                  <a:pt x="1047369" y="423007"/>
                </a:lnTo>
                <a:lnTo>
                  <a:pt x="1091135" y="413162"/>
                </a:lnTo>
                <a:lnTo>
                  <a:pt x="1132404" y="402251"/>
                </a:lnTo>
                <a:lnTo>
                  <a:pt x="1171003" y="390334"/>
                </a:lnTo>
                <a:lnTo>
                  <a:pt x="1239487" y="363711"/>
                </a:lnTo>
                <a:lnTo>
                  <a:pt x="1295188" y="333760"/>
                </a:lnTo>
                <a:lnTo>
                  <a:pt x="1336706" y="300947"/>
                </a:lnTo>
                <a:lnTo>
                  <a:pt x="1362643" y="265738"/>
                </a:lnTo>
                <a:lnTo>
                  <a:pt x="1371599" y="228599"/>
                </a:lnTo>
                <a:lnTo>
                  <a:pt x="1369331" y="209818"/>
                </a:lnTo>
                <a:lnTo>
                  <a:pt x="1351710" y="173586"/>
                </a:lnTo>
                <a:lnTo>
                  <a:pt x="1317807" y="139517"/>
                </a:lnTo>
                <a:lnTo>
                  <a:pt x="1269023" y="108076"/>
                </a:lnTo>
                <a:lnTo>
                  <a:pt x="1206755" y="79731"/>
                </a:lnTo>
                <a:lnTo>
                  <a:pt x="1132404" y="54948"/>
                </a:lnTo>
                <a:lnTo>
                  <a:pt x="1091135" y="44037"/>
                </a:lnTo>
                <a:lnTo>
                  <a:pt x="1047369" y="34192"/>
                </a:lnTo>
                <a:lnTo>
                  <a:pt x="1001281" y="25470"/>
                </a:lnTo>
                <a:lnTo>
                  <a:pt x="953047" y="17930"/>
                </a:lnTo>
                <a:lnTo>
                  <a:pt x="902841" y="11631"/>
                </a:lnTo>
                <a:lnTo>
                  <a:pt x="850839" y="6629"/>
                </a:lnTo>
                <a:lnTo>
                  <a:pt x="797215" y="2985"/>
                </a:lnTo>
                <a:lnTo>
                  <a:pt x="742143" y="756"/>
                </a:lnTo>
                <a:lnTo>
                  <a:pt x="685799" y="0"/>
                </a:lnTo>
                <a:close/>
              </a:path>
            </a:pathLst>
          </a:custGeom>
          <a:ln w="3174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971800" y="2776728"/>
            <a:ext cx="1066800" cy="85725"/>
          </a:xfrm>
          <a:custGeom>
            <a:avLst/>
            <a:gdLst/>
            <a:ahLst/>
            <a:cxnLst/>
            <a:rect l="l" t="t" r="r" b="b"/>
            <a:pathLst>
              <a:path w="1066800" h="85725">
                <a:moveTo>
                  <a:pt x="981455" y="0"/>
                </a:moveTo>
                <a:lnTo>
                  <a:pt x="981455" y="85343"/>
                </a:lnTo>
                <a:lnTo>
                  <a:pt x="1039367" y="56387"/>
                </a:lnTo>
                <a:lnTo>
                  <a:pt x="995171" y="56387"/>
                </a:lnTo>
                <a:lnTo>
                  <a:pt x="995171" y="28955"/>
                </a:lnTo>
                <a:lnTo>
                  <a:pt x="1039367" y="28955"/>
                </a:lnTo>
                <a:lnTo>
                  <a:pt x="981455" y="0"/>
                </a:lnTo>
                <a:close/>
              </a:path>
              <a:path w="1066800" h="85725">
                <a:moveTo>
                  <a:pt x="981455" y="28955"/>
                </a:moveTo>
                <a:lnTo>
                  <a:pt x="0" y="28955"/>
                </a:lnTo>
                <a:lnTo>
                  <a:pt x="0" y="56387"/>
                </a:lnTo>
                <a:lnTo>
                  <a:pt x="981455" y="56387"/>
                </a:lnTo>
                <a:lnTo>
                  <a:pt x="981455" y="28955"/>
                </a:lnTo>
                <a:close/>
              </a:path>
              <a:path w="1066800" h="85725">
                <a:moveTo>
                  <a:pt x="1039367" y="28955"/>
                </a:moveTo>
                <a:lnTo>
                  <a:pt x="995171" y="28955"/>
                </a:lnTo>
                <a:lnTo>
                  <a:pt x="995171" y="56387"/>
                </a:lnTo>
                <a:lnTo>
                  <a:pt x="1039367" y="56387"/>
                </a:lnTo>
                <a:lnTo>
                  <a:pt x="1066799" y="42671"/>
                </a:lnTo>
                <a:lnTo>
                  <a:pt x="1039367" y="2895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61987" y="1066800"/>
            <a:ext cx="8610600" cy="0"/>
          </a:xfrm>
          <a:custGeom>
            <a:avLst/>
            <a:gdLst/>
            <a:ahLst/>
            <a:cxnLst/>
            <a:rect l="l" t="t" r="r" b="b"/>
            <a:pathLst>
              <a:path w="8610600">
                <a:moveTo>
                  <a:pt x="0" y="0"/>
                </a:moveTo>
                <a:lnTo>
                  <a:pt x="8610611" y="0"/>
                </a:lnTo>
              </a:path>
            </a:pathLst>
          </a:custGeom>
          <a:ln w="571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993129" y="1540958"/>
            <a:ext cx="8465185" cy="6946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2870"/>
              </a:lnSpc>
            </a:pPr>
            <a:r>
              <a:rPr sz="2400" dirty="0">
                <a:latin typeface="Arial"/>
                <a:cs typeface="Arial"/>
              </a:rPr>
              <a:t>A c</a:t>
            </a:r>
            <a:r>
              <a:rPr sz="2400" spc="-5" dirty="0">
                <a:latin typeface="Arial"/>
                <a:cs typeface="Arial"/>
              </a:rPr>
              <a:t>an</a:t>
            </a:r>
            <a:r>
              <a:rPr sz="2400" spc="5" dirty="0">
                <a:latin typeface="Arial"/>
                <a:cs typeface="Arial"/>
              </a:rPr>
              <a:t>d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spc="5" dirty="0">
                <a:latin typeface="Arial"/>
                <a:cs typeface="Arial"/>
              </a:rPr>
              <a:t>d</a:t>
            </a:r>
            <a:r>
              <a:rPr sz="2400" spc="-5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te k</a:t>
            </a:r>
            <a:r>
              <a:rPr sz="2400" spc="-5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y 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s </a:t>
            </a:r>
            <a:r>
              <a:rPr sz="2400" spc="-5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n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ttr</a:t>
            </a:r>
            <a:r>
              <a:rPr sz="2400" spc="-5" dirty="0">
                <a:latin typeface="Arial"/>
                <a:cs typeface="Arial"/>
              </a:rPr>
              <a:t>ibu</a:t>
            </a:r>
            <a:r>
              <a:rPr sz="2400" dirty="0">
                <a:latin typeface="Arial"/>
                <a:cs typeface="Arial"/>
              </a:rPr>
              <a:t>te </a:t>
            </a:r>
            <a:r>
              <a:rPr sz="2400" spc="-5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r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c</a:t>
            </a:r>
            <a:r>
              <a:rPr sz="2400" spc="-5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m</a:t>
            </a:r>
            <a:r>
              <a:rPr sz="2400" spc="-5" dirty="0">
                <a:latin typeface="Arial"/>
                <a:cs typeface="Arial"/>
              </a:rPr>
              <a:t>b</a:t>
            </a:r>
            <a:r>
              <a:rPr sz="2400" spc="5" dirty="0">
                <a:latin typeface="Arial"/>
                <a:cs typeface="Arial"/>
              </a:rPr>
              <a:t>i</a:t>
            </a:r>
            <a:r>
              <a:rPr sz="2400" spc="-5" dirty="0">
                <a:latin typeface="Arial"/>
                <a:cs typeface="Arial"/>
              </a:rPr>
              <a:t>na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5" dirty="0">
                <a:latin typeface="Arial"/>
                <a:cs typeface="Arial"/>
              </a:rPr>
              <a:t>io</a:t>
            </a:r>
            <a:r>
              <a:rPr sz="2400" dirty="0">
                <a:latin typeface="Arial"/>
                <a:cs typeface="Arial"/>
              </a:rPr>
              <a:t>n </a:t>
            </a:r>
            <a:r>
              <a:rPr sz="2400" spc="-5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f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15" dirty="0">
                <a:latin typeface="Arial"/>
                <a:cs typeface="Arial"/>
              </a:rPr>
              <a:t>a</a:t>
            </a:r>
            <a:r>
              <a:rPr sz="2400" spc="-10" dirty="0">
                <a:latin typeface="Arial"/>
                <a:cs typeface="Arial"/>
              </a:rPr>
              <a:t>t</a:t>
            </a:r>
            <a:r>
              <a:rPr sz="2400" dirty="0">
                <a:latin typeface="Arial"/>
                <a:cs typeface="Arial"/>
              </a:rPr>
              <a:t>tr</a:t>
            </a:r>
            <a:r>
              <a:rPr sz="2400" spc="-5" dirty="0">
                <a:latin typeface="Arial"/>
                <a:cs typeface="Arial"/>
              </a:rPr>
              <a:t>ibu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5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s t</a:t>
            </a:r>
            <a:r>
              <a:rPr sz="2400" spc="-5" dirty="0">
                <a:latin typeface="Arial"/>
                <a:cs typeface="Arial"/>
              </a:rPr>
              <a:t>ha</a:t>
            </a:r>
            <a:r>
              <a:rPr sz="2400" dirty="0">
                <a:latin typeface="Arial"/>
                <a:cs typeface="Arial"/>
              </a:rPr>
              <a:t>t </a:t>
            </a:r>
            <a:r>
              <a:rPr sz="2400" spc="-5" dirty="0">
                <a:latin typeface="Arial"/>
                <a:cs typeface="Arial"/>
              </a:rPr>
              <a:t>u</a:t>
            </a:r>
            <a:r>
              <a:rPr sz="2400" spc="5" dirty="0">
                <a:latin typeface="Arial"/>
                <a:cs typeface="Arial"/>
              </a:rPr>
              <a:t>n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spc="5" dirty="0">
                <a:latin typeface="Arial"/>
                <a:cs typeface="Arial"/>
              </a:rPr>
              <a:t>q</a:t>
            </a:r>
            <a:r>
              <a:rPr sz="2400" spc="-5" dirty="0">
                <a:latin typeface="Arial"/>
                <a:cs typeface="Arial"/>
              </a:rPr>
              <a:t>u</a:t>
            </a:r>
            <a:r>
              <a:rPr sz="2400" spc="5" dirty="0">
                <a:latin typeface="Arial"/>
                <a:cs typeface="Arial"/>
              </a:rPr>
              <a:t>e</a:t>
            </a:r>
            <a:r>
              <a:rPr sz="2400" spc="-5" dirty="0">
                <a:latin typeface="Arial"/>
                <a:cs typeface="Arial"/>
              </a:rPr>
              <a:t>l</a:t>
            </a:r>
            <a:r>
              <a:rPr sz="2400" dirty="0">
                <a:latin typeface="Arial"/>
                <a:cs typeface="Arial"/>
              </a:rPr>
              <a:t>y 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spc="5" dirty="0">
                <a:latin typeface="Arial"/>
                <a:cs typeface="Arial"/>
              </a:rPr>
              <a:t>d</a:t>
            </a:r>
            <a:r>
              <a:rPr sz="2400" spc="-5" dirty="0">
                <a:latin typeface="Arial"/>
                <a:cs typeface="Arial"/>
              </a:rPr>
              <a:t>en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f</a:t>
            </a:r>
            <a:r>
              <a:rPr sz="2400" spc="-5" dirty="0">
                <a:latin typeface="Arial"/>
                <a:cs typeface="Arial"/>
              </a:rPr>
              <a:t>ie</a:t>
            </a:r>
            <a:r>
              <a:rPr sz="2400" dirty="0">
                <a:latin typeface="Arial"/>
                <a:cs typeface="Arial"/>
              </a:rPr>
              <a:t>s </a:t>
            </a:r>
            <a:r>
              <a:rPr sz="2400" spc="-5" dirty="0">
                <a:latin typeface="Arial"/>
                <a:cs typeface="Arial"/>
              </a:rPr>
              <a:t>ea</a:t>
            </a:r>
            <a:r>
              <a:rPr sz="2400" spc="10" dirty="0">
                <a:latin typeface="Arial"/>
                <a:cs typeface="Arial"/>
              </a:rPr>
              <a:t>c</a:t>
            </a:r>
            <a:r>
              <a:rPr sz="2400" dirty="0">
                <a:latin typeface="Arial"/>
                <a:cs typeface="Arial"/>
              </a:rPr>
              <a:t>h </a:t>
            </a:r>
            <a:r>
              <a:rPr sz="2400" spc="-5" dirty="0">
                <a:latin typeface="Arial"/>
                <a:cs typeface="Arial"/>
              </a:rPr>
              <a:t>in</a:t>
            </a:r>
            <a:r>
              <a:rPr sz="2400" dirty="0">
                <a:latin typeface="Arial"/>
                <a:cs typeface="Arial"/>
              </a:rPr>
              <a:t>st</a:t>
            </a:r>
            <a:r>
              <a:rPr sz="2400" spc="-5" dirty="0">
                <a:latin typeface="Arial"/>
                <a:cs typeface="Arial"/>
              </a:rPr>
              <a:t>an</a:t>
            </a:r>
            <a:r>
              <a:rPr sz="2400" dirty="0">
                <a:latin typeface="Arial"/>
                <a:cs typeface="Arial"/>
              </a:rPr>
              <a:t>ce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f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n </a:t>
            </a:r>
            <a:r>
              <a:rPr sz="2400" spc="-5" dirty="0">
                <a:latin typeface="Arial"/>
                <a:cs typeface="Arial"/>
              </a:rPr>
              <a:t>en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ty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ty</a:t>
            </a:r>
            <a:r>
              <a:rPr sz="2400" spc="-5" dirty="0">
                <a:latin typeface="Arial"/>
                <a:cs typeface="Arial"/>
              </a:rPr>
              <a:t>pe</a:t>
            </a:r>
            <a:r>
              <a:rPr sz="2400" dirty="0"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2555">
              <a:lnSpc>
                <a:spcPct val="100000"/>
              </a:lnSpc>
            </a:pPr>
            <a:fld id="{81D60167-4931-47E6-BA6A-407CBD079E47}" type="slidenum">
              <a:rPr dirty="0"/>
              <a:pPr marL="122555">
                <a:lnSpc>
                  <a:spcPct val="100000"/>
                </a:lnSpc>
              </a:pPr>
              <a:t>97</a:t>
            </a:fld>
            <a:endParaRPr dirty="0"/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S</a:t>
            </a:r>
            <a:r>
              <a:rPr spc="-10" dirty="0"/>
              <a:t>o</a:t>
            </a:r>
            <a:r>
              <a:rPr spc="-5" dirty="0"/>
              <a:t>f</a:t>
            </a:r>
            <a:r>
              <a:rPr dirty="0"/>
              <a:t>t</a:t>
            </a:r>
            <a:r>
              <a:rPr spc="-20" dirty="0"/>
              <a:t>w</a:t>
            </a:r>
            <a:r>
              <a:rPr dirty="0"/>
              <a:t>a</a:t>
            </a:r>
            <a:r>
              <a:rPr spc="-5" dirty="0"/>
              <a:t>r</a:t>
            </a:r>
            <a:r>
              <a:rPr dirty="0"/>
              <a:t>e</a:t>
            </a:r>
            <a:r>
              <a:rPr spc="-5" dirty="0"/>
              <a:t> </a:t>
            </a:r>
            <a:r>
              <a:rPr dirty="0"/>
              <a:t>E</a:t>
            </a:r>
            <a:r>
              <a:rPr spc="5" dirty="0"/>
              <a:t>n</a:t>
            </a:r>
            <a:r>
              <a:rPr spc="-10" dirty="0"/>
              <a:t>g</a:t>
            </a:r>
            <a:r>
              <a:rPr dirty="0"/>
              <a:t>i</a:t>
            </a:r>
            <a:r>
              <a:rPr spc="5" dirty="0"/>
              <a:t>n</a:t>
            </a:r>
            <a:r>
              <a:rPr spc="-10" dirty="0"/>
              <a:t>ee</a:t>
            </a:r>
            <a:r>
              <a:rPr spc="-5" dirty="0"/>
              <a:t>r</a:t>
            </a:r>
            <a:r>
              <a:rPr spc="-10" dirty="0"/>
              <a:t>i</a:t>
            </a:r>
            <a:r>
              <a:rPr spc="5" dirty="0"/>
              <a:t>n</a:t>
            </a:r>
            <a:r>
              <a:rPr dirty="0"/>
              <a:t>g</a:t>
            </a:r>
            <a:r>
              <a:rPr spc="-5" dirty="0"/>
              <a:t> </a:t>
            </a:r>
            <a:r>
              <a:rPr spc="-20" dirty="0"/>
              <a:t>(</a:t>
            </a:r>
            <a:r>
              <a:rPr spc="-10" dirty="0"/>
              <a:t>3</a:t>
            </a:r>
            <a:r>
              <a:rPr sz="750" baseline="22222" dirty="0"/>
              <a:t>rd </a:t>
            </a:r>
            <a:r>
              <a:rPr sz="750" spc="-75" baseline="22222" dirty="0"/>
              <a:t> </a:t>
            </a:r>
            <a:r>
              <a:rPr sz="800" spc="-10" dirty="0"/>
              <a:t>ed</a:t>
            </a:r>
            <a:r>
              <a:rPr sz="800" dirty="0"/>
              <a:t>.</a:t>
            </a:r>
            <a:r>
              <a:rPr sz="800" spc="-5" dirty="0"/>
              <a:t>)</a:t>
            </a:r>
            <a:r>
              <a:rPr sz="800" dirty="0"/>
              <a:t>,</a:t>
            </a:r>
            <a:r>
              <a:rPr sz="800" spc="-5" dirty="0"/>
              <a:t> </a:t>
            </a:r>
            <a:r>
              <a:rPr sz="800" dirty="0"/>
              <a:t>By</a:t>
            </a:r>
            <a:r>
              <a:rPr sz="800" spc="-15" dirty="0"/>
              <a:t> </a:t>
            </a:r>
            <a:r>
              <a:rPr sz="800" spc="-20" dirty="0"/>
              <a:t>K</a:t>
            </a:r>
            <a:r>
              <a:rPr sz="800" spc="15" dirty="0"/>
              <a:t>.</a:t>
            </a:r>
            <a:r>
              <a:rPr sz="800" dirty="0"/>
              <a:t>K</a:t>
            </a:r>
            <a:r>
              <a:rPr sz="800" spc="-15" dirty="0"/>
              <a:t> </a:t>
            </a:r>
            <a:r>
              <a:rPr sz="800" spc="-5" dirty="0"/>
              <a:t>A</a:t>
            </a:r>
            <a:r>
              <a:rPr sz="800" spc="-10" dirty="0"/>
              <a:t>gg</a:t>
            </a:r>
            <a:r>
              <a:rPr sz="800" dirty="0"/>
              <a:t>a</a:t>
            </a:r>
            <a:r>
              <a:rPr sz="800" spc="-5" dirty="0"/>
              <a:t>r</a:t>
            </a:r>
            <a:r>
              <a:rPr sz="800" spc="-20" dirty="0"/>
              <a:t>w</a:t>
            </a:r>
            <a:r>
              <a:rPr sz="800" dirty="0"/>
              <a:t>al</a:t>
            </a:r>
            <a:r>
              <a:rPr sz="800" spc="5" dirty="0"/>
              <a:t> </a:t>
            </a:r>
            <a:r>
              <a:rPr sz="800" dirty="0"/>
              <a:t>&amp;</a:t>
            </a:r>
            <a:r>
              <a:rPr sz="800" spc="-10" dirty="0"/>
              <a:t> </a:t>
            </a:r>
            <a:r>
              <a:rPr sz="800" spc="-5" dirty="0"/>
              <a:t>Y</a:t>
            </a:r>
            <a:r>
              <a:rPr sz="800" spc="-10" dirty="0"/>
              <a:t>oge</a:t>
            </a:r>
            <a:r>
              <a:rPr sz="800" spc="-5" dirty="0"/>
              <a:t>s</a:t>
            </a:r>
            <a:r>
              <a:rPr sz="800" dirty="0"/>
              <a:t>h</a:t>
            </a:r>
            <a:r>
              <a:rPr sz="800" spc="10" dirty="0"/>
              <a:t> </a:t>
            </a:r>
            <a:r>
              <a:rPr sz="800" spc="-5" dirty="0"/>
              <a:t>S</a:t>
            </a:r>
            <a:r>
              <a:rPr sz="800" dirty="0"/>
              <a:t>i</a:t>
            </a:r>
            <a:r>
              <a:rPr sz="800" spc="5" dirty="0"/>
              <a:t>n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dirty="0"/>
              <a:t>C</a:t>
            </a:r>
            <a:r>
              <a:rPr sz="800" spc="-20" dirty="0"/>
              <a:t>o</a:t>
            </a:r>
            <a:r>
              <a:rPr sz="800" spc="5" dirty="0"/>
              <a:t>p</a:t>
            </a:r>
            <a:r>
              <a:rPr sz="800" spc="-20" dirty="0"/>
              <a:t>y</a:t>
            </a:r>
            <a:r>
              <a:rPr sz="800" spc="-5" dirty="0"/>
              <a:t>r</a:t>
            </a:r>
            <a:r>
              <a:rPr sz="800" dirty="0"/>
              <a:t>i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t</a:t>
            </a:r>
            <a:r>
              <a:rPr sz="800" spc="5" dirty="0"/>
              <a:t> </a:t>
            </a:r>
            <a:r>
              <a:rPr sz="800" dirty="0"/>
              <a:t>©</a:t>
            </a:r>
            <a:r>
              <a:rPr sz="800" spc="5" dirty="0"/>
              <a:t> </a:t>
            </a:r>
            <a:r>
              <a:rPr sz="800" spc="-5" dirty="0"/>
              <a:t>N</a:t>
            </a:r>
            <a:r>
              <a:rPr sz="800" spc="-10" dirty="0"/>
              <a:t>e</a:t>
            </a:r>
            <a:r>
              <a:rPr sz="800" dirty="0"/>
              <a:t>w</a:t>
            </a:r>
            <a:r>
              <a:rPr sz="800" spc="-15" dirty="0"/>
              <a:t> </a:t>
            </a:r>
            <a:r>
              <a:rPr sz="800" spc="-20" dirty="0"/>
              <a:t>A</a:t>
            </a:r>
            <a:r>
              <a:rPr sz="800" spc="-10" dirty="0"/>
              <a:t>g</a:t>
            </a:r>
            <a:r>
              <a:rPr sz="800" dirty="0"/>
              <a:t>e</a:t>
            </a:r>
            <a:r>
              <a:rPr sz="800" spc="5" dirty="0"/>
              <a:t> </a:t>
            </a:r>
            <a:r>
              <a:rPr sz="800" spc="-30" dirty="0"/>
              <a:t>I</a:t>
            </a:r>
            <a:r>
              <a:rPr sz="800" spc="5" dirty="0"/>
              <a:t>n</a:t>
            </a:r>
            <a:r>
              <a:rPr sz="800" dirty="0"/>
              <a:t>t</a:t>
            </a:r>
            <a:r>
              <a:rPr sz="800" spc="-10" dirty="0"/>
              <a:t>e</a:t>
            </a:r>
            <a:r>
              <a:rPr sz="800" spc="-5" dirty="0"/>
              <a:t>r</a:t>
            </a:r>
            <a:r>
              <a:rPr sz="800" spc="5" dirty="0"/>
              <a:t>n</a:t>
            </a:r>
            <a:r>
              <a:rPr sz="800" dirty="0"/>
              <a:t>ati</a:t>
            </a:r>
            <a:r>
              <a:rPr sz="800" spc="-20" dirty="0"/>
              <a:t>o</a:t>
            </a:r>
            <a:r>
              <a:rPr sz="800" spc="-10" dirty="0"/>
              <a:t>n</a:t>
            </a:r>
            <a:r>
              <a:rPr sz="800" dirty="0"/>
              <a:t>al</a:t>
            </a:r>
            <a:r>
              <a:rPr sz="800" spc="-5" dirty="0"/>
              <a:t> P</a:t>
            </a:r>
            <a:r>
              <a:rPr sz="800" spc="5" dirty="0"/>
              <a:t>ub</a:t>
            </a:r>
            <a:r>
              <a:rPr sz="800" spc="-10" dirty="0"/>
              <a:t>l</a:t>
            </a:r>
            <a:r>
              <a:rPr sz="800" dirty="0"/>
              <a:t>i</a:t>
            </a:r>
            <a:r>
              <a:rPr sz="800" spc="-5" dirty="0"/>
              <a:t>s</a:t>
            </a:r>
            <a:r>
              <a:rPr sz="800" spc="-10" dirty="0"/>
              <a:t>he</a:t>
            </a:r>
            <a:r>
              <a:rPr sz="800" spc="-5" dirty="0"/>
              <a:t>rs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spc="-10" dirty="0"/>
              <a:t>20</a:t>
            </a:r>
            <a:r>
              <a:rPr sz="800" spc="5" dirty="0"/>
              <a:t>0</a:t>
            </a:r>
            <a:r>
              <a:rPr sz="800" dirty="0"/>
              <a:t>7</a:t>
            </a:r>
            <a:endParaRPr sz="800"/>
          </a:p>
        </p:txBody>
      </p:sp>
      <p:sp>
        <p:nvSpPr>
          <p:cNvPr id="8" name="object 8"/>
          <p:cNvSpPr txBox="1"/>
          <p:nvPr/>
        </p:nvSpPr>
        <p:spPr>
          <a:xfrm>
            <a:off x="993129" y="2636715"/>
            <a:ext cx="1550035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-5" dirty="0">
                <a:latin typeface="Arial"/>
                <a:cs typeface="Arial"/>
              </a:rPr>
              <a:t>S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5" dirty="0">
                <a:latin typeface="Arial"/>
                <a:cs typeface="Arial"/>
              </a:rPr>
              <a:t>uden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5" dirty="0">
                <a:latin typeface="Arial"/>
                <a:cs typeface="Arial"/>
              </a:rPr>
              <a:t>_</a:t>
            </a:r>
            <a:r>
              <a:rPr sz="2400" dirty="0">
                <a:latin typeface="Arial"/>
                <a:cs typeface="Arial"/>
              </a:rPr>
              <a:t>ID</a:t>
            </a:r>
            <a:endParaRPr sz="2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345932" y="2610807"/>
            <a:ext cx="2026920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-5" dirty="0">
                <a:latin typeface="Arial"/>
                <a:cs typeface="Arial"/>
              </a:rPr>
              <a:t>C</a:t>
            </a:r>
            <a:r>
              <a:rPr sz="2400" spc="5" dirty="0">
                <a:latin typeface="Arial"/>
                <a:cs typeface="Arial"/>
              </a:rPr>
              <a:t>a</a:t>
            </a:r>
            <a:r>
              <a:rPr sz="2400" spc="-5" dirty="0">
                <a:latin typeface="Arial"/>
                <a:cs typeface="Arial"/>
              </a:rPr>
              <a:t>n</a:t>
            </a:r>
            <a:r>
              <a:rPr sz="2400" spc="5" dirty="0">
                <a:latin typeface="Arial"/>
                <a:cs typeface="Arial"/>
              </a:rPr>
              <a:t>d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spc="5" dirty="0">
                <a:latin typeface="Arial"/>
                <a:cs typeface="Arial"/>
              </a:rPr>
              <a:t>d</a:t>
            </a:r>
            <a:r>
              <a:rPr sz="2400" spc="-5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te </a:t>
            </a:r>
            <a:r>
              <a:rPr sz="2400" spc="-5" dirty="0">
                <a:latin typeface="Arial"/>
                <a:cs typeface="Arial"/>
              </a:rPr>
              <a:t>Ke</a:t>
            </a:r>
            <a:r>
              <a:rPr sz="2400" dirty="0">
                <a:latin typeface="Arial"/>
                <a:cs typeface="Arial"/>
              </a:rPr>
              <a:t>y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38187" y="4114800"/>
            <a:ext cx="8382000" cy="2895600"/>
          </a:xfrm>
          <a:custGeom>
            <a:avLst/>
            <a:gdLst/>
            <a:ahLst/>
            <a:cxnLst/>
            <a:rect l="l" t="t" r="r" b="b"/>
            <a:pathLst>
              <a:path w="8382000" h="2895600">
                <a:moveTo>
                  <a:pt x="0" y="2895599"/>
                </a:moveTo>
                <a:lnTo>
                  <a:pt x="8381999" y="2895599"/>
                </a:lnTo>
                <a:lnTo>
                  <a:pt x="8381999" y="0"/>
                </a:lnTo>
                <a:lnTo>
                  <a:pt x="0" y="0"/>
                </a:lnTo>
                <a:lnTo>
                  <a:pt x="0" y="2895599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650241" y="468016"/>
            <a:ext cx="4938395" cy="457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124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6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4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09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43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6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80" dirty="0">
                <a:solidFill>
                  <a:srgbClr val="3232FF"/>
                </a:solidFill>
                <a:latin typeface="Arial"/>
                <a:cs typeface="Arial"/>
              </a:rPr>
              <a:t>!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8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10" dirty="0">
                <a:solidFill>
                  <a:srgbClr val="3232FF"/>
                </a:solidFill>
                <a:latin typeface="Times New Roman"/>
                <a:cs typeface="Times New Roman"/>
              </a:rPr>
              <a:t> </a:t>
            </a:r>
            <a:r>
              <a:rPr sz="3600" spc="150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09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4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7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09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22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endParaRPr sz="36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657600" y="1981200"/>
            <a:ext cx="1676400" cy="685800"/>
          </a:xfrm>
          <a:custGeom>
            <a:avLst/>
            <a:gdLst/>
            <a:ahLst/>
            <a:cxnLst/>
            <a:rect l="l" t="t" r="r" b="b"/>
            <a:pathLst>
              <a:path w="1676400" h="685800">
                <a:moveTo>
                  <a:pt x="0" y="685799"/>
                </a:moveTo>
                <a:lnTo>
                  <a:pt x="1676399" y="685799"/>
                </a:lnTo>
                <a:lnTo>
                  <a:pt x="1676399" y="0"/>
                </a:lnTo>
                <a:lnTo>
                  <a:pt x="0" y="0"/>
                </a:lnTo>
                <a:lnTo>
                  <a:pt x="0" y="685799"/>
                </a:lnTo>
                <a:close/>
              </a:path>
            </a:pathLst>
          </a:custGeom>
          <a:solidFill>
            <a:srgbClr val="BA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657600" y="1981200"/>
            <a:ext cx="1676400" cy="685800"/>
          </a:xfrm>
          <a:custGeom>
            <a:avLst/>
            <a:gdLst/>
            <a:ahLst/>
            <a:cxnLst/>
            <a:rect l="l" t="t" r="r" b="b"/>
            <a:pathLst>
              <a:path w="1676400" h="685800">
                <a:moveTo>
                  <a:pt x="0" y="685799"/>
                </a:moveTo>
                <a:lnTo>
                  <a:pt x="1676399" y="685799"/>
                </a:lnTo>
                <a:lnTo>
                  <a:pt x="1676399" y="0"/>
                </a:lnTo>
                <a:lnTo>
                  <a:pt x="0" y="0"/>
                </a:lnTo>
                <a:lnTo>
                  <a:pt x="0" y="685799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3961894" y="2221620"/>
            <a:ext cx="106616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5" dirty="0">
                <a:latin typeface="Times New Roman"/>
                <a:cs typeface="Times New Roman"/>
              </a:rPr>
              <a:t>S</a:t>
            </a:r>
            <a:r>
              <a:rPr sz="1800" dirty="0">
                <a:latin typeface="Times New Roman"/>
                <a:cs typeface="Times New Roman"/>
              </a:rPr>
              <a:t>T</a:t>
            </a:r>
            <a:r>
              <a:rPr sz="1800" spc="-5" dirty="0">
                <a:latin typeface="Times New Roman"/>
                <a:cs typeface="Times New Roman"/>
              </a:rPr>
              <a:t>UD</a:t>
            </a:r>
            <a:r>
              <a:rPr sz="1800" dirty="0">
                <a:latin typeface="Times New Roman"/>
                <a:cs typeface="Times New Roman"/>
              </a:rPr>
              <a:t>E</a:t>
            </a:r>
            <a:r>
              <a:rPr sz="1800" spc="-5" dirty="0">
                <a:latin typeface="Times New Roman"/>
                <a:cs typeface="Times New Roman"/>
              </a:rPr>
              <a:t>N</a:t>
            </a:r>
            <a:r>
              <a:rPr sz="1800" dirty="0">
                <a:latin typeface="Times New Roman"/>
                <a:cs typeface="Times New Roman"/>
              </a:rPr>
              <a:t>T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914387" y="1981200"/>
            <a:ext cx="1371600" cy="762000"/>
          </a:xfrm>
          <a:custGeom>
            <a:avLst/>
            <a:gdLst/>
            <a:ahLst/>
            <a:cxnLst/>
            <a:rect l="l" t="t" r="r" b="b"/>
            <a:pathLst>
              <a:path w="1371600" h="762000">
                <a:moveTo>
                  <a:pt x="685812" y="0"/>
                </a:moveTo>
                <a:lnTo>
                  <a:pt x="629466" y="1263"/>
                </a:lnTo>
                <a:lnTo>
                  <a:pt x="574393" y="4989"/>
                </a:lnTo>
                <a:lnTo>
                  <a:pt x="520767" y="11079"/>
                </a:lnTo>
                <a:lnTo>
                  <a:pt x="468764" y="19434"/>
                </a:lnTo>
                <a:lnTo>
                  <a:pt x="418557" y="29956"/>
                </a:lnTo>
                <a:lnTo>
                  <a:pt x="370322" y="42547"/>
                </a:lnTo>
                <a:lnTo>
                  <a:pt x="324234" y="57108"/>
                </a:lnTo>
                <a:lnTo>
                  <a:pt x="280467" y="73542"/>
                </a:lnTo>
                <a:lnTo>
                  <a:pt x="239197" y="91749"/>
                </a:lnTo>
                <a:lnTo>
                  <a:pt x="200598" y="111632"/>
                </a:lnTo>
                <a:lnTo>
                  <a:pt x="164845" y="133093"/>
                </a:lnTo>
                <a:lnTo>
                  <a:pt x="132113" y="156033"/>
                </a:lnTo>
                <a:lnTo>
                  <a:pt x="102577" y="180353"/>
                </a:lnTo>
                <a:lnTo>
                  <a:pt x="53792" y="232743"/>
                </a:lnTo>
                <a:lnTo>
                  <a:pt x="19889" y="289476"/>
                </a:lnTo>
                <a:lnTo>
                  <a:pt x="2268" y="349766"/>
                </a:lnTo>
                <a:lnTo>
                  <a:pt x="0" y="380999"/>
                </a:lnTo>
                <a:lnTo>
                  <a:pt x="2268" y="412233"/>
                </a:lnTo>
                <a:lnTo>
                  <a:pt x="19889" y="472523"/>
                </a:lnTo>
                <a:lnTo>
                  <a:pt x="53792" y="529256"/>
                </a:lnTo>
                <a:lnTo>
                  <a:pt x="102577" y="581646"/>
                </a:lnTo>
                <a:lnTo>
                  <a:pt x="132113" y="605966"/>
                </a:lnTo>
                <a:lnTo>
                  <a:pt x="164845" y="628906"/>
                </a:lnTo>
                <a:lnTo>
                  <a:pt x="200598" y="650366"/>
                </a:lnTo>
                <a:lnTo>
                  <a:pt x="239197" y="670250"/>
                </a:lnTo>
                <a:lnTo>
                  <a:pt x="280467" y="688457"/>
                </a:lnTo>
                <a:lnTo>
                  <a:pt x="324234" y="704891"/>
                </a:lnTo>
                <a:lnTo>
                  <a:pt x="370322" y="719452"/>
                </a:lnTo>
                <a:lnTo>
                  <a:pt x="418557" y="732043"/>
                </a:lnTo>
                <a:lnTo>
                  <a:pt x="468764" y="742565"/>
                </a:lnTo>
                <a:lnTo>
                  <a:pt x="520767" y="750920"/>
                </a:lnTo>
                <a:lnTo>
                  <a:pt x="574393" y="757010"/>
                </a:lnTo>
                <a:lnTo>
                  <a:pt x="629466" y="760736"/>
                </a:lnTo>
                <a:lnTo>
                  <a:pt x="685812" y="761999"/>
                </a:lnTo>
                <a:lnTo>
                  <a:pt x="742155" y="760736"/>
                </a:lnTo>
                <a:lnTo>
                  <a:pt x="797227" y="757010"/>
                </a:lnTo>
                <a:lnTo>
                  <a:pt x="850851" y="750920"/>
                </a:lnTo>
                <a:lnTo>
                  <a:pt x="902854" y="742565"/>
                </a:lnTo>
                <a:lnTo>
                  <a:pt x="953059" y="732043"/>
                </a:lnTo>
                <a:lnTo>
                  <a:pt x="1001293" y="719452"/>
                </a:lnTo>
                <a:lnTo>
                  <a:pt x="1047381" y="704891"/>
                </a:lnTo>
                <a:lnTo>
                  <a:pt x="1091147" y="688457"/>
                </a:lnTo>
                <a:lnTo>
                  <a:pt x="1132417" y="670250"/>
                </a:lnTo>
                <a:lnTo>
                  <a:pt x="1171015" y="650366"/>
                </a:lnTo>
                <a:lnTo>
                  <a:pt x="1206768" y="628906"/>
                </a:lnTo>
                <a:lnTo>
                  <a:pt x="1239499" y="605966"/>
                </a:lnTo>
                <a:lnTo>
                  <a:pt x="1269035" y="581646"/>
                </a:lnTo>
                <a:lnTo>
                  <a:pt x="1317819" y="529256"/>
                </a:lnTo>
                <a:lnTo>
                  <a:pt x="1351722" y="472523"/>
                </a:lnTo>
                <a:lnTo>
                  <a:pt x="1369343" y="412233"/>
                </a:lnTo>
                <a:lnTo>
                  <a:pt x="1371612" y="380999"/>
                </a:lnTo>
                <a:lnTo>
                  <a:pt x="1369343" y="349766"/>
                </a:lnTo>
                <a:lnTo>
                  <a:pt x="1351722" y="289476"/>
                </a:lnTo>
                <a:lnTo>
                  <a:pt x="1317819" y="232743"/>
                </a:lnTo>
                <a:lnTo>
                  <a:pt x="1269035" y="180353"/>
                </a:lnTo>
                <a:lnTo>
                  <a:pt x="1239499" y="156033"/>
                </a:lnTo>
                <a:lnTo>
                  <a:pt x="1206768" y="133093"/>
                </a:lnTo>
                <a:lnTo>
                  <a:pt x="1171015" y="111632"/>
                </a:lnTo>
                <a:lnTo>
                  <a:pt x="1132417" y="91749"/>
                </a:lnTo>
                <a:lnTo>
                  <a:pt x="1091147" y="73542"/>
                </a:lnTo>
                <a:lnTo>
                  <a:pt x="1047381" y="57108"/>
                </a:lnTo>
                <a:lnTo>
                  <a:pt x="1001293" y="42547"/>
                </a:lnTo>
                <a:lnTo>
                  <a:pt x="953059" y="29956"/>
                </a:lnTo>
                <a:lnTo>
                  <a:pt x="902854" y="19434"/>
                </a:lnTo>
                <a:lnTo>
                  <a:pt x="850851" y="11079"/>
                </a:lnTo>
                <a:lnTo>
                  <a:pt x="797227" y="4989"/>
                </a:lnTo>
                <a:lnTo>
                  <a:pt x="742155" y="1263"/>
                </a:lnTo>
                <a:lnTo>
                  <a:pt x="685812" y="0"/>
                </a:lnTo>
                <a:close/>
              </a:path>
            </a:pathLst>
          </a:custGeom>
          <a:solidFill>
            <a:srgbClr val="BA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914387" y="1981200"/>
            <a:ext cx="1371600" cy="762000"/>
          </a:xfrm>
          <a:custGeom>
            <a:avLst/>
            <a:gdLst/>
            <a:ahLst/>
            <a:cxnLst/>
            <a:rect l="l" t="t" r="r" b="b"/>
            <a:pathLst>
              <a:path w="1371600" h="762000">
                <a:moveTo>
                  <a:pt x="685812" y="0"/>
                </a:moveTo>
                <a:lnTo>
                  <a:pt x="629466" y="1263"/>
                </a:lnTo>
                <a:lnTo>
                  <a:pt x="574393" y="4989"/>
                </a:lnTo>
                <a:lnTo>
                  <a:pt x="520767" y="11079"/>
                </a:lnTo>
                <a:lnTo>
                  <a:pt x="468764" y="19434"/>
                </a:lnTo>
                <a:lnTo>
                  <a:pt x="418557" y="29956"/>
                </a:lnTo>
                <a:lnTo>
                  <a:pt x="370322" y="42547"/>
                </a:lnTo>
                <a:lnTo>
                  <a:pt x="324234" y="57108"/>
                </a:lnTo>
                <a:lnTo>
                  <a:pt x="280467" y="73542"/>
                </a:lnTo>
                <a:lnTo>
                  <a:pt x="239197" y="91749"/>
                </a:lnTo>
                <a:lnTo>
                  <a:pt x="200598" y="111632"/>
                </a:lnTo>
                <a:lnTo>
                  <a:pt x="164845" y="133093"/>
                </a:lnTo>
                <a:lnTo>
                  <a:pt x="132113" y="156033"/>
                </a:lnTo>
                <a:lnTo>
                  <a:pt x="102577" y="180353"/>
                </a:lnTo>
                <a:lnTo>
                  <a:pt x="53792" y="232743"/>
                </a:lnTo>
                <a:lnTo>
                  <a:pt x="19889" y="289476"/>
                </a:lnTo>
                <a:lnTo>
                  <a:pt x="2268" y="349766"/>
                </a:lnTo>
                <a:lnTo>
                  <a:pt x="0" y="380999"/>
                </a:lnTo>
                <a:lnTo>
                  <a:pt x="2268" y="412233"/>
                </a:lnTo>
                <a:lnTo>
                  <a:pt x="19889" y="472523"/>
                </a:lnTo>
                <a:lnTo>
                  <a:pt x="53792" y="529256"/>
                </a:lnTo>
                <a:lnTo>
                  <a:pt x="102577" y="581646"/>
                </a:lnTo>
                <a:lnTo>
                  <a:pt x="132113" y="605966"/>
                </a:lnTo>
                <a:lnTo>
                  <a:pt x="164845" y="628906"/>
                </a:lnTo>
                <a:lnTo>
                  <a:pt x="200598" y="650366"/>
                </a:lnTo>
                <a:lnTo>
                  <a:pt x="239197" y="670250"/>
                </a:lnTo>
                <a:lnTo>
                  <a:pt x="280467" y="688457"/>
                </a:lnTo>
                <a:lnTo>
                  <a:pt x="324234" y="704891"/>
                </a:lnTo>
                <a:lnTo>
                  <a:pt x="370322" y="719452"/>
                </a:lnTo>
                <a:lnTo>
                  <a:pt x="418557" y="732043"/>
                </a:lnTo>
                <a:lnTo>
                  <a:pt x="468764" y="742565"/>
                </a:lnTo>
                <a:lnTo>
                  <a:pt x="520767" y="750920"/>
                </a:lnTo>
                <a:lnTo>
                  <a:pt x="574393" y="757010"/>
                </a:lnTo>
                <a:lnTo>
                  <a:pt x="629466" y="760736"/>
                </a:lnTo>
                <a:lnTo>
                  <a:pt x="685812" y="761999"/>
                </a:lnTo>
                <a:lnTo>
                  <a:pt x="742155" y="760736"/>
                </a:lnTo>
                <a:lnTo>
                  <a:pt x="797227" y="757010"/>
                </a:lnTo>
                <a:lnTo>
                  <a:pt x="850851" y="750920"/>
                </a:lnTo>
                <a:lnTo>
                  <a:pt x="902854" y="742565"/>
                </a:lnTo>
                <a:lnTo>
                  <a:pt x="953059" y="732043"/>
                </a:lnTo>
                <a:lnTo>
                  <a:pt x="1001293" y="719452"/>
                </a:lnTo>
                <a:lnTo>
                  <a:pt x="1047381" y="704891"/>
                </a:lnTo>
                <a:lnTo>
                  <a:pt x="1091147" y="688457"/>
                </a:lnTo>
                <a:lnTo>
                  <a:pt x="1132417" y="670250"/>
                </a:lnTo>
                <a:lnTo>
                  <a:pt x="1171015" y="650366"/>
                </a:lnTo>
                <a:lnTo>
                  <a:pt x="1206768" y="628906"/>
                </a:lnTo>
                <a:lnTo>
                  <a:pt x="1239499" y="605966"/>
                </a:lnTo>
                <a:lnTo>
                  <a:pt x="1269035" y="581646"/>
                </a:lnTo>
                <a:lnTo>
                  <a:pt x="1317819" y="529256"/>
                </a:lnTo>
                <a:lnTo>
                  <a:pt x="1351722" y="472523"/>
                </a:lnTo>
                <a:lnTo>
                  <a:pt x="1369343" y="412233"/>
                </a:lnTo>
                <a:lnTo>
                  <a:pt x="1371612" y="380999"/>
                </a:lnTo>
                <a:lnTo>
                  <a:pt x="1369343" y="349766"/>
                </a:lnTo>
                <a:lnTo>
                  <a:pt x="1351722" y="289476"/>
                </a:lnTo>
                <a:lnTo>
                  <a:pt x="1317819" y="232743"/>
                </a:lnTo>
                <a:lnTo>
                  <a:pt x="1269035" y="180353"/>
                </a:lnTo>
                <a:lnTo>
                  <a:pt x="1239499" y="156033"/>
                </a:lnTo>
                <a:lnTo>
                  <a:pt x="1206768" y="133093"/>
                </a:lnTo>
                <a:lnTo>
                  <a:pt x="1171015" y="111632"/>
                </a:lnTo>
                <a:lnTo>
                  <a:pt x="1132417" y="91749"/>
                </a:lnTo>
                <a:lnTo>
                  <a:pt x="1091147" y="73542"/>
                </a:lnTo>
                <a:lnTo>
                  <a:pt x="1047381" y="57108"/>
                </a:lnTo>
                <a:lnTo>
                  <a:pt x="1001293" y="42547"/>
                </a:lnTo>
                <a:lnTo>
                  <a:pt x="953059" y="29956"/>
                </a:lnTo>
                <a:lnTo>
                  <a:pt x="902854" y="19434"/>
                </a:lnTo>
                <a:lnTo>
                  <a:pt x="850851" y="11079"/>
                </a:lnTo>
                <a:lnTo>
                  <a:pt x="797227" y="4989"/>
                </a:lnTo>
                <a:lnTo>
                  <a:pt x="742155" y="1263"/>
                </a:lnTo>
                <a:lnTo>
                  <a:pt x="685812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061709" y="2259720"/>
            <a:ext cx="108077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5" dirty="0">
                <a:latin typeface="Times New Roman"/>
                <a:cs typeface="Times New Roman"/>
              </a:rPr>
              <a:t>S</a:t>
            </a:r>
            <a:r>
              <a:rPr sz="1800" dirty="0">
                <a:latin typeface="Times New Roman"/>
                <a:cs typeface="Times New Roman"/>
              </a:rPr>
              <a:t>tudent_ID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590800" y="1066800"/>
            <a:ext cx="1295400" cy="533400"/>
          </a:xfrm>
          <a:custGeom>
            <a:avLst/>
            <a:gdLst/>
            <a:ahLst/>
            <a:cxnLst/>
            <a:rect l="l" t="t" r="r" b="b"/>
            <a:pathLst>
              <a:path w="1295400" h="533400">
                <a:moveTo>
                  <a:pt x="647699" y="0"/>
                </a:moveTo>
                <a:lnTo>
                  <a:pt x="594520" y="880"/>
                </a:lnTo>
                <a:lnTo>
                  <a:pt x="542536" y="3476"/>
                </a:lnTo>
                <a:lnTo>
                  <a:pt x="491911" y="7720"/>
                </a:lnTo>
                <a:lnTo>
                  <a:pt x="442813" y="13545"/>
                </a:lnTo>
                <a:lnTo>
                  <a:pt x="395406" y="20883"/>
                </a:lnTo>
                <a:lnTo>
                  <a:pt x="349857" y="29667"/>
                </a:lnTo>
                <a:lnTo>
                  <a:pt x="306330" y="39830"/>
                </a:lnTo>
                <a:lnTo>
                  <a:pt x="264993" y="51303"/>
                </a:lnTo>
                <a:lnTo>
                  <a:pt x="226010" y="64021"/>
                </a:lnTo>
                <a:lnTo>
                  <a:pt x="189547" y="77914"/>
                </a:lnTo>
                <a:lnTo>
                  <a:pt x="124846" y="108959"/>
                </a:lnTo>
                <a:lnTo>
                  <a:pt x="72214" y="143900"/>
                </a:lnTo>
                <a:lnTo>
                  <a:pt x="32979" y="182197"/>
                </a:lnTo>
                <a:lnTo>
                  <a:pt x="8465" y="223310"/>
                </a:lnTo>
                <a:lnTo>
                  <a:pt x="0" y="266699"/>
                </a:lnTo>
                <a:lnTo>
                  <a:pt x="2144" y="288645"/>
                </a:lnTo>
                <a:lnTo>
                  <a:pt x="18799" y="330964"/>
                </a:lnTo>
                <a:lnTo>
                  <a:pt x="50839" y="370736"/>
                </a:lnTo>
                <a:lnTo>
                  <a:pt x="96938" y="407422"/>
                </a:lnTo>
                <a:lnTo>
                  <a:pt x="155770" y="440483"/>
                </a:lnTo>
                <a:lnTo>
                  <a:pt x="226010" y="469378"/>
                </a:lnTo>
                <a:lnTo>
                  <a:pt x="264993" y="482096"/>
                </a:lnTo>
                <a:lnTo>
                  <a:pt x="306330" y="493569"/>
                </a:lnTo>
                <a:lnTo>
                  <a:pt x="349857" y="503732"/>
                </a:lnTo>
                <a:lnTo>
                  <a:pt x="395406" y="512516"/>
                </a:lnTo>
                <a:lnTo>
                  <a:pt x="442813" y="519854"/>
                </a:lnTo>
                <a:lnTo>
                  <a:pt x="491911" y="525679"/>
                </a:lnTo>
                <a:lnTo>
                  <a:pt x="542536" y="529923"/>
                </a:lnTo>
                <a:lnTo>
                  <a:pt x="594520" y="532519"/>
                </a:lnTo>
                <a:lnTo>
                  <a:pt x="647699" y="533399"/>
                </a:lnTo>
                <a:lnTo>
                  <a:pt x="700879" y="532519"/>
                </a:lnTo>
                <a:lnTo>
                  <a:pt x="752863" y="529923"/>
                </a:lnTo>
                <a:lnTo>
                  <a:pt x="803488" y="525679"/>
                </a:lnTo>
                <a:lnTo>
                  <a:pt x="852586" y="519854"/>
                </a:lnTo>
                <a:lnTo>
                  <a:pt x="899993" y="512516"/>
                </a:lnTo>
                <a:lnTo>
                  <a:pt x="945542" y="503732"/>
                </a:lnTo>
                <a:lnTo>
                  <a:pt x="989069" y="493569"/>
                </a:lnTo>
                <a:lnTo>
                  <a:pt x="1030406" y="482096"/>
                </a:lnTo>
                <a:lnTo>
                  <a:pt x="1069389" y="469378"/>
                </a:lnTo>
                <a:lnTo>
                  <a:pt x="1105852" y="455485"/>
                </a:lnTo>
                <a:lnTo>
                  <a:pt x="1170553" y="424440"/>
                </a:lnTo>
                <a:lnTo>
                  <a:pt x="1223185" y="389499"/>
                </a:lnTo>
                <a:lnTo>
                  <a:pt x="1262420" y="351202"/>
                </a:lnTo>
                <a:lnTo>
                  <a:pt x="1286934" y="310089"/>
                </a:lnTo>
                <a:lnTo>
                  <a:pt x="1295399" y="266699"/>
                </a:lnTo>
                <a:lnTo>
                  <a:pt x="1293255" y="244754"/>
                </a:lnTo>
                <a:lnTo>
                  <a:pt x="1276600" y="202435"/>
                </a:lnTo>
                <a:lnTo>
                  <a:pt x="1244560" y="162663"/>
                </a:lnTo>
                <a:lnTo>
                  <a:pt x="1198461" y="125977"/>
                </a:lnTo>
                <a:lnTo>
                  <a:pt x="1139629" y="92916"/>
                </a:lnTo>
                <a:lnTo>
                  <a:pt x="1069389" y="64021"/>
                </a:lnTo>
                <a:lnTo>
                  <a:pt x="1030406" y="51303"/>
                </a:lnTo>
                <a:lnTo>
                  <a:pt x="989069" y="39830"/>
                </a:lnTo>
                <a:lnTo>
                  <a:pt x="945542" y="29667"/>
                </a:lnTo>
                <a:lnTo>
                  <a:pt x="899993" y="20883"/>
                </a:lnTo>
                <a:lnTo>
                  <a:pt x="852586" y="13545"/>
                </a:lnTo>
                <a:lnTo>
                  <a:pt x="803488" y="7720"/>
                </a:lnTo>
                <a:lnTo>
                  <a:pt x="752863" y="3476"/>
                </a:lnTo>
                <a:lnTo>
                  <a:pt x="700879" y="880"/>
                </a:lnTo>
                <a:lnTo>
                  <a:pt x="647699" y="0"/>
                </a:lnTo>
                <a:close/>
              </a:path>
            </a:pathLst>
          </a:custGeom>
          <a:solidFill>
            <a:srgbClr val="BA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590800" y="1066800"/>
            <a:ext cx="1295400" cy="533400"/>
          </a:xfrm>
          <a:custGeom>
            <a:avLst/>
            <a:gdLst/>
            <a:ahLst/>
            <a:cxnLst/>
            <a:rect l="l" t="t" r="r" b="b"/>
            <a:pathLst>
              <a:path w="1295400" h="533400">
                <a:moveTo>
                  <a:pt x="647699" y="0"/>
                </a:moveTo>
                <a:lnTo>
                  <a:pt x="594520" y="880"/>
                </a:lnTo>
                <a:lnTo>
                  <a:pt x="542536" y="3476"/>
                </a:lnTo>
                <a:lnTo>
                  <a:pt x="491911" y="7720"/>
                </a:lnTo>
                <a:lnTo>
                  <a:pt x="442813" y="13545"/>
                </a:lnTo>
                <a:lnTo>
                  <a:pt x="395406" y="20883"/>
                </a:lnTo>
                <a:lnTo>
                  <a:pt x="349857" y="29667"/>
                </a:lnTo>
                <a:lnTo>
                  <a:pt x="306330" y="39830"/>
                </a:lnTo>
                <a:lnTo>
                  <a:pt x="264993" y="51303"/>
                </a:lnTo>
                <a:lnTo>
                  <a:pt x="226010" y="64021"/>
                </a:lnTo>
                <a:lnTo>
                  <a:pt x="189547" y="77914"/>
                </a:lnTo>
                <a:lnTo>
                  <a:pt x="124846" y="108959"/>
                </a:lnTo>
                <a:lnTo>
                  <a:pt x="72214" y="143900"/>
                </a:lnTo>
                <a:lnTo>
                  <a:pt x="32979" y="182197"/>
                </a:lnTo>
                <a:lnTo>
                  <a:pt x="8465" y="223310"/>
                </a:lnTo>
                <a:lnTo>
                  <a:pt x="0" y="266699"/>
                </a:lnTo>
                <a:lnTo>
                  <a:pt x="2144" y="288645"/>
                </a:lnTo>
                <a:lnTo>
                  <a:pt x="18799" y="330964"/>
                </a:lnTo>
                <a:lnTo>
                  <a:pt x="50839" y="370736"/>
                </a:lnTo>
                <a:lnTo>
                  <a:pt x="96938" y="407422"/>
                </a:lnTo>
                <a:lnTo>
                  <a:pt x="155770" y="440483"/>
                </a:lnTo>
                <a:lnTo>
                  <a:pt x="226010" y="469378"/>
                </a:lnTo>
                <a:lnTo>
                  <a:pt x="264993" y="482096"/>
                </a:lnTo>
                <a:lnTo>
                  <a:pt x="306330" y="493569"/>
                </a:lnTo>
                <a:lnTo>
                  <a:pt x="349857" y="503732"/>
                </a:lnTo>
                <a:lnTo>
                  <a:pt x="395406" y="512516"/>
                </a:lnTo>
                <a:lnTo>
                  <a:pt x="442813" y="519854"/>
                </a:lnTo>
                <a:lnTo>
                  <a:pt x="491911" y="525679"/>
                </a:lnTo>
                <a:lnTo>
                  <a:pt x="542536" y="529923"/>
                </a:lnTo>
                <a:lnTo>
                  <a:pt x="594520" y="532519"/>
                </a:lnTo>
                <a:lnTo>
                  <a:pt x="647699" y="533399"/>
                </a:lnTo>
                <a:lnTo>
                  <a:pt x="700879" y="532519"/>
                </a:lnTo>
                <a:lnTo>
                  <a:pt x="752863" y="529923"/>
                </a:lnTo>
                <a:lnTo>
                  <a:pt x="803488" y="525679"/>
                </a:lnTo>
                <a:lnTo>
                  <a:pt x="852586" y="519854"/>
                </a:lnTo>
                <a:lnTo>
                  <a:pt x="899993" y="512516"/>
                </a:lnTo>
                <a:lnTo>
                  <a:pt x="945542" y="503732"/>
                </a:lnTo>
                <a:lnTo>
                  <a:pt x="989069" y="493569"/>
                </a:lnTo>
                <a:lnTo>
                  <a:pt x="1030406" y="482096"/>
                </a:lnTo>
                <a:lnTo>
                  <a:pt x="1069389" y="469378"/>
                </a:lnTo>
                <a:lnTo>
                  <a:pt x="1105852" y="455485"/>
                </a:lnTo>
                <a:lnTo>
                  <a:pt x="1170553" y="424440"/>
                </a:lnTo>
                <a:lnTo>
                  <a:pt x="1223185" y="389499"/>
                </a:lnTo>
                <a:lnTo>
                  <a:pt x="1262420" y="351202"/>
                </a:lnTo>
                <a:lnTo>
                  <a:pt x="1286934" y="310089"/>
                </a:lnTo>
                <a:lnTo>
                  <a:pt x="1295399" y="266699"/>
                </a:lnTo>
                <a:lnTo>
                  <a:pt x="1293255" y="244754"/>
                </a:lnTo>
                <a:lnTo>
                  <a:pt x="1276600" y="202435"/>
                </a:lnTo>
                <a:lnTo>
                  <a:pt x="1244560" y="162663"/>
                </a:lnTo>
                <a:lnTo>
                  <a:pt x="1198461" y="125977"/>
                </a:lnTo>
                <a:lnTo>
                  <a:pt x="1139629" y="92916"/>
                </a:lnTo>
                <a:lnTo>
                  <a:pt x="1069389" y="64021"/>
                </a:lnTo>
                <a:lnTo>
                  <a:pt x="1030406" y="51303"/>
                </a:lnTo>
                <a:lnTo>
                  <a:pt x="989069" y="39830"/>
                </a:lnTo>
                <a:lnTo>
                  <a:pt x="945542" y="29667"/>
                </a:lnTo>
                <a:lnTo>
                  <a:pt x="899993" y="20883"/>
                </a:lnTo>
                <a:lnTo>
                  <a:pt x="852586" y="13545"/>
                </a:lnTo>
                <a:lnTo>
                  <a:pt x="803488" y="7720"/>
                </a:lnTo>
                <a:lnTo>
                  <a:pt x="752863" y="3476"/>
                </a:lnTo>
                <a:lnTo>
                  <a:pt x="700879" y="880"/>
                </a:lnTo>
                <a:lnTo>
                  <a:pt x="647699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2953006" y="1243720"/>
            <a:ext cx="570865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5" dirty="0">
                <a:latin typeface="Times New Roman"/>
                <a:cs typeface="Times New Roman"/>
              </a:rPr>
              <a:t>N</a:t>
            </a:r>
            <a:r>
              <a:rPr sz="1800" dirty="0">
                <a:latin typeface="Times New Roman"/>
                <a:cs typeface="Times New Roman"/>
              </a:rPr>
              <a:t>a</a:t>
            </a:r>
            <a:r>
              <a:rPr sz="1800" spc="-10" dirty="0">
                <a:latin typeface="Times New Roman"/>
                <a:cs typeface="Times New Roman"/>
              </a:rPr>
              <a:t>m</a:t>
            </a:r>
            <a:r>
              <a:rPr sz="1800" dirty="0">
                <a:latin typeface="Times New Roman"/>
                <a:cs typeface="Times New Roman"/>
              </a:rPr>
              <a:t>e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5334000" y="990600"/>
            <a:ext cx="1295400" cy="533400"/>
          </a:xfrm>
          <a:custGeom>
            <a:avLst/>
            <a:gdLst/>
            <a:ahLst/>
            <a:cxnLst/>
            <a:rect l="l" t="t" r="r" b="b"/>
            <a:pathLst>
              <a:path w="1295400" h="533400">
                <a:moveTo>
                  <a:pt x="647699" y="0"/>
                </a:moveTo>
                <a:lnTo>
                  <a:pt x="594520" y="880"/>
                </a:lnTo>
                <a:lnTo>
                  <a:pt x="542536" y="3476"/>
                </a:lnTo>
                <a:lnTo>
                  <a:pt x="491911" y="7720"/>
                </a:lnTo>
                <a:lnTo>
                  <a:pt x="442813" y="13545"/>
                </a:lnTo>
                <a:lnTo>
                  <a:pt x="395406" y="20883"/>
                </a:lnTo>
                <a:lnTo>
                  <a:pt x="349857" y="29667"/>
                </a:lnTo>
                <a:lnTo>
                  <a:pt x="306330" y="39830"/>
                </a:lnTo>
                <a:lnTo>
                  <a:pt x="264993" y="51303"/>
                </a:lnTo>
                <a:lnTo>
                  <a:pt x="226010" y="64021"/>
                </a:lnTo>
                <a:lnTo>
                  <a:pt x="189547" y="77914"/>
                </a:lnTo>
                <a:lnTo>
                  <a:pt x="124846" y="108959"/>
                </a:lnTo>
                <a:lnTo>
                  <a:pt x="72214" y="143900"/>
                </a:lnTo>
                <a:lnTo>
                  <a:pt x="32979" y="182197"/>
                </a:lnTo>
                <a:lnTo>
                  <a:pt x="8465" y="223310"/>
                </a:lnTo>
                <a:lnTo>
                  <a:pt x="0" y="266699"/>
                </a:lnTo>
                <a:lnTo>
                  <a:pt x="2144" y="288645"/>
                </a:lnTo>
                <a:lnTo>
                  <a:pt x="18799" y="330964"/>
                </a:lnTo>
                <a:lnTo>
                  <a:pt x="50839" y="370736"/>
                </a:lnTo>
                <a:lnTo>
                  <a:pt x="96938" y="407422"/>
                </a:lnTo>
                <a:lnTo>
                  <a:pt x="155770" y="440483"/>
                </a:lnTo>
                <a:lnTo>
                  <a:pt x="226010" y="469378"/>
                </a:lnTo>
                <a:lnTo>
                  <a:pt x="264993" y="482096"/>
                </a:lnTo>
                <a:lnTo>
                  <a:pt x="306330" y="493569"/>
                </a:lnTo>
                <a:lnTo>
                  <a:pt x="349857" y="503732"/>
                </a:lnTo>
                <a:lnTo>
                  <a:pt x="395406" y="512516"/>
                </a:lnTo>
                <a:lnTo>
                  <a:pt x="442813" y="519854"/>
                </a:lnTo>
                <a:lnTo>
                  <a:pt x="491911" y="525679"/>
                </a:lnTo>
                <a:lnTo>
                  <a:pt x="542536" y="529923"/>
                </a:lnTo>
                <a:lnTo>
                  <a:pt x="594520" y="532519"/>
                </a:lnTo>
                <a:lnTo>
                  <a:pt x="647699" y="533399"/>
                </a:lnTo>
                <a:lnTo>
                  <a:pt x="700879" y="532519"/>
                </a:lnTo>
                <a:lnTo>
                  <a:pt x="752863" y="529923"/>
                </a:lnTo>
                <a:lnTo>
                  <a:pt x="803488" y="525679"/>
                </a:lnTo>
                <a:lnTo>
                  <a:pt x="852586" y="519854"/>
                </a:lnTo>
                <a:lnTo>
                  <a:pt x="899993" y="512516"/>
                </a:lnTo>
                <a:lnTo>
                  <a:pt x="945542" y="503732"/>
                </a:lnTo>
                <a:lnTo>
                  <a:pt x="989069" y="493569"/>
                </a:lnTo>
                <a:lnTo>
                  <a:pt x="1030406" y="482096"/>
                </a:lnTo>
                <a:lnTo>
                  <a:pt x="1069389" y="469378"/>
                </a:lnTo>
                <a:lnTo>
                  <a:pt x="1105852" y="455485"/>
                </a:lnTo>
                <a:lnTo>
                  <a:pt x="1170553" y="424440"/>
                </a:lnTo>
                <a:lnTo>
                  <a:pt x="1223185" y="389499"/>
                </a:lnTo>
                <a:lnTo>
                  <a:pt x="1262420" y="351202"/>
                </a:lnTo>
                <a:lnTo>
                  <a:pt x="1286934" y="310089"/>
                </a:lnTo>
                <a:lnTo>
                  <a:pt x="1295399" y="266699"/>
                </a:lnTo>
                <a:lnTo>
                  <a:pt x="1293255" y="244754"/>
                </a:lnTo>
                <a:lnTo>
                  <a:pt x="1276600" y="202435"/>
                </a:lnTo>
                <a:lnTo>
                  <a:pt x="1244560" y="162663"/>
                </a:lnTo>
                <a:lnTo>
                  <a:pt x="1198461" y="125977"/>
                </a:lnTo>
                <a:lnTo>
                  <a:pt x="1139629" y="92916"/>
                </a:lnTo>
                <a:lnTo>
                  <a:pt x="1069389" y="64021"/>
                </a:lnTo>
                <a:lnTo>
                  <a:pt x="1030406" y="51303"/>
                </a:lnTo>
                <a:lnTo>
                  <a:pt x="989069" y="39830"/>
                </a:lnTo>
                <a:lnTo>
                  <a:pt x="945542" y="29667"/>
                </a:lnTo>
                <a:lnTo>
                  <a:pt x="899993" y="20883"/>
                </a:lnTo>
                <a:lnTo>
                  <a:pt x="852586" y="13545"/>
                </a:lnTo>
                <a:lnTo>
                  <a:pt x="803488" y="7720"/>
                </a:lnTo>
                <a:lnTo>
                  <a:pt x="752863" y="3476"/>
                </a:lnTo>
                <a:lnTo>
                  <a:pt x="700879" y="880"/>
                </a:lnTo>
                <a:lnTo>
                  <a:pt x="647699" y="0"/>
                </a:lnTo>
                <a:close/>
              </a:path>
            </a:pathLst>
          </a:custGeom>
          <a:solidFill>
            <a:srgbClr val="BA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334000" y="990600"/>
            <a:ext cx="1295400" cy="533400"/>
          </a:xfrm>
          <a:custGeom>
            <a:avLst/>
            <a:gdLst/>
            <a:ahLst/>
            <a:cxnLst/>
            <a:rect l="l" t="t" r="r" b="b"/>
            <a:pathLst>
              <a:path w="1295400" h="533400">
                <a:moveTo>
                  <a:pt x="647699" y="0"/>
                </a:moveTo>
                <a:lnTo>
                  <a:pt x="594520" y="880"/>
                </a:lnTo>
                <a:lnTo>
                  <a:pt x="542536" y="3476"/>
                </a:lnTo>
                <a:lnTo>
                  <a:pt x="491911" y="7720"/>
                </a:lnTo>
                <a:lnTo>
                  <a:pt x="442813" y="13545"/>
                </a:lnTo>
                <a:lnTo>
                  <a:pt x="395406" y="20883"/>
                </a:lnTo>
                <a:lnTo>
                  <a:pt x="349857" y="29667"/>
                </a:lnTo>
                <a:lnTo>
                  <a:pt x="306330" y="39830"/>
                </a:lnTo>
                <a:lnTo>
                  <a:pt x="264993" y="51303"/>
                </a:lnTo>
                <a:lnTo>
                  <a:pt x="226010" y="64021"/>
                </a:lnTo>
                <a:lnTo>
                  <a:pt x="189547" y="77914"/>
                </a:lnTo>
                <a:lnTo>
                  <a:pt x="124846" y="108959"/>
                </a:lnTo>
                <a:lnTo>
                  <a:pt x="72214" y="143900"/>
                </a:lnTo>
                <a:lnTo>
                  <a:pt x="32979" y="182197"/>
                </a:lnTo>
                <a:lnTo>
                  <a:pt x="8465" y="223310"/>
                </a:lnTo>
                <a:lnTo>
                  <a:pt x="0" y="266699"/>
                </a:lnTo>
                <a:lnTo>
                  <a:pt x="2144" y="288645"/>
                </a:lnTo>
                <a:lnTo>
                  <a:pt x="18799" y="330964"/>
                </a:lnTo>
                <a:lnTo>
                  <a:pt x="50839" y="370736"/>
                </a:lnTo>
                <a:lnTo>
                  <a:pt x="96938" y="407422"/>
                </a:lnTo>
                <a:lnTo>
                  <a:pt x="155770" y="440483"/>
                </a:lnTo>
                <a:lnTo>
                  <a:pt x="226010" y="469378"/>
                </a:lnTo>
                <a:lnTo>
                  <a:pt x="264993" y="482096"/>
                </a:lnTo>
                <a:lnTo>
                  <a:pt x="306330" y="493569"/>
                </a:lnTo>
                <a:lnTo>
                  <a:pt x="349857" y="503732"/>
                </a:lnTo>
                <a:lnTo>
                  <a:pt x="395406" y="512516"/>
                </a:lnTo>
                <a:lnTo>
                  <a:pt x="442813" y="519854"/>
                </a:lnTo>
                <a:lnTo>
                  <a:pt x="491911" y="525679"/>
                </a:lnTo>
                <a:lnTo>
                  <a:pt x="542536" y="529923"/>
                </a:lnTo>
                <a:lnTo>
                  <a:pt x="594520" y="532519"/>
                </a:lnTo>
                <a:lnTo>
                  <a:pt x="647699" y="533399"/>
                </a:lnTo>
                <a:lnTo>
                  <a:pt x="700879" y="532519"/>
                </a:lnTo>
                <a:lnTo>
                  <a:pt x="752863" y="529923"/>
                </a:lnTo>
                <a:lnTo>
                  <a:pt x="803488" y="525679"/>
                </a:lnTo>
                <a:lnTo>
                  <a:pt x="852586" y="519854"/>
                </a:lnTo>
                <a:lnTo>
                  <a:pt x="899993" y="512516"/>
                </a:lnTo>
                <a:lnTo>
                  <a:pt x="945542" y="503732"/>
                </a:lnTo>
                <a:lnTo>
                  <a:pt x="989069" y="493569"/>
                </a:lnTo>
                <a:lnTo>
                  <a:pt x="1030406" y="482096"/>
                </a:lnTo>
                <a:lnTo>
                  <a:pt x="1069389" y="469378"/>
                </a:lnTo>
                <a:lnTo>
                  <a:pt x="1105852" y="455485"/>
                </a:lnTo>
                <a:lnTo>
                  <a:pt x="1170553" y="424440"/>
                </a:lnTo>
                <a:lnTo>
                  <a:pt x="1223185" y="389499"/>
                </a:lnTo>
                <a:lnTo>
                  <a:pt x="1262420" y="351202"/>
                </a:lnTo>
                <a:lnTo>
                  <a:pt x="1286934" y="310089"/>
                </a:lnTo>
                <a:lnTo>
                  <a:pt x="1295399" y="266699"/>
                </a:lnTo>
                <a:lnTo>
                  <a:pt x="1293255" y="244754"/>
                </a:lnTo>
                <a:lnTo>
                  <a:pt x="1276600" y="202435"/>
                </a:lnTo>
                <a:lnTo>
                  <a:pt x="1244560" y="162663"/>
                </a:lnTo>
                <a:lnTo>
                  <a:pt x="1198461" y="125977"/>
                </a:lnTo>
                <a:lnTo>
                  <a:pt x="1139629" y="92916"/>
                </a:lnTo>
                <a:lnTo>
                  <a:pt x="1069389" y="64021"/>
                </a:lnTo>
                <a:lnTo>
                  <a:pt x="1030406" y="51303"/>
                </a:lnTo>
                <a:lnTo>
                  <a:pt x="989069" y="39830"/>
                </a:lnTo>
                <a:lnTo>
                  <a:pt x="945542" y="29667"/>
                </a:lnTo>
                <a:lnTo>
                  <a:pt x="899993" y="20883"/>
                </a:lnTo>
                <a:lnTo>
                  <a:pt x="852586" y="13545"/>
                </a:lnTo>
                <a:lnTo>
                  <a:pt x="803488" y="7720"/>
                </a:lnTo>
                <a:lnTo>
                  <a:pt x="752863" y="3476"/>
                </a:lnTo>
                <a:lnTo>
                  <a:pt x="700879" y="880"/>
                </a:lnTo>
                <a:lnTo>
                  <a:pt x="647699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5594100" y="1154820"/>
            <a:ext cx="77470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5" dirty="0">
                <a:latin typeface="Times New Roman"/>
                <a:cs typeface="Times New Roman"/>
              </a:rPr>
              <a:t>A</a:t>
            </a:r>
            <a:r>
              <a:rPr sz="1800" dirty="0">
                <a:latin typeface="Times New Roman"/>
                <a:cs typeface="Times New Roman"/>
              </a:rPr>
              <a:t>ddre</a:t>
            </a:r>
            <a:r>
              <a:rPr sz="1800" spc="-5" dirty="0">
                <a:latin typeface="Times New Roman"/>
                <a:cs typeface="Times New Roman"/>
              </a:rPr>
              <a:t>s</a:t>
            </a:r>
            <a:r>
              <a:rPr sz="1800" dirty="0">
                <a:latin typeface="Times New Roman"/>
                <a:cs typeface="Times New Roman"/>
              </a:rPr>
              <a:t>s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7620000" y="1981200"/>
            <a:ext cx="1295400" cy="533400"/>
          </a:xfrm>
          <a:custGeom>
            <a:avLst/>
            <a:gdLst/>
            <a:ahLst/>
            <a:cxnLst/>
            <a:rect l="l" t="t" r="r" b="b"/>
            <a:pathLst>
              <a:path w="1295400" h="533400">
                <a:moveTo>
                  <a:pt x="647699" y="0"/>
                </a:moveTo>
                <a:lnTo>
                  <a:pt x="594520" y="880"/>
                </a:lnTo>
                <a:lnTo>
                  <a:pt x="542536" y="3476"/>
                </a:lnTo>
                <a:lnTo>
                  <a:pt x="491911" y="7720"/>
                </a:lnTo>
                <a:lnTo>
                  <a:pt x="442813" y="13545"/>
                </a:lnTo>
                <a:lnTo>
                  <a:pt x="395406" y="20883"/>
                </a:lnTo>
                <a:lnTo>
                  <a:pt x="349857" y="29667"/>
                </a:lnTo>
                <a:lnTo>
                  <a:pt x="306330" y="39830"/>
                </a:lnTo>
                <a:lnTo>
                  <a:pt x="264993" y="51303"/>
                </a:lnTo>
                <a:lnTo>
                  <a:pt x="226010" y="64021"/>
                </a:lnTo>
                <a:lnTo>
                  <a:pt x="189547" y="77914"/>
                </a:lnTo>
                <a:lnTo>
                  <a:pt x="124846" y="108959"/>
                </a:lnTo>
                <a:lnTo>
                  <a:pt x="72214" y="143900"/>
                </a:lnTo>
                <a:lnTo>
                  <a:pt x="32979" y="182197"/>
                </a:lnTo>
                <a:lnTo>
                  <a:pt x="8465" y="223310"/>
                </a:lnTo>
                <a:lnTo>
                  <a:pt x="0" y="266699"/>
                </a:lnTo>
                <a:lnTo>
                  <a:pt x="2144" y="288645"/>
                </a:lnTo>
                <a:lnTo>
                  <a:pt x="18799" y="330964"/>
                </a:lnTo>
                <a:lnTo>
                  <a:pt x="50839" y="370736"/>
                </a:lnTo>
                <a:lnTo>
                  <a:pt x="96938" y="407422"/>
                </a:lnTo>
                <a:lnTo>
                  <a:pt x="155770" y="440483"/>
                </a:lnTo>
                <a:lnTo>
                  <a:pt x="226010" y="469378"/>
                </a:lnTo>
                <a:lnTo>
                  <a:pt x="264993" y="482096"/>
                </a:lnTo>
                <a:lnTo>
                  <a:pt x="306330" y="493569"/>
                </a:lnTo>
                <a:lnTo>
                  <a:pt x="349857" y="503732"/>
                </a:lnTo>
                <a:lnTo>
                  <a:pt x="395406" y="512516"/>
                </a:lnTo>
                <a:lnTo>
                  <a:pt x="442813" y="519854"/>
                </a:lnTo>
                <a:lnTo>
                  <a:pt x="491911" y="525679"/>
                </a:lnTo>
                <a:lnTo>
                  <a:pt x="542536" y="529923"/>
                </a:lnTo>
                <a:lnTo>
                  <a:pt x="594520" y="532519"/>
                </a:lnTo>
                <a:lnTo>
                  <a:pt x="647699" y="533399"/>
                </a:lnTo>
                <a:lnTo>
                  <a:pt x="700879" y="532519"/>
                </a:lnTo>
                <a:lnTo>
                  <a:pt x="752863" y="529923"/>
                </a:lnTo>
                <a:lnTo>
                  <a:pt x="803488" y="525679"/>
                </a:lnTo>
                <a:lnTo>
                  <a:pt x="852586" y="519854"/>
                </a:lnTo>
                <a:lnTo>
                  <a:pt x="899993" y="512516"/>
                </a:lnTo>
                <a:lnTo>
                  <a:pt x="945542" y="503732"/>
                </a:lnTo>
                <a:lnTo>
                  <a:pt x="989069" y="493569"/>
                </a:lnTo>
                <a:lnTo>
                  <a:pt x="1030406" y="482096"/>
                </a:lnTo>
                <a:lnTo>
                  <a:pt x="1069389" y="469378"/>
                </a:lnTo>
                <a:lnTo>
                  <a:pt x="1105852" y="455485"/>
                </a:lnTo>
                <a:lnTo>
                  <a:pt x="1170553" y="424440"/>
                </a:lnTo>
                <a:lnTo>
                  <a:pt x="1223185" y="389499"/>
                </a:lnTo>
                <a:lnTo>
                  <a:pt x="1262420" y="351202"/>
                </a:lnTo>
                <a:lnTo>
                  <a:pt x="1286934" y="310089"/>
                </a:lnTo>
                <a:lnTo>
                  <a:pt x="1295399" y="266699"/>
                </a:lnTo>
                <a:lnTo>
                  <a:pt x="1293255" y="244754"/>
                </a:lnTo>
                <a:lnTo>
                  <a:pt x="1276600" y="202435"/>
                </a:lnTo>
                <a:lnTo>
                  <a:pt x="1244560" y="162663"/>
                </a:lnTo>
                <a:lnTo>
                  <a:pt x="1198461" y="125977"/>
                </a:lnTo>
                <a:lnTo>
                  <a:pt x="1139629" y="92916"/>
                </a:lnTo>
                <a:lnTo>
                  <a:pt x="1069389" y="64021"/>
                </a:lnTo>
                <a:lnTo>
                  <a:pt x="1030406" y="51303"/>
                </a:lnTo>
                <a:lnTo>
                  <a:pt x="989069" y="39830"/>
                </a:lnTo>
                <a:lnTo>
                  <a:pt x="945542" y="29667"/>
                </a:lnTo>
                <a:lnTo>
                  <a:pt x="899993" y="20883"/>
                </a:lnTo>
                <a:lnTo>
                  <a:pt x="852586" y="13545"/>
                </a:lnTo>
                <a:lnTo>
                  <a:pt x="803488" y="7720"/>
                </a:lnTo>
                <a:lnTo>
                  <a:pt x="752863" y="3476"/>
                </a:lnTo>
                <a:lnTo>
                  <a:pt x="700879" y="880"/>
                </a:lnTo>
                <a:lnTo>
                  <a:pt x="647699" y="0"/>
                </a:lnTo>
                <a:close/>
              </a:path>
            </a:pathLst>
          </a:custGeom>
          <a:solidFill>
            <a:srgbClr val="BA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7620000" y="1981200"/>
            <a:ext cx="1295400" cy="533400"/>
          </a:xfrm>
          <a:custGeom>
            <a:avLst/>
            <a:gdLst/>
            <a:ahLst/>
            <a:cxnLst/>
            <a:rect l="l" t="t" r="r" b="b"/>
            <a:pathLst>
              <a:path w="1295400" h="533400">
                <a:moveTo>
                  <a:pt x="647699" y="0"/>
                </a:moveTo>
                <a:lnTo>
                  <a:pt x="594520" y="880"/>
                </a:lnTo>
                <a:lnTo>
                  <a:pt x="542536" y="3476"/>
                </a:lnTo>
                <a:lnTo>
                  <a:pt x="491911" y="7720"/>
                </a:lnTo>
                <a:lnTo>
                  <a:pt x="442813" y="13545"/>
                </a:lnTo>
                <a:lnTo>
                  <a:pt x="395406" y="20883"/>
                </a:lnTo>
                <a:lnTo>
                  <a:pt x="349857" y="29667"/>
                </a:lnTo>
                <a:lnTo>
                  <a:pt x="306330" y="39830"/>
                </a:lnTo>
                <a:lnTo>
                  <a:pt x="264993" y="51303"/>
                </a:lnTo>
                <a:lnTo>
                  <a:pt x="226010" y="64021"/>
                </a:lnTo>
                <a:lnTo>
                  <a:pt x="189547" y="77914"/>
                </a:lnTo>
                <a:lnTo>
                  <a:pt x="124846" y="108959"/>
                </a:lnTo>
                <a:lnTo>
                  <a:pt x="72214" y="143900"/>
                </a:lnTo>
                <a:lnTo>
                  <a:pt x="32979" y="182197"/>
                </a:lnTo>
                <a:lnTo>
                  <a:pt x="8465" y="223310"/>
                </a:lnTo>
                <a:lnTo>
                  <a:pt x="0" y="266699"/>
                </a:lnTo>
                <a:lnTo>
                  <a:pt x="2144" y="288645"/>
                </a:lnTo>
                <a:lnTo>
                  <a:pt x="18799" y="330964"/>
                </a:lnTo>
                <a:lnTo>
                  <a:pt x="50839" y="370736"/>
                </a:lnTo>
                <a:lnTo>
                  <a:pt x="96938" y="407422"/>
                </a:lnTo>
                <a:lnTo>
                  <a:pt x="155770" y="440483"/>
                </a:lnTo>
                <a:lnTo>
                  <a:pt x="226010" y="469378"/>
                </a:lnTo>
                <a:lnTo>
                  <a:pt x="264993" y="482096"/>
                </a:lnTo>
                <a:lnTo>
                  <a:pt x="306330" y="493569"/>
                </a:lnTo>
                <a:lnTo>
                  <a:pt x="349857" y="503732"/>
                </a:lnTo>
                <a:lnTo>
                  <a:pt x="395406" y="512516"/>
                </a:lnTo>
                <a:lnTo>
                  <a:pt x="442813" y="519854"/>
                </a:lnTo>
                <a:lnTo>
                  <a:pt x="491911" y="525679"/>
                </a:lnTo>
                <a:lnTo>
                  <a:pt x="542536" y="529923"/>
                </a:lnTo>
                <a:lnTo>
                  <a:pt x="594520" y="532519"/>
                </a:lnTo>
                <a:lnTo>
                  <a:pt x="647699" y="533399"/>
                </a:lnTo>
                <a:lnTo>
                  <a:pt x="700879" y="532519"/>
                </a:lnTo>
                <a:lnTo>
                  <a:pt x="752863" y="529923"/>
                </a:lnTo>
                <a:lnTo>
                  <a:pt x="803488" y="525679"/>
                </a:lnTo>
                <a:lnTo>
                  <a:pt x="852586" y="519854"/>
                </a:lnTo>
                <a:lnTo>
                  <a:pt x="899993" y="512516"/>
                </a:lnTo>
                <a:lnTo>
                  <a:pt x="945542" y="503732"/>
                </a:lnTo>
                <a:lnTo>
                  <a:pt x="989069" y="493569"/>
                </a:lnTo>
                <a:lnTo>
                  <a:pt x="1030406" y="482096"/>
                </a:lnTo>
                <a:lnTo>
                  <a:pt x="1069389" y="469378"/>
                </a:lnTo>
                <a:lnTo>
                  <a:pt x="1105852" y="455485"/>
                </a:lnTo>
                <a:lnTo>
                  <a:pt x="1170553" y="424440"/>
                </a:lnTo>
                <a:lnTo>
                  <a:pt x="1223185" y="389499"/>
                </a:lnTo>
                <a:lnTo>
                  <a:pt x="1262420" y="351202"/>
                </a:lnTo>
                <a:lnTo>
                  <a:pt x="1286934" y="310089"/>
                </a:lnTo>
                <a:lnTo>
                  <a:pt x="1295399" y="266699"/>
                </a:lnTo>
                <a:lnTo>
                  <a:pt x="1293255" y="244754"/>
                </a:lnTo>
                <a:lnTo>
                  <a:pt x="1276600" y="202435"/>
                </a:lnTo>
                <a:lnTo>
                  <a:pt x="1244560" y="162663"/>
                </a:lnTo>
                <a:lnTo>
                  <a:pt x="1198461" y="125977"/>
                </a:lnTo>
                <a:lnTo>
                  <a:pt x="1139629" y="92916"/>
                </a:lnTo>
                <a:lnTo>
                  <a:pt x="1069389" y="64021"/>
                </a:lnTo>
                <a:lnTo>
                  <a:pt x="1030406" y="51303"/>
                </a:lnTo>
                <a:lnTo>
                  <a:pt x="989069" y="39830"/>
                </a:lnTo>
                <a:lnTo>
                  <a:pt x="945542" y="29667"/>
                </a:lnTo>
                <a:lnTo>
                  <a:pt x="899993" y="20883"/>
                </a:lnTo>
                <a:lnTo>
                  <a:pt x="852586" y="13545"/>
                </a:lnTo>
                <a:lnTo>
                  <a:pt x="803488" y="7720"/>
                </a:lnTo>
                <a:lnTo>
                  <a:pt x="752863" y="3476"/>
                </a:lnTo>
                <a:lnTo>
                  <a:pt x="700879" y="880"/>
                </a:lnTo>
                <a:lnTo>
                  <a:pt x="647699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7773422" y="2145420"/>
            <a:ext cx="99060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5" dirty="0">
                <a:latin typeface="Times New Roman"/>
                <a:cs typeface="Times New Roman"/>
              </a:rPr>
              <a:t>P</a:t>
            </a:r>
            <a:r>
              <a:rPr sz="1800" dirty="0">
                <a:latin typeface="Times New Roman"/>
                <a:cs typeface="Times New Roman"/>
              </a:rPr>
              <a:t>hone_</a:t>
            </a:r>
            <a:r>
              <a:rPr sz="1800" spc="-5" dirty="0">
                <a:latin typeface="Times New Roman"/>
                <a:cs typeface="Times New Roman"/>
              </a:rPr>
              <a:t>N</a:t>
            </a:r>
            <a:r>
              <a:rPr sz="1800" dirty="0">
                <a:latin typeface="Times New Roman"/>
                <a:cs typeface="Times New Roman"/>
              </a:rPr>
              <a:t>o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2286000" y="2362200"/>
            <a:ext cx="1371600" cy="0"/>
          </a:xfrm>
          <a:custGeom>
            <a:avLst/>
            <a:gdLst/>
            <a:ahLst/>
            <a:cxnLst/>
            <a:rect l="l" t="t" r="r" b="b"/>
            <a:pathLst>
              <a:path w="1371600">
                <a:moveTo>
                  <a:pt x="0" y="0"/>
                </a:moveTo>
                <a:lnTo>
                  <a:pt x="1371599" y="0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334000" y="2362200"/>
            <a:ext cx="2362200" cy="0"/>
          </a:xfrm>
          <a:custGeom>
            <a:avLst/>
            <a:gdLst/>
            <a:ahLst/>
            <a:cxnLst/>
            <a:rect l="l" t="t" r="r" b="b"/>
            <a:pathLst>
              <a:path w="2362200">
                <a:moveTo>
                  <a:pt x="0" y="0"/>
                </a:moveTo>
                <a:lnTo>
                  <a:pt x="2362199" y="0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3505200" y="15240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0" y="0"/>
                </a:moveTo>
                <a:lnTo>
                  <a:pt x="685799" y="457199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4953000" y="1447800"/>
            <a:ext cx="685800" cy="533400"/>
          </a:xfrm>
          <a:custGeom>
            <a:avLst/>
            <a:gdLst/>
            <a:ahLst/>
            <a:cxnLst/>
            <a:rect l="l" t="t" r="r" b="b"/>
            <a:pathLst>
              <a:path w="685800" h="533400">
                <a:moveTo>
                  <a:pt x="0" y="533399"/>
                </a:moveTo>
                <a:lnTo>
                  <a:pt x="685799" y="0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750813" y="3131251"/>
            <a:ext cx="7471409" cy="584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2000" spc="-5" dirty="0">
                <a:latin typeface="Arial"/>
                <a:cs typeface="Arial"/>
              </a:rPr>
              <a:t>V</a:t>
            </a:r>
            <a:r>
              <a:rPr sz="2000" dirty="0">
                <a:latin typeface="Arial"/>
                <a:cs typeface="Arial"/>
              </a:rPr>
              <a:t>end</a:t>
            </a:r>
            <a:r>
              <a:rPr sz="2000" spc="-15" dirty="0">
                <a:latin typeface="Arial"/>
                <a:cs typeface="Arial"/>
              </a:rPr>
              <a:t>o</a:t>
            </a:r>
            <a:r>
              <a:rPr sz="2000" dirty="0">
                <a:latin typeface="Arial"/>
                <a:cs typeface="Arial"/>
              </a:rPr>
              <a:t>rs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quo</a:t>
            </a:r>
            <a:r>
              <a:rPr sz="2000" spc="-20" dirty="0">
                <a:latin typeface="Arial"/>
                <a:cs typeface="Arial"/>
              </a:rPr>
              <a:t>t</a:t>
            </a:r>
            <a:r>
              <a:rPr sz="2000" dirty="0">
                <a:latin typeface="Arial"/>
                <a:cs typeface="Arial"/>
              </a:rPr>
              <a:t>e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p</a:t>
            </a:r>
            <a:r>
              <a:rPr sz="2000" dirty="0">
                <a:latin typeface="Arial"/>
                <a:cs typeface="Arial"/>
              </a:rPr>
              <a:t>r</a:t>
            </a:r>
            <a:r>
              <a:rPr sz="2000" spc="-5" dirty="0">
                <a:latin typeface="Arial"/>
                <a:cs typeface="Arial"/>
              </a:rPr>
              <a:t>i</a:t>
            </a:r>
            <a:r>
              <a:rPr sz="2000" spc="5" dirty="0">
                <a:latin typeface="Arial"/>
                <a:cs typeface="Arial"/>
              </a:rPr>
              <a:t>c</a:t>
            </a:r>
            <a:r>
              <a:rPr sz="2000" spc="-15" dirty="0">
                <a:latin typeface="Arial"/>
                <a:cs typeface="Arial"/>
              </a:rPr>
              <a:t>e</a:t>
            </a:r>
            <a:r>
              <a:rPr sz="2000" dirty="0">
                <a:latin typeface="Arial"/>
                <a:cs typeface="Arial"/>
              </a:rPr>
              <a:t>s </a:t>
            </a:r>
            <a:r>
              <a:rPr sz="2000" spc="-10" dirty="0">
                <a:latin typeface="Arial"/>
                <a:cs typeface="Arial"/>
              </a:rPr>
              <a:t>f</a:t>
            </a:r>
            <a:r>
              <a:rPr sz="2000" spc="-15" dirty="0">
                <a:latin typeface="Arial"/>
                <a:cs typeface="Arial"/>
              </a:rPr>
              <a:t>o</a:t>
            </a:r>
            <a:r>
              <a:rPr sz="2000" dirty="0">
                <a:latin typeface="Arial"/>
                <a:cs typeface="Arial"/>
              </a:rPr>
              <a:t>r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s</a:t>
            </a:r>
            <a:r>
              <a:rPr sz="2000" dirty="0">
                <a:latin typeface="Arial"/>
                <a:cs typeface="Arial"/>
              </a:rPr>
              <a:t>e</a:t>
            </a:r>
            <a:r>
              <a:rPr sz="2000" spc="-10" dirty="0">
                <a:latin typeface="Arial"/>
                <a:cs typeface="Arial"/>
              </a:rPr>
              <a:t>v</a:t>
            </a:r>
            <a:r>
              <a:rPr sz="2000" dirty="0">
                <a:latin typeface="Arial"/>
                <a:cs typeface="Arial"/>
              </a:rPr>
              <a:t>eral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p</a:t>
            </a:r>
            <a:r>
              <a:rPr sz="2000" dirty="0">
                <a:latin typeface="Arial"/>
                <a:cs typeface="Arial"/>
              </a:rPr>
              <a:t>a</a:t>
            </a:r>
            <a:r>
              <a:rPr sz="2000" spc="-10" dirty="0">
                <a:latin typeface="Arial"/>
                <a:cs typeface="Arial"/>
              </a:rPr>
              <a:t>rt</a:t>
            </a:r>
            <a:r>
              <a:rPr sz="2000" dirty="0">
                <a:latin typeface="Arial"/>
                <a:cs typeface="Arial"/>
              </a:rPr>
              <a:t>s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a</a:t>
            </a:r>
            <a:r>
              <a:rPr sz="2000" spc="-5" dirty="0">
                <a:latin typeface="Arial"/>
                <a:cs typeface="Arial"/>
              </a:rPr>
              <a:t>l</a:t>
            </a:r>
            <a:r>
              <a:rPr sz="2000" dirty="0">
                <a:latin typeface="Arial"/>
                <a:cs typeface="Arial"/>
              </a:rPr>
              <a:t>ong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5" dirty="0">
                <a:latin typeface="Arial"/>
                <a:cs typeface="Arial"/>
              </a:rPr>
              <a:t>w</a:t>
            </a:r>
            <a:r>
              <a:rPr sz="2000" spc="-5" dirty="0">
                <a:latin typeface="Arial"/>
                <a:cs typeface="Arial"/>
              </a:rPr>
              <a:t>i</a:t>
            </a:r>
            <a:r>
              <a:rPr sz="2000" spc="-10" dirty="0">
                <a:latin typeface="Arial"/>
                <a:cs typeface="Arial"/>
              </a:rPr>
              <a:t>t</a:t>
            </a:r>
            <a:r>
              <a:rPr sz="2000" dirty="0">
                <a:latin typeface="Arial"/>
                <a:cs typeface="Arial"/>
              </a:rPr>
              <a:t>h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q</a:t>
            </a:r>
            <a:r>
              <a:rPr sz="2000" spc="-15" dirty="0">
                <a:latin typeface="Arial"/>
                <a:cs typeface="Arial"/>
              </a:rPr>
              <a:t>ua</a:t>
            </a:r>
            <a:r>
              <a:rPr sz="2000" dirty="0">
                <a:latin typeface="Arial"/>
                <a:cs typeface="Arial"/>
              </a:rPr>
              <a:t>n</a:t>
            </a:r>
            <a:r>
              <a:rPr sz="2000" spc="-10" dirty="0">
                <a:latin typeface="Arial"/>
                <a:cs typeface="Arial"/>
              </a:rPr>
              <a:t>t</a:t>
            </a:r>
            <a:r>
              <a:rPr sz="2000" spc="-5" dirty="0">
                <a:latin typeface="Arial"/>
                <a:cs typeface="Arial"/>
              </a:rPr>
              <a:t>i</a:t>
            </a:r>
            <a:r>
              <a:rPr sz="2000" spc="-10" dirty="0">
                <a:latin typeface="Arial"/>
                <a:cs typeface="Arial"/>
              </a:rPr>
              <a:t>t</a:t>
            </a:r>
            <a:r>
              <a:rPr sz="2000" dirty="0">
                <a:latin typeface="Arial"/>
                <a:cs typeface="Arial"/>
              </a:rPr>
              <a:t>y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of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p</a:t>
            </a:r>
            <a:r>
              <a:rPr sz="2000" spc="-15" dirty="0">
                <a:latin typeface="Arial"/>
                <a:cs typeface="Arial"/>
              </a:rPr>
              <a:t>a</a:t>
            </a:r>
            <a:r>
              <a:rPr sz="2000" dirty="0">
                <a:latin typeface="Arial"/>
                <a:cs typeface="Arial"/>
              </a:rPr>
              <a:t>r</a:t>
            </a:r>
            <a:r>
              <a:rPr sz="2000" spc="-20" dirty="0">
                <a:latin typeface="Arial"/>
                <a:cs typeface="Arial"/>
              </a:rPr>
              <a:t>t</a:t>
            </a:r>
            <a:r>
              <a:rPr sz="2000" spc="5" dirty="0">
                <a:latin typeface="Arial"/>
                <a:cs typeface="Arial"/>
              </a:rPr>
              <a:t>s</a:t>
            </a:r>
            <a:r>
              <a:rPr sz="2000" dirty="0">
                <a:latin typeface="Arial"/>
                <a:cs typeface="Arial"/>
              </a:rPr>
              <a:t>. </a:t>
            </a:r>
            <a:r>
              <a:rPr sz="2000" spc="5" dirty="0">
                <a:latin typeface="Arial"/>
                <a:cs typeface="Arial"/>
              </a:rPr>
              <a:t>D</a:t>
            </a:r>
            <a:r>
              <a:rPr sz="2000" dirty="0">
                <a:latin typeface="Arial"/>
                <a:cs typeface="Arial"/>
              </a:rPr>
              <a:t>raw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an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20" dirty="0">
                <a:latin typeface="Arial"/>
                <a:cs typeface="Arial"/>
              </a:rPr>
              <a:t>E</a:t>
            </a:r>
            <a:r>
              <a:rPr sz="2000" dirty="0">
                <a:latin typeface="Arial"/>
                <a:cs typeface="Arial"/>
              </a:rPr>
              <a:t>-R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d</a:t>
            </a:r>
            <a:r>
              <a:rPr sz="2000" spc="-5" dirty="0">
                <a:latin typeface="Arial"/>
                <a:cs typeface="Arial"/>
              </a:rPr>
              <a:t>i</a:t>
            </a:r>
            <a:r>
              <a:rPr sz="2000" dirty="0">
                <a:latin typeface="Arial"/>
                <a:cs typeface="Arial"/>
              </a:rPr>
              <a:t>agr</a:t>
            </a:r>
            <a:r>
              <a:rPr sz="2000" spc="-15" dirty="0">
                <a:latin typeface="Arial"/>
                <a:cs typeface="Arial"/>
              </a:rPr>
              <a:t>a</a:t>
            </a:r>
            <a:r>
              <a:rPr sz="2000" spc="-5" dirty="0">
                <a:latin typeface="Arial"/>
                <a:cs typeface="Arial"/>
              </a:rPr>
              <a:t>m</a:t>
            </a:r>
            <a:r>
              <a:rPr sz="2000" dirty="0">
                <a:latin typeface="Arial"/>
                <a:cs typeface="Arial"/>
              </a:rPr>
              <a:t>.</a:t>
            </a:r>
            <a:endParaRPr sz="2000">
              <a:latin typeface="Arial"/>
              <a:cs typeface="Arial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3962400" y="4267200"/>
            <a:ext cx="1295400" cy="914400"/>
          </a:xfrm>
          <a:custGeom>
            <a:avLst/>
            <a:gdLst/>
            <a:ahLst/>
            <a:cxnLst/>
            <a:rect l="l" t="t" r="r" b="b"/>
            <a:pathLst>
              <a:path w="1295400" h="914400">
                <a:moveTo>
                  <a:pt x="647699" y="0"/>
                </a:moveTo>
                <a:lnTo>
                  <a:pt x="0" y="457199"/>
                </a:lnTo>
                <a:lnTo>
                  <a:pt x="647699" y="914399"/>
                </a:lnTo>
                <a:lnTo>
                  <a:pt x="1295399" y="457199"/>
                </a:lnTo>
                <a:lnTo>
                  <a:pt x="647699" y="0"/>
                </a:lnTo>
                <a:close/>
              </a:path>
            </a:pathLst>
          </a:custGeom>
          <a:solidFill>
            <a:srgbClr val="BA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3962400" y="4267200"/>
            <a:ext cx="1295400" cy="914400"/>
          </a:xfrm>
          <a:custGeom>
            <a:avLst/>
            <a:gdLst/>
            <a:ahLst/>
            <a:cxnLst/>
            <a:rect l="l" t="t" r="r" b="b"/>
            <a:pathLst>
              <a:path w="1295400" h="914400">
                <a:moveTo>
                  <a:pt x="647699" y="0"/>
                </a:moveTo>
                <a:lnTo>
                  <a:pt x="0" y="457199"/>
                </a:lnTo>
                <a:lnTo>
                  <a:pt x="647699" y="914399"/>
                </a:lnTo>
                <a:lnTo>
                  <a:pt x="1295399" y="457199"/>
                </a:lnTo>
                <a:lnTo>
                  <a:pt x="647699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4407411" y="4767072"/>
            <a:ext cx="407034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sz="1600" spc="-5" dirty="0">
                <a:latin typeface="Times New Roman"/>
                <a:cs typeface="Times New Roman"/>
              </a:rPr>
              <a:t>p</a:t>
            </a:r>
            <a:r>
              <a:rPr sz="1600" spc="-15" dirty="0">
                <a:latin typeface="Times New Roman"/>
                <a:cs typeface="Times New Roman"/>
              </a:rPr>
              <a:t>r</a:t>
            </a:r>
            <a:r>
              <a:rPr sz="1600" spc="-5" dirty="0">
                <a:latin typeface="Times New Roman"/>
                <a:cs typeface="Times New Roman"/>
              </a:rPr>
              <a:t>i</a:t>
            </a:r>
            <a:r>
              <a:rPr sz="1600" dirty="0">
                <a:latin typeface="Times New Roman"/>
                <a:cs typeface="Times New Roman"/>
              </a:rPr>
              <a:t>c</a:t>
            </a:r>
            <a:r>
              <a:rPr sz="1600" spc="-10" dirty="0">
                <a:latin typeface="Times New Roman"/>
                <a:cs typeface="Times New Roman"/>
              </a:rPr>
              <a:t>e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1295387" y="4495800"/>
            <a:ext cx="1524000" cy="457200"/>
          </a:xfrm>
          <a:custGeom>
            <a:avLst/>
            <a:gdLst/>
            <a:ahLst/>
            <a:cxnLst/>
            <a:rect l="l" t="t" r="r" b="b"/>
            <a:pathLst>
              <a:path w="1524000" h="457200">
                <a:moveTo>
                  <a:pt x="0" y="457199"/>
                </a:moveTo>
                <a:lnTo>
                  <a:pt x="1523999" y="457199"/>
                </a:lnTo>
                <a:lnTo>
                  <a:pt x="1523999" y="0"/>
                </a:lnTo>
                <a:lnTo>
                  <a:pt x="0" y="0"/>
                </a:lnTo>
                <a:lnTo>
                  <a:pt x="0" y="457199"/>
                </a:lnTo>
                <a:close/>
              </a:path>
            </a:pathLst>
          </a:custGeom>
          <a:solidFill>
            <a:srgbClr val="BA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295387" y="4495800"/>
            <a:ext cx="1524000" cy="457200"/>
          </a:xfrm>
          <a:custGeom>
            <a:avLst/>
            <a:gdLst/>
            <a:ahLst/>
            <a:cxnLst/>
            <a:rect l="l" t="t" r="r" b="b"/>
            <a:pathLst>
              <a:path w="1524000" h="457200">
                <a:moveTo>
                  <a:pt x="0" y="457199"/>
                </a:moveTo>
                <a:lnTo>
                  <a:pt x="1523999" y="457199"/>
                </a:lnTo>
                <a:lnTo>
                  <a:pt x="1523999" y="0"/>
                </a:lnTo>
                <a:lnTo>
                  <a:pt x="0" y="0"/>
                </a:lnTo>
                <a:lnTo>
                  <a:pt x="0" y="457199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1714501" y="4634622"/>
            <a:ext cx="685800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sz="1800" spc="-5" dirty="0">
                <a:latin typeface="Times New Roman"/>
                <a:cs typeface="Times New Roman"/>
              </a:rPr>
              <a:t>V</a:t>
            </a:r>
            <a:r>
              <a:rPr sz="1800" dirty="0">
                <a:latin typeface="Times New Roman"/>
                <a:cs typeface="Times New Roman"/>
              </a:rPr>
              <a:t>endor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6781800" y="4495800"/>
            <a:ext cx="1524000" cy="457200"/>
          </a:xfrm>
          <a:custGeom>
            <a:avLst/>
            <a:gdLst/>
            <a:ahLst/>
            <a:cxnLst/>
            <a:rect l="l" t="t" r="r" b="b"/>
            <a:pathLst>
              <a:path w="1524000" h="457200">
                <a:moveTo>
                  <a:pt x="0" y="457199"/>
                </a:moveTo>
                <a:lnTo>
                  <a:pt x="1523999" y="457199"/>
                </a:lnTo>
                <a:lnTo>
                  <a:pt x="1523999" y="0"/>
                </a:lnTo>
                <a:lnTo>
                  <a:pt x="0" y="0"/>
                </a:lnTo>
                <a:lnTo>
                  <a:pt x="0" y="457199"/>
                </a:lnTo>
                <a:close/>
              </a:path>
            </a:pathLst>
          </a:custGeom>
          <a:solidFill>
            <a:srgbClr val="BA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6781800" y="4495800"/>
            <a:ext cx="1524000" cy="457200"/>
          </a:xfrm>
          <a:custGeom>
            <a:avLst/>
            <a:gdLst/>
            <a:ahLst/>
            <a:cxnLst/>
            <a:rect l="l" t="t" r="r" b="b"/>
            <a:pathLst>
              <a:path w="1524000" h="457200">
                <a:moveTo>
                  <a:pt x="0" y="457199"/>
                </a:moveTo>
                <a:lnTo>
                  <a:pt x="1523999" y="457199"/>
                </a:lnTo>
                <a:lnTo>
                  <a:pt x="1523999" y="0"/>
                </a:lnTo>
                <a:lnTo>
                  <a:pt x="0" y="0"/>
                </a:lnTo>
                <a:lnTo>
                  <a:pt x="0" y="457199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 txBox="1"/>
          <p:nvPr/>
        </p:nvSpPr>
        <p:spPr>
          <a:xfrm>
            <a:off x="7315206" y="4634622"/>
            <a:ext cx="457834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sz="1800" spc="-5" dirty="0">
                <a:latin typeface="Times New Roman"/>
                <a:cs typeface="Times New Roman"/>
              </a:rPr>
              <a:t>P</a:t>
            </a:r>
            <a:r>
              <a:rPr sz="1800" dirty="0">
                <a:latin typeface="Times New Roman"/>
                <a:cs typeface="Times New Roman"/>
              </a:rPr>
              <a:t>arts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5410200" y="5715000"/>
            <a:ext cx="1371600" cy="838200"/>
          </a:xfrm>
          <a:custGeom>
            <a:avLst/>
            <a:gdLst/>
            <a:ahLst/>
            <a:cxnLst/>
            <a:rect l="l" t="t" r="r" b="b"/>
            <a:pathLst>
              <a:path w="1371600" h="838200">
                <a:moveTo>
                  <a:pt x="685799" y="0"/>
                </a:moveTo>
                <a:lnTo>
                  <a:pt x="629456" y="1387"/>
                </a:lnTo>
                <a:lnTo>
                  <a:pt x="574384" y="5480"/>
                </a:lnTo>
                <a:lnTo>
                  <a:pt x="520760" y="12169"/>
                </a:lnTo>
                <a:lnTo>
                  <a:pt x="468758" y="21348"/>
                </a:lnTo>
                <a:lnTo>
                  <a:pt x="418552" y="32908"/>
                </a:lnTo>
                <a:lnTo>
                  <a:pt x="370318" y="46744"/>
                </a:lnTo>
                <a:lnTo>
                  <a:pt x="324230" y="62746"/>
                </a:lnTo>
                <a:lnTo>
                  <a:pt x="280464" y="80808"/>
                </a:lnTo>
                <a:lnTo>
                  <a:pt x="239195" y="100822"/>
                </a:lnTo>
                <a:lnTo>
                  <a:pt x="200596" y="122681"/>
                </a:lnTo>
                <a:lnTo>
                  <a:pt x="164844" y="146278"/>
                </a:lnTo>
                <a:lnTo>
                  <a:pt x="132112" y="171504"/>
                </a:lnTo>
                <a:lnTo>
                  <a:pt x="102576" y="198253"/>
                </a:lnTo>
                <a:lnTo>
                  <a:pt x="76411" y="226417"/>
                </a:lnTo>
                <a:lnTo>
                  <a:pt x="34893" y="286560"/>
                </a:lnTo>
                <a:lnTo>
                  <a:pt x="8956" y="351074"/>
                </a:lnTo>
                <a:lnTo>
                  <a:pt x="0" y="419099"/>
                </a:lnTo>
                <a:lnTo>
                  <a:pt x="2268" y="453497"/>
                </a:lnTo>
                <a:lnTo>
                  <a:pt x="19889" y="519874"/>
                </a:lnTo>
                <a:lnTo>
                  <a:pt x="53792" y="582310"/>
                </a:lnTo>
                <a:lnTo>
                  <a:pt x="102576" y="639946"/>
                </a:lnTo>
                <a:lnTo>
                  <a:pt x="132112" y="666695"/>
                </a:lnTo>
                <a:lnTo>
                  <a:pt x="164844" y="691921"/>
                </a:lnTo>
                <a:lnTo>
                  <a:pt x="200596" y="715517"/>
                </a:lnTo>
                <a:lnTo>
                  <a:pt x="239195" y="737377"/>
                </a:lnTo>
                <a:lnTo>
                  <a:pt x="280464" y="757391"/>
                </a:lnTo>
                <a:lnTo>
                  <a:pt x="324230" y="775453"/>
                </a:lnTo>
                <a:lnTo>
                  <a:pt x="370318" y="791455"/>
                </a:lnTo>
                <a:lnTo>
                  <a:pt x="418552" y="805291"/>
                </a:lnTo>
                <a:lnTo>
                  <a:pt x="468758" y="816851"/>
                </a:lnTo>
                <a:lnTo>
                  <a:pt x="520760" y="826030"/>
                </a:lnTo>
                <a:lnTo>
                  <a:pt x="574384" y="832719"/>
                </a:lnTo>
                <a:lnTo>
                  <a:pt x="629456" y="836811"/>
                </a:lnTo>
                <a:lnTo>
                  <a:pt x="685799" y="838199"/>
                </a:lnTo>
                <a:lnTo>
                  <a:pt x="742143" y="836811"/>
                </a:lnTo>
                <a:lnTo>
                  <a:pt x="797215" y="832719"/>
                </a:lnTo>
                <a:lnTo>
                  <a:pt x="850839" y="826030"/>
                </a:lnTo>
                <a:lnTo>
                  <a:pt x="902841" y="816851"/>
                </a:lnTo>
                <a:lnTo>
                  <a:pt x="953047" y="805291"/>
                </a:lnTo>
                <a:lnTo>
                  <a:pt x="1001281" y="791455"/>
                </a:lnTo>
                <a:lnTo>
                  <a:pt x="1047369" y="775453"/>
                </a:lnTo>
                <a:lnTo>
                  <a:pt x="1091135" y="757391"/>
                </a:lnTo>
                <a:lnTo>
                  <a:pt x="1132404" y="737377"/>
                </a:lnTo>
                <a:lnTo>
                  <a:pt x="1171003" y="715517"/>
                </a:lnTo>
                <a:lnTo>
                  <a:pt x="1206755" y="691921"/>
                </a:lnTo>
                <a:lnTo>
                  <a:pt x="1239487" y="666695"/>
                </a:lnTo>
                <a:lnTo>
                  <a:pt x="1269023" y="639946"/>
                </a:lnTo>
                <a:lnTo>
                  <a:pt x="1295188" y="611782"/>
                </a:lnTo>
                <a:lnTo>
                  <a:pt x="1336706" y="551639"/>
                </a:lnTo>
                <a:lnTo>
                  <a:pt x="1362643" y="487125"/>
                </a:lnTo>
                <a:lnTo>
                  <a:pt x="1371599" y="419099"/>
                </a:lnTo>
                <a:lnTo>
                  <a:pt x="1369331" y="384702"/>
                </a:lnTo>
                <a:lnTo>
                  <a:pt x="1351710" y="318325"/>
                </a:lnTo>
                <a:lnTo>
                  <a:pt x="1317807" y="255889"/>
                </a:lnTo>
                <a:lnTo>
                  <a:pt x="1269023" y="198253"/>
                </a:lnTo>
                <a:lnTo>
                  <a:pt x="1239487" y="171504"/>
                </a:lnTo>
                <a:lnTo>
                  <a:pt x="1206755" y="146278"/>
                </a:lnTo>
                <a:lnTo>
                  <a:pt x="1171003" y="122681"/>
                </a:lnTo>
                <a:lnTo>
                  <a:pt x="1132404" y="100822"/>
                </a:lnTo>
                <a:lnTo>
                  <a:pt x="1091135" y="80808"/>
                </a:lnTo>
                <a:lnTo>
                  <a:pt x="1047369" y="62746"/>
                </a:lnTo>
                <a:lnTo>
                  <a:pt x="1001281" y="46744"/>
                </a:lnTo>
                <a:lnTo>
                  <a:pt x="953047" y="32908"/>
                </a:lnTo>
                <a:lnTo>
                  <a:pt x="902841" y="21348"/>
                </a:lnTo>
                <a:lnTo>
                  <a:pt x="850839" y="12169"/>
                </a:lnTo>
                <a:lnTo>
                  <a:pt x="797215" y="5480"/>
                </a:lnTo>
                <a:lnTo>
                  <a:pt x="742143" y="1387"/>
                </a:lnTo>
                <a:lnTo>
                  <a:pt x="685799" y="0"/>
                </a:lnTo>
                <a:close/>
              </a:path>
            </a:pathLst>
          </a:custGeom>
          <a:solidFill>
            <a:srgbClr val="BA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410200" y="5715000"/>
            <a:ext cx="1371600" cy="838200"/>
          </a:xfrm>
          <a:custGeom>
            <a:avLst/>
            <a:gdLst/>
            <a:ahLst/>
            <a:cxnLst/>
            <a:rect l="l" t="t" r="r" b="b"/>
            <a:pathLst>
              <a:path w="1371600" h="838200">
                <a:moveTo>
                  <a:pt x="685799" y="0"/>
                </a:moveTo>
                <a:lnTo>
                  <a:pt x="629456" y="1387"/>
                </a:lnTo>
                <a:lnTo>
                  <a:pt x="574384" y="5480"/>
                </a:lnTo>
                <a:lnTo>
                  <a:pt x="520760" y="12169"/>
                </a:lnTo>
                <a:lnTo>
                  <a:pt x="468758" y="21348"/>
                </a:lnTo>
                <a:lnTo>
                  <a:pt x="418552" y="32908"/>
                </a:lnTo>
                <a:lnTo>
                  <a:pt x="370318" y="46744"/>
                </a:lnTo>
                <a:lnTo>
                  <a:pt x="324230" y="62746"/>
                </a:lnTo>
                <a:lnTo>
                  <a:pt x="280464" y="80808"/>
                </a:lnTo>
                <a:lnTo>
                  <a:pt x="239195" y="100822"/>
                </a:lnTo>
                <a:lnTo>
                  <a:pt x="200596" y="122681"/>
                </a:lnTo>
                <a:lnTo>
                  <a:pt x="164844" y="146278"/>
                </a:lnTo>
                <a:lnTo>
                  <a:pt x="132112" y="171504"/>
                </a:lnTo>
                <a:lnTo>
                  <a:pt x="102576" y="198253"/>
                </a:lnTo>
                <a:lnTo>
                  <a:pt x="76411" y="226417"/>
                </a:lnTo>
                <a:lnTo>
                  <a:pt x="34893" y="286560"/>
                </a:lnTo>
                <a:lnTo>
                  <a:pt x="8956" y="351074"/>
                </a:lnTo>
                <a:lnTo>
                  <a:pt x="0" y="419099"/>
                </a:lnTo>
                <a:lnTo>
                  <a:pt x="2268" y="453497"/>
                </a:lnTo>
                <a:lnTo>
                  <a:pt x="19889" y="519874"/>
                </a:lnTo>
                <a:lnTo>
                  <a:pt x="53792" y="582310"/>
                </a:lnTo>
                <a:lnTo>
                  <a:pt x="102576" y="639946"/>
                </a:lnTo>
                <a:lnTo>
                  <a:pt x="132112" y="666695"/>
                </a:lnTo>
                <a:lnTo>
                  <a:pt x="164844" y="691921"/>
                </a:lnTo>
                <a:lnTo>
                  <a:pt x="200596" y="715517"/>
                </a:lnTo>
                <a:lnTo>
                  <a:pt x="239195" y="737377"/>
                </a:lnTo>
                <a:lnTo>
                  <a:pt x="280464" y="757391"/>
                </a:lnTo>
                <a:lnTo>
                  <a:pt x="324230" y="775453"/>
                </a:lnTo>
                <a:lnTo>
                  <a:pt x="370318" y="791455"/>
                </a:lnTo>
                <a:lnTo>
                  <a:pt x="418552" y="805291"/>
                </a:lnTo>
                <a:lnTo>
                  <a:pt x="468758" y="816851"/>
                </a:lnTo>
                <a:lnTo>
                  <a:pt x="520760" y="826030"/>
                </a:lnTo>
                <a:lnTo>
                  <a:pt x="574384" y="832719"/>
                </a:lnTo>
                <a:lnTo>
                  <a:pt x="629456" y="836811"/>
                </a:lnTo>
                <a:lnTo>
                  <a:pt x="685799" y="838199"/>
                </a:lnTo>
                <a:lnTo>
                  <a:pt x="742143" y="836811"/>
                </a:lnTo>
                <a:lnTo>
                  <a:pt x="797215" y="832719"/>
                </a:lnTo>
                <a:lnTo>
                  <a:pt x="850839" y="826030"/>
                </a:lnTo>
                <a:lnTo>
                  <a:pt x="902841" y="816851"/>
                </a:lnTo>
                <a:lnTo>
                  <a:pt x="953047" y="805291"/>
                </a:lnTo>
                <a:lnTo>
                  <a:pt x="1001281" y="791455"/>
                </a:lnTo>
                <a:lnTo>
                  <a:pt x="1047369" y="775453"/>
                </a:lnTo>
                <a:lnTo>
                  <a:pt x="1091135" y="757391"/>
                </a:lnTo>
                <a:lnTo>
                  <a:pt x="1132404" y="737377"/>
                </a:lnTo>
                <a:lnTo>
                  <a:pt x="1171003" y="715517"/>
                </a:lnTo>
                <a:lnTo>
                  <a:pt x="1206755" y="691921"/>
                </a:lnTo>
                <a:lnTo>
                  <a:pt x="1239487" y="666695"/>
                </a:lnTo>
                <a:lnTo>
                  <a:pt x="1269023" y="639946"/>
                </a:lnTo>
                <a:lnTo>
                  <a:pt x="1295188" y="611782"/>
                </a:lnTo>
                <a:lnTo>
                  <a:pt x="1336706" y="551639"/>
                </a:lnTo>
                <a:lnTo>
                  <a:pt x="1362643" y="487125"/>
                </a:lnTo>
                <a:lnTo>
                  <a:pt x="1371599" y="419099"/>
                </a:lnTo>
                <a:lnTo>
                  <a:pt x="1369331" y="384702"/>
                </a:lnTo>
                <a:lnTo>
                  <a:pt x="1351710" y="318325"/>
                </a:lnTo>
                <a:lnTo>
                  <a:pt x="1317807" y="255889"/>
                </a:lnTo>
                <a:lnTo>
                  <a:pt x="1269023" y="198253"/>
                </a:lnTo>
                <a:lnTo>
                  <a:pt x="1239487" y="171504"/>
                </a:lnTo>
                <a:lnTo>
                  <a:pt x="1206755" y="146278"/>
                </a:lnTo>
                <a:lnTo>
                  <a:pt x="1171003" y="122681"/>
                </a:lnTo>
                <a:lnTo>
                  <a:pt x="1132404" y="100822"/>
                </a:lnTo>
                <a:lnTo>
                  <a:pt x="1091135" y="80808"/>
                </a:lnTo>
                <a:lnTo>
                  <a:pt x="1047369" y="62746"/>
                </a:lnTo>
                <a:lnTo>
                  <a:pt x="1001281" y="46744"/>
                </a:lnTo>
                <a:lnTo>
                  <a:pt x="953047" y="32908"/>
                </a:lnTo>
                <a:lnTo>
                  <a:pt x="902841" y="21348"/>
                </a:lnTo>
                <a:lnTo>
                  <a:pt x="850839" y="12169"/>
                </a:lnTo>
                <a:lnTo>
                  <a:pt x="797215" y="5480"/>
                </a:lnTo>
                <a:lnTo>
                  <a:pt x="742143" y="1387"/>
                </a:lnTo>
                <a:lnTo>
                  <a:pt x="685799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 txBox="1"/>
          <p:nvPr/>
        </p:nvSpPr>
        <p:spPr>
          <a:xfrm>
            <a:off x="5867404" y="6044324"/>
            <a:ext cx="458470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sz="1800" dirty="0">
                <a:latin typeface="Times New Roman"/>
                <a:cs typeface="Times New Roman"/>
              </a:rPr>
              <a:t>price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3200400" y="5715000"/>
            <a:ext cx="1371600" cy="762000"/>
          </a:xfrm>
          <a:custGeom>
            <a:avLst/>
            <a:gdLst/>
            <a:ahLst/>
            <a:cxnLst/>
            <a:rect l="l" t="t" r="r" b="b"/>
            <a:pathLst>
              <a:path w="1371600" h="762000">
                <a:moveTo>
                  <a:pt x="685799" y="0"/>
                </a:moveTo>
                <a:lnTo>
                  <a:pt x="629456" y="1263"/>
                </a:lnTo>
                <a:lnTo>
                  <a:pt x="574384" y="4989"/>
                </a:lnTo>
                <a:lnTo>
                  <a:pt x="520760" y="11079"/>
                </a:lnTo>
                <a:lnTo>
                  <a:pt x="468758" y="19434"/>
                </a:lnTo>
                <a:lnTo>
                  <a:pt x="418552" y="29956"/>
                </a:lnTo>
                <a:lnTo>
                  <a:pt x="370318" y="42547"/>
                </a:lnTo>
                <a:lnTo>
                  <a:pt x="324230" y="57108"/>
                </a:lnTo>
                <a:lnTo>
                  <a:pt x="280464" y="73542"/>
                </a:lnTo>
                <a:lnTo>
                  <a:pt x="239195" y="91749"/>
                </a:lnTo>
                <a:lnTo>
                  <a:pt x="200596" y="111632"/>
                </a:lnTo>
                <a:lnTo>
                  <a:pt x="164844" y="133093"/>
                </a:lnTo>
                <a:lnTo>
                  <a:pt x="132112" y="156033"/>
                </a:lnTo>
                <a:lnTo>
                  <a:pt x="102576" y="180353"/>
                </a:lnTo>
                <a:lnTo>
                  <a:pt x="53792" y="232743"/>
                </a:lnTo>
                <a:lnTo>
                  <a:pt x="19889" y="289476"/>
                </a:lnTo>
                <a:lnTo>
                  <a:pt x="2268" y="349766"/>
                </a:lnTo>
                <a:lnTo>
                  <a:pt x="0" y="380999"/>
                </a:lnTo>
                <a:lnTo>
                  <a:pt x="2268" y="412233"/>
                </a:lnTo>
                <a:lnTo>
                  <a:pt x="19889" y="472523"/>
                </a:lnTo>
                <a:lnTo>
                  <a:pt x="53792" y="529256"/>
                </a:lnTo>
                <a:lnTo>
                  <a:pt x="102576" y="581646"/>
                </a:lnTo>
                <a:lnTo>
                  <a:pt x="132112" y="605966"/>
                </a:lnTo>
                <a:lnTo>
                  <a:pt x="164844" y="628906"/>
                </a:lnTo>
                <a:lnTo>
                  <a:pt x="200596" y="650366"/>
                </a:lnTo>
                <a:lnTo>
                  <a:pt x="239195" y="670250"/>
                </a:lnTo>
                <a:lnTo>
                  <a:pt x="280464" y="688457"/>
                </a:lnTo>
                <a:lnTo>
                  <a:pt x="324230" y="704891"/>
                </a:lnTo>
                <a:lnTo>
                  <a:pt x="370318" y="719452"/>
                </a:lnTo>
                <a:lnTo>
                  <a:pt x="418552" y="732043"/>
                </a:lnTo>
                <a:lnTo>
                  <a:pt x="468758" y="742565"/>
                </a:lnTo>
                <a:lnTo>
                  <a:pt x="520760" y="750920"/>
                </a:lnTo>
                <a:lnTo>
                  <a:pt x="574384" y="757010"/>
                </a:lnTo>
                <a:lnTo>
                  <a:pt x="629456" y="760736"/>
                </a:lnTo>
                <a:lnTo>
                  <a:pt x="685799" y="761999"/>
                </a:lnTo>
                <a:lnTo>
                  <a:pt x="742143" y="760736"/>
                </a:lnTo>
                <a:lnTo>
                  <a:pt x="797215" y="757010"/>
                </a:lnTo>
                <a:lnTo>
                  <a:pt x="850839" y="750920"/>
                </a:lnTo>
                <a:lnTo>
                  <a:pt x="902841" y="742565"/>
                </a:lnTo>
                <a:lnTo>
                  <a:pt x="953047" y="732043"/>
                </a:lnTo>
                <a:lnTo>
                  <a:pt x="1001281" y="719452"/>
                </a:lnTo>
                <a:lnTo>
                  <a:pt x="1047369" y="704891"/>
                </a:lnTo>
                <a:lnTo>
                  <a:pt x="1091135" y="688457"/>
                </a:lnTo>
                <a:lnTo>
                  <a:pt x="1132404" y="670250"/>
                </a:lnTo>
                <a:lnTo>
                  <a:pt x="1171003" y="650366"/>
                </a:lnTo>
                <a:lnTo>
                  <a:pt x="1206755" y="628906"/>
                </a:lnTo>
                <a:lnTo>
                  <a:pt x="1239487" y="605966"/>
                </a:lnTo>
                <a:lnTo>
                  <a:pt x="1269023" y="581646"/>
                </a:lnTo>
                <a:lnTo>
                  <a:pt x="1317807" y="529256"/>
                </a:lnTo>
                <a:lnTo>
                  <a:pt x="1351710" y="472523"/>
                </a:lnTo>
                <a:lnTo>
                  <a:pt x="1369331" y="412233"/>
                </a:lnTo>
                <a:lnTo>
                  <a:pt x="1371599" y="380999"/>
                </a:lnTo>
                <a:lnTo>
                  <a:pt x="1369331" y="349766"/>
                </a:lnTo>
                <a:lnTo>
                  <a:pt x="1351710" y="289476"/>
                </a:lnTo>
                <a:lnTo>
                  <a:pt x="1317807" y="232743"/>
                </a:lnTo>
                <a:lnTo>
                  <a:pt x="1269023" y="180353"/>
                </a:lnTo>
                <a:lnTo>
                  <a:pt x="1239487" y="156033"/>
                </a:lnTo>
                <a:lnTo>
                  <a:pt x="1206755" y="133093"/>
                </a:lnTo>
                <a:lnTo>
                  <a:pt x="1171003" y="111632"/>
                </a:lnTo>
                <a:lnTo>
                  <a:pt x="1132404" y="91749"/>
                </a:lnTo>
                <a:lnTo>
                  <a:pt x="1091135" y="73542"/>
                </a:lnTo>
                <a:lnTo>
                  <a:pt x="1047369" y="57108"/>
                </a:lnTo>
                <a:lnTo>
                  <a:pt x="1001281" y="42547"/>
                </a:lnTo>
                <a:lnTo>
                  <a:pt x="953047" y="29956"/>
                </a:lnTo>
                <a:lnTo>
                  <a:pt x="902841" y="19434"/>
                </a:lnTo>
                <a:lnTo>
                  <a:pt x="850839" y="11079"/>
                </a:lnTo>
                <a:lnTo>
                  <a:pt x="797215" y="4989"/>
                </a:lnTo>
                <a:lnTo>
                  <a:pt x="742143" y="1263"/>
                </a:lnTo>
                <a:lnTo>
                  <a:pt x="685799" y="0"/>
                </a:lnTo>
                <a:close/>
              </a:path>
            </a:pathLst>
          </a:custGeom>
          <a:solidFill>
            <a:srgbClr val="BA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3200400" y="5715000"/>
            <a:ext cx="1371600" cy="762000"/>
          </a:xfrm>
          <a:custGeom>
            <a:avLst/>
            <a:gdLst/>
            <a:ahLst/>
            <a:cxnLst/>
            <a:rect l="l" t="t" r="r" b="b"/>
            <a:pathLst>
              <a:path w="1371600" h="762000">
                <a:moveTo>
                  <a:pt x="685799" y="0"/>
                </a:moveTo>
                <a:lnTo>
                  <a:pt x="629456" y="1263"/>
                </a:lnTo>
                <a:lnTo>
                  <a:pt x="574384" y="4989"/>
                </a:lnTo>
                <a:lnTo>
                  <a:pt x="520760" y="11079"/>
                </a:lnTo>
                <a:lnTo>
                  <a:pt x="468758" y="19434"/>
                </a:lnTo>
                <a:lnTo>
                  <a:pt x="418552" y="29956"/>
                </a:lnTo>
                <a:lnTo>
                  <a:pt x="370318" y="42547"/>
                </a:lnTo>
                <a:lnTo>
                  <a:pt x="324230" y="57108"/>
                </a:lnTo>
                <a:lnTo>
                  <a:pt x="280464" y="73542"/>
                </a:lnTo>
                <a:lnTo>
                  <a:pt x="239195" y="91749"/>
                </a:lnTo>
                <a:lnTo>
                  <a:pt x="200596" y="111632"/>
                </a:lnTo>
                <a:lnTo>
                  <a:pt x="164844" y="133093"/>
                </a:lnTo>
                <a:lnTo>
                  <a:pt x="132112" y="156033"/>
                </a:lnTo>
                <a:lnTo>
                  <a:pt x="102576" y="180353"/>
                </a:lnTo>
                <a:lnTo>
                  <a:pt x="53792" y="232743"/>
                </a:lnTo>
                <a:lnTo>
                  <a:pt x="19889" y="289476"/>
                </a:lnTo>
                <a:lnTo>
                  <a:pt x="2268" y="349766"/>
                </a:lnTo>
                <a:lnTo>
                  <a:pt x="0" y="380999"/>
                </a:lnTo>
                <a:lnTo>
                  <a:pt x="2268" y="412233"/>
                </a:lnTo>
                <a:lnTo>
                  <a:pt x="19889" y="472523"/>
                </a:lnTo>
                <a:lnTo>
                  <a:pt x="53792" y="529256"/>
                </a:lnTo>
                <a:lnTo>
                  <a:pt x="102576" y="581646"/>
                </a:lnTo>
                <a:lnTo>
                  <a:pt x="132112" y="605966"/>
                </a:lnTo>
                <a:lnTo>
                  <a:pt x="164844" y="628906"/>
                </a:lnTo>
                <a:lnTo>
                  <a:pt x="200596" y="650366"/>
                </a:lnTo>
                <a:lnTo>
                  <a:pt x="239195" y="670250"/>
                </a:lnTo>
                <a:lnTo>
                  <a:pt x="280464" y="688457"/>
                </a:lnTo>
                <a:lnTo>
                  <a:pt x="324230" y="704891"/>
                </a:lnTo>
                <a:lnTo>
                  <a:pt x="370318" y="719452"/>
                </a:lnTo>
                <a:lnTo>
                  <a:pt x="418552" y="732043"/>
                </a:lnTo>
                <a:lnTo>
                  <a:pt x="468758" y="742565"/>
                </a:lnTo>
                <a:lnTo>
                  <a:pt x="520760" y="750920"/>
                </a:lnTo>
                <a:lnTo>
                  <a:pt x="574384" y="757010"/>
                </a:lnTo>
                <a:lnTo>
                  <a:pt x="629456" y="760736"/>
                </a:lnTo>
                <a:lnTo>
                  <a:pt x="685799" y="761999"/>
                </a:lnTo>
                <a:lnTo>
                  <a:pt x="742143" y="760736"/>
                </a:lnTo>
                <a:lnTo>
                  <a:pt x="797215" y="757010"/>
                </a:lnTo>
                <a:lnTo>
                  <a:pt x="850839" y="750920"/>
                </a:lnTo>
                <a:lnTo>
                  <a:pt x="902841" y="742565"/>
                </a:lnTo>
                <a:lnTo>
                  <a:pt x="953047" y="732043"/>
                </a:lnTo>
                <a:lnTo>
                  <a:pt x="1001281" y="719452"/>
                </a:lnTo>
                <a:lnTo>
                  <a:pt x="1047369" y="704891"/>
                </a:lnTo>
                <a:lnTo>
                  <a:pt x="1091135" y="688457"/>
                </a:lnTo>
                <a:lnTo>
                  <a:pt x="1132404" y="670250"/>
                </a:lnTo>
                <a:lnTo>
                  <a:pt x="1171003" y="650366"/>
                </a:lnTo>
                <a:lnTo>
                  <a:pt x="1206755" y="628906"/>
                </a:lnTo>
                <a:lnTo>
                  <a:pt x="1239487" y="605966"/>
                </a:lnTo>
                <a:lnTo>
                  <a:pt x="1269023" y="581646"/>
                </a:lnTo>
                <a:lnTo>
                  <a:pt x="1317807" y="529256"/>
                </a:lnTo>
                <a:lnTo>
                  <a:pt x="1351710" y="472523"/>
                </a:lnTo>
                <a:lnTo>
                  <a:pt x="1369331" y="412233"/>
                </a:lnTo>
                <a:lnTo>
                  <a:pt x="1371599" y="380999"/>
                </a:lnTo>
                <a:lnTo>
                  <a:pt x="1369331" y="349766"/>
                </a:lnTo>
                <a:lnTo>
                  <a:pt x="1351710" y="289476"/>
                </a:lnTo>
                <a:lnTo>
                  <a:pt x="1317807" y="232743"/>
                </a:lnTo>
                <a:lnTo>
                  <a:pt x="1269023" y="180353"/>
                </a:lnTo>
                <a:lnTo>
                  <a:pt x="1239487" y="156033"/>
                </a:lnTo>
                <a:lnTo>
                  <a:pt x="1206755" y="133093"/>
                </a:lnTo>
                <a:lnTo>
                  <a:pt x="1171003" y="111632"/>
                </a:lnTo>
                <a:lnTo>
                  <a:pt x="1132404" y="91749"/>
                </a:lnTo>
                <a:lnTo>
                  <a:pt x="1091135" y="73542"/>
                </a:lnTo>
                <a:lnTo>
                  <a:pt x="1047369" y="57108"/>
                </a:lnTo>
                <a:lnTo>
                  <a:pt x="1001281" y="42547"/>
                </a:lnTo>
                <a:lnTo>
                  <a:pt x="953047" y="29956"/>
                </a:lnTo>
                <a:lnTo>
                  <a:pt x="902841" y="19434"/>
                </a:lnTo>
                <a:lnTo>
                  <a:pt x="850839" y="11079"/>
                </a:lnTo>
                <a:lnTo>
                  <a:pt x="797215" y="4989"/>
                </a:lnTo>
                <a:lnTo>
                  <a:pt x="742143" y="1263"/>
                </a:lnTo>
                <a:lnTo>
                  <a:pt x="685799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 txBox="1"/>
          <p:nvPr/>
        </p:nvSpPr>
        <p:spPr>
          <a:xfrm>
            <a:off x="3511298" y="6006223"/>
            <a:ext cx="749935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sz="1800" dirty="0">
                <a:latin typeface="Times New Roman"/>
                <a:cs typeface="Times New Roman"/>
              </a:rPr>
              <a:t>quanti</a:t>
            </a:r>
            <a:r>
              <a:rPr sz="1800" spc="-10" dirty="0">
                <a:latin typeface="Times New Roman"/>
                <a:cs typeface="Times New Roman"/>
              </a:rPr>
              <a:t>t</a:t>
            </a:r>
            <a:r>
              <a:rPr sz="1800" dirty="0">
                <a:latin typeface="Times New Roman"/>
                <a:cs typeface="Times New Roman"/>
              </a:rPr>
              <a:t>y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2819400" y="4724400"/>
            <a:ext cx="1143000" cy="0"/>
          </a:xfrm>
          <a:custGeom>
            <a:avLst/>
            <a:gdLst/>
            <a:ahLst/>
            <a:cxnLst/>
            <a:rect l="l" t="t" r="r" b="b"/>
            <a:pathLst>
              <a:path w="1143000">
                <a:moveTo>
                  <a:pt x="0" y="0"/>
                </a:moveTo>
                <a:lnTo>
                  <a:pt x="1142999" y="0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5257800" y="4724400"/>
            <a:ext cx="1524000" cy="0"/>
          </a:xfrm>
          <a:custGeom>
            <a:avLst/>
            <a:gdLst/>
            <a:ahLst/>
            <a:cxnLst/>
            <a:rect l="l" t="t" r="r" b="b"/>
            <a:pathLst>
              <a:path w="1524000">
                <a:moveTo>
                  <a:pt x="0" y="0"/>
                </a:moveTo>
                <a:lnTo>
                  <a:pt x="1523999" y="0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3886200" y="4876800"/>
            <a:ext cx="304800" cy="838200"/>
          </a:xfrm>
          <a:custGeom>
            <a:avLst/>
            <a:gdLst/>
            <a:ahLst/>
            <a:cxnLst/>
            <a:rect l="l" t="t" r="r" b="b"/>
            <a:pathLst>
              <a:path w="304800" h="838200">
                <a:moveTo>
                  <a:pt x="304799" y="0"/>
                </a:moveTo>
                <a:lnTo>
                  <a:pt x="0" y="838199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5105400" y="4876800"/>
            <a:ext cx="838200" cy="838200"/>
          </a:xfrm>
          <a:custGeom>
            <a:avLst/>
            <a:gdLst/>
            <a:ahLst/>
            <a:cxnLst/>
            <a:rect l="l" t="t" r="r" b="b"/>
            <a:pathLst>
              <a:path w="838200" h="838200">
                <a:moveTo>
                  <a:pt x="0" y="0"/>
                </a:moveTo>
                <a:lnTo>
                  <a:pt x="838199" y="838199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2819400" y="4572000"/>
            <a:ext cx="381000" cy="152400"/>
          </a:xfrm>
          <a:custGeom>
            <a:avLst/>
            <a:gdLst/>
            <a:ahLst/>
            <a:cxnLst/>
            <a:rect l="l" t="t" r="r" b="b"/>
            <a:pathLst>
              <a:path w="381000" h="152400">
                <a:moveTo>
                  <a:pt x="0" y="0"/>
                </a:moveTo>
                <a:lnTo>
                  <a:pt x="380999" y="152399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2819400" y="4724400"/>
            <a:ext cx="381000" cy="152400"/>
          </a:xfrm>
          <a:custGeom>
            <a:avLst/>
            <a:gdLst/>
            <a:ahLst/>
            <a:cxnLst/>
            <a:rect l="l" t="t" r="r" b="b"/>
            <a:pathLst>
              <a:path w="381000" h="152400">
                <a:moveTo>
                  <a:pt x="0" y="152399"/>
                </a:moveTo>
                <a:lnTo>
                  <a:pt x="380999" y="0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3429000" y="4572000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799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6172200" y="4572000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799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6400800" y="4572000"/>
            <a:ext cx="381000" cy="152400"/>
          </a:xfrm>
          <a:custGeom>
            <a:avLst/>
            <a:gdLst/>
            <a:ahLst/>
            <a:cxnLst/>
            <a:rect l="l" t="t" r="r" b="b"/>
            <a:pathLst>
              <a:path w="381000" h="152400">
                <a:moveTo>
                  <a:pt x="0" y="152399"/>
                </a:moveTo>
                <a:lnTo>
                  <a:pt x="380999" y="0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6400800" y="4724400"/>
            <a:ext cx="457200" cy="152400"/>
          </a:xfrm>
          <a:custGeom>
            <a:avLst/>
            <a:gdLst/>
            <a:ahLst/>
            <a:cxnLst/>
            <a:rect l="l" t="t" r="r" b="b"/>
            <a:pathLst>
              <a:path w="457200" h="152400">
                <a:moveTo>
                  <a:pt x="0" y="0"/>
                </a:moveTo>
                <a:lnTo>
                  <a:pt x="457199" y="152399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2555">
              <a:lnSpc>
                <a:spcPct val="100000"/>
              </a:lnSpc>
            </a:pPr>
            <a:fld id="{81D60167-4931-47E6-BA6A-407CBD079E47}" type="slidenum">
              <a:rPr dirty="0"/>
              <a:pPr marL="122555">
                <a:lnSpc>
                  <a:spcPct val="100000"/>
                </a:lnSpc>
              </a:pPr>
              <a:t>98</a:t>
            </a:fld>
            <a:endParaRPr dirty="0"/>
          </a:p>
        </p:txBody>
      </p:sp>
      <p:sp>
        <p:nvSpPr>
          <p:cNvPr id="50" name="object 5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S</a:t>
            </a:r>
            <a:r>
              <a:rPr spc="-10" dirty="0"/>
              <a:t>o</a:t>
            </a:r>
            <a:r>
              <a:rPr spc="-5" dirty="0"/>
              <a:t>f</a:t>
            </a:r>
            <a:r>
              <a:rPr dirty="0"/>
              <a:t>t</a:t>
            </a:r>
            <a:r>
              <a:rPr spc="-20" dirty="0"/>
              <a:t>w</a:t>
            </a:r>
            <a:r>
              <a:rPr dirty="0"/>
              <a:t>a</a:t>
            </a:r>
            <a:r>
              <a:rPr spc="-5" dirty="0"/>
              <a:t>r</a:t>
            </a:r>
            <a:r>
              <a:rPr dirty="0"/>
              <a:t>e</a:t>
            </a:r>
            <a:r>
              <a:rPr spc="-5" dirty="0"/>
              <a:t> </a:t>
            </a:r>
            <a:r>
              <a:rPr dirty="0"/>
              <a:t>E</a:t>
            </a:r>
            <a:r>
              <a:rPr spc="5" dirty="0"/>
              <a:t>n</a:t>
            </a:r>
            <a:r>
              <a:rPr spc="-10" dirty="0"/>
              <a:t>g</a:t>
            </a:r>
            <a:r>
              <a:rPr dirty="0"/>
              <a:t>i</a:t>
            </a:r>
            <a:r>
              <a:rPr spc="5" dirty="0"/>
              <a:t>n</a:t>
            </a:r>
            <a:r>
              <a:rPr spc="-10" dirty="0"/>
              <a:t>ee</a:t>
            </a:r>
            <a:r>
              <a:rPr spc="-5" dirty="0"/>
              <a:t>r</a:t>
            </a:r>
            <a:r>
              <a:rPr spc="-10" dirty="0"/>
              <a:t>i</a:t>
            </a:r>
            <a:r>
              <a:rPr spc="5" dirty="0"/>
              <a:t>n</a:t>
            </a:r>
            <a:r>
              <a:rPr dirty="0"/>
              <a:t>g</a:t>
            </a:r>
            <a:r>
              <a:rPr spc="-5" dirty="0"/>
              <a:t> </a:t>
            </a:r>
            <a:r>
              <a:rPr spc="-20" dirty="0"/>
              <a:t>(</a:t>
            </a:r>
            <a:r>
              <a:rPr spc="-10" dirty="0"/>
              <a:t>3</a:t>
            </a:r>
            <a:r>
              <a:rPr sz="750" baseline="22222" dirty="0"/>
              <a:t>rd </a:t>
            </a:r>
            <a:r>
              <a:rPr sz="750" spc="-75" baseline="22222" dirty="0"/>
              <a:t> </a:t>
            </a:r>
            <a:r>
              <a:rPr sz="800" spc="-10" dirty="0"/>
              <a:t>ed</a:t>
            </a:r>
            <a:r>
              <a:rPr sz="800" dirty="0"/>
              <a:t>.</a:t>
            </a:r>
            <a:r>
              <a:rPr sz="800" spc="-5" dirty="0"/>
              <a:t>)</a:t>
            </a:r>
            <a:r>
              <a:rPr sz="800" dirty="0"/>
              <a:t>,</a:t>
            </a:r>
            <a:r>
              <a:rPr sz="800" spc="-5" dirty="0"/>
              <a:t> </a:t>
            </a:r>
            <a:r>
              <a:rPr sz="800" dirty="0"/>
              <a:t>By</a:t>
            </a:r>
            <a:r>
              <a:rPr sz="800" spc="-15" dirty="0"/>
              <a:t> </a:t>
            </a:r>
            <a:r>
              <a:rPr sz="800" spc="-20" dirty="0"/>
              <a:t>K</a:t>
            </a:r>
            <a:r>
              <a:rPr sz="800" spc="15" dirty="0"/>
              <a:t>.</a:t>
            </a:r>
            <a:r>
              <a:rPr sz="800" dirty="0"/>
              <a:t>K</a:t>
            </a:r>
            <a:r>
              <a:rPr sz="800" spc="-15" dirty="0"/>
              <a:t> </a:t>
            </a:r>
            <a:r>
              <a:rPr sz="800" spc="-5" dirty="0"/>
              <a:t>A</a:t>
            </a:r>
            <a:r>
              <a:rPr sz="800" spc="-10" dirty="0"/>
              <a:t>gg</a:t>
            </a:r>
            <a:r>
              <a:rPr sz="800" dirty="0"/>
              <a:t>a</a:t>
            </a:r>
            <a:r>
              <a:rPr sz="800" spc="-5" dirty="0"/>
              <a:t>r</a:t>
            </a:r>
            <a:r>
              <a:rPr sz="800" spc="-20" dirty="0"/>
              <a:t>w</a:t>
            </a:r>
            <a:r>
              <a:rPr sz="800" dirty="0"/>
              <a:t>al</a:t>
            </a:r>
            <a:r>
              <a:rPr sz="800" spc="5" dirty="0"/>
              <a:t> </a:t>
            </a:r>
            <a:r>
              <a:rPr sz="800" dirty="0"/>
              <a:t>&amp;</a:t>
            </a:r>
            <a:r>
              <a:rPr sz="800" spc="-10" dirty="0"/>
              <a:t> </a:t>
            </a:r>
            <a:r>
              <a:rPr sz="800" spc="-5" dirty="0"/>
              <a:t>Y</a:t>
            </a:r>
            <a:r>
              <a:rPr sz="800" spc="-10" dirty="0"/>
              <a:t>oge</a:t>
            </a:r>
            <a:r>
              <a:rPr sz="800" spc="-5" dirty="0"/>
              <a:t>s</a:t>
            </a:r>
            <a:r>
              <a:rPr sz="800" dirty="0"/>
              <a:t>h</a:t>
            </a:r>
            <a:r>
              <a:rPr sz="800" spc="10" dirty="0"/>
              <a:t> </a:t>
            </a:r>
            <a:r>
              <a:rPr sz="800" spc="-5" dirty="0"/>
              <a:t>S</a:t>
            </a:r>
            <a:r>
              <a:rPr sz="800" dirty="0"/>
              <a:t>i</a:t>
            </a:r>
            <a:r>
              <a:rPr sz="800" spc="5" dirty="0"/>
              <a:t>n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dirty="0"/>
              <a:t>C</a:t>
            </a:r>
            <a:r>
              <a:rPr sz="800" spc="-20" dirty="0"/>
              <a:t>o</a:t>
            </a:r>
            <a:r>
              <a:rPr sz="800" spc="5" dirty="0"/>
              <a:t>p</a:t>
            </a:r>
            <a:r>
              <a:rPr sz="800" spc="-20" dirty="0"/>
              <a:t>y</a:t>
            </a:r>
            <a:r>
              <a:rPr sz="800" spc="-5" dirty="0"/>
              <a:t>r</a:t>
            </a:r>
            <a:r>
              <a:rPr sz="800" dirty="0"/>
              <a:t>i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t</a:t>
            </a:r>
            <a:r>
              <a:rPr sz="800" spc="5" dirty="0"/>
              <a:t> </a:t>
            </a:r>
            <a:r>
              <a:rPr sz="800" dirty="0"/>
              <a:t>©</a:t>
            </a:r>
            <a:r>
              <a:rPr sz="800" spc="5" dirty="0"/>
              <a:t> </a:t>
            </a:r>
            <a:r>
              <a:rPr sz="800" spc="-5" dirty="0"/>
              <a:t>N</a:t>
            </a:r>
            <a:r>
              <a:rPr sz="800" spc="-10" dirty="0"/>
              <a:t>e</a:t>
            </a:r>
            <a:r>
              <a:rPr sz="800" dirty="0"/>
              <a:t>w</a:t>
            </a:r>
            <a:r>
              <a:rPr sz="800" spc="-15" dirty="0"/>
              <a:t> </a:t>
            </a:r>
            <a:r>
              <a:rPr sz="800" spc="-20" dirty="0"/>
              <a:t>A</a:t>
            </a:r>
            <a:r>
              <a:rPr sz="800" spc="-10" dirty="0"/>
              <a:t>g</a:t>
            </a:r>
            <a:r>
              <a:rPr sz="800" dirty="0"/>
              <a:t>e</a:t>
            </a:r>
            <a:r>
              <a:rPr sz="800" spc="5" dirty="0"/>
              <a:t> </a:t>
            </a:r>
            <a:r>
              <a:rPr sz="800" spc="-30" dirty="0"/>
              <a:t>I</a:t>
            </a:r>
            <a:r>
              <a:rPr sz="800" spc="5" dirty="0"/>
              <a:t>n</a:t>
            </a:r>
            <a:r>
              <a:rPr sz="800" dirty="0"/>
              <a:t>t</a:t>
            </a:r>
            <a:r>
              <a:rPr sz="800" spc="-10" dirty="0"/>
              <a:t>e</a:t>
            </a:r>
            <a:r>
              <a:rPr sz="800" spc="-5" dirty="0"/>
              <a:t>r</a:t>
            </a:r>
            <a:r>
              <a:rPr sz="800" spc="5" dirty="0"/>
              <a:t>n</a:t>
            </a:r>
            <a:r>
              <a:rPr sz="800" dirty="0"/>
              <a:t>ati</a:t>
            </a:r>
            <a:r>
              <a:rPr sz="800" spc="-20" dirty="0"/>
              <a:t>o</a:t>
            </a:r>
            <a:r>
              <a:rPr sz="800" spc="-10" dirty="0"/>
              <a:t>n</a:t>
            </a:r>
            <a:r>
              <a:rPr sz="800" dirty="0"/>
              <a:t>al</a:t>
            </a:r>
            <a:r>
              <a:rPr sz="800" spc="-5" dirty="0"/>
              <a:t> P</a:t>
            </a:r>
            <a:r>
              <a:rPr sz="800" spc="5" dirty="0"/>
              <a:t>ub</a:t>
            </a:r>
            <a:r>
              <a:rPr sz="800" spc="-10" dirty="0"/>
              <a:t>l</a:t>
            </a:r>
            <a:r>
              <a:rPr sz="800" dirty="0"/>
              <a:t>i</a:t>
            </a:r>
            <a:r>
              <a:rPr sz="800" spc="-5" dirty="0"/>
              <a:t>s</a:t>
            </a:r>
            <a:r>
              <a:rPr sz="800" spc="-10" dirty="0"/>
              <a:t>he</a:t>
            </a:r>
            <a:r>
              <a:rPr sz="800" spc="-5" dirty="0"/>
              <a:t>rs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spc="-10" dirty="0"/>
              <a:t>20</a:t>
            </a:r>
            <a:r>
              <a:rPr sz="800" spc="5" dirty="0"/>
              <a:t>0</a:t>
            </a:r>
            <a:r>
              <a:rPr sz="800" dirty="0"/>
              <a:t>7</a:t>
            </a:r>
            <a:endParaRPr sz="800"/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3129" y="1388558"/>
            <a:ext cx="7842250" cy="55651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>
              <a:lnSpc>
                <a:spcPts val="2875"/>
              </a:lnSpc>
              <a:buClr>
                <a:srgbClr val="FF6500"/>
              </a:buClr>
              <a:buFont typeface="Arial"/>
              <a:buAutoNum type="arabicPeriod"/>
              <a:tabLst>
                <a:tab pos="695960" algn="l"/>
              </a:tabLst>
            </a:pP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Li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st</a:t>
            </a:r>
            <a:r>
              <a:rPr sz="2400" spc="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al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l 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i</a:t>
            </a:r>
            <a:r>
              <a:rPr sz="2400" spc="5" dirty="0">
                <a:solidFill>
                  <a:srgbClr val="FF6500"/>
                </a:solidFill>
                <a:latin typeface="Arial"/>
                <a:cs typeface="Arial"/>
              </a:rPr>
              <a:t>n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pu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ts,</a:t>
            </a:r>
            <a:r>
              <a:rPr sz="2400" spc="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ou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pu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ts</a:t>
            </a:r>
            <a:r>
              <a:rPr sz="2400" spc="-10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an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d f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un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ct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ion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s.</a:t>
            </a:r>
            <a:endParaRPr sz="2400">
              <a:latin typeface="Arial"/>
              <a:cs typeface="Arial"/>
            </a:endParaRPr>
          </a:p>
          <a:p>
            <a:pPr marL="355600" marR="276225">
              <a:lnSpc>
                <a:spcPts val="2880"/>
              </a:lnSpc>
              <a:spcBef>
                <a:spcPts val="90"/>
              </a:spcBef>
              <a:buClr>
                <a:srgbClr val="FF6500"/>
              </a:buClr>
              <a:buFont typeface="Arial"/>
              <a:buAutoNum type="arabicPeriod"/>
              <a:tabLst>
                <a:tab pos="695960" algn="l"/>
              </a:tabLst>
            </a:pP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Li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st</a:t>
            </a:r>
            <a:r>
              <a:rPr sz="2400" spc="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al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l f</a:t>
            </a:r>
            <a:r>
              <a:rPr sz="2400" spc="-15" dirty="0">
                <a:solidFill>
                  <a:srgbClr val="FF6500"/>
                </a:solidFill>
                <a:latin typeface="Arial"/>
                <a:cs typeface="Arial"/>
              </a:rPr>
              <a:t>u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ct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ion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s 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a</a:t>
            </a:r>
            <a:r>
              <a:rPr sz="2400" spc="5" dirty="0">
                <a:solidFill>
                  <a:srgbClr val="FF6500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d t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he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n 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li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st</a:t>
            </a:r>
            <a:r>
              <a:rPr sz="2400" spc="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a</a:t>
            </a:r>
            <a:r>
              <a:rPr sz="2400" spc="5" dirty="0">
                <a:solidFill>
                  <a:srgbClr val="FF6500"/>
                </a:solidFill>
                <a:latin typeface="Arial"/>
                <a:cs typeface="Arial"/>
              </a:rPr>
              <a:t>l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l 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in</a:t>
            </a:r>
            <a:r>
              <a:rPr sz="2400" spc="5" dirty="0">
                <a:solidFill>
                  <a:srgbClr val="FF6500"/>
                </a:solidFill>
                <a:latin typeface="Arial"/>
                <a:cs typeface="Arial"/>
              </a:rPr>
              <a:t>p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ts 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an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d 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ou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pu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ts 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ss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o</a:t>
            </a:r>
            <a:r>
              <a:rPr sz="2400" spc="10" dirty="0">
                <a:solidFill>
                  <a:srgbClr val="FF6500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ia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d </a:t>
            </a:r>
            <a:r>
              <a:rPr sz="2400" spc="5" dirty="0">
                <a:solidFill>
                  <a:srgbClr val="FF6500"/>
                </a:solidFill>
                <a:latin typeface="Arial"/>
                <a:cs typeface="Arial"/>
              </a:rPr>
              <a:t>w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th 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ea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ch </a:t>
            </a:r>
            <a:r>
              <a:rPr sz="2400" spc="-10" dirty="0">
                <a:solidFill>
                  <a:srgbClr val="FF6500"/>
                </a:solidFill>
                <a:latin typeface="Arial"/>
                <a:cs typeface="Arial"/>
              </a:rPr>
              <a:t>f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un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ct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i</a:t>
            </a:r>
            <a:r>
              <a:rPr sz="2400" spc="5" dirty="0">
                <a:solidFill>
                  <a:srgbClr val="FF6500"/>
                </a:solidFill>
                <a:latin typeface="Arial"/>
                <a:cs typeface="Arial"/>
              </a:rPr>
              <a:t>o</a:t>
            </a:r>
            <a:r>
              <a:rPr sz="2400" spc="-5" dirty="0">
                <a:solidFill>
                  <a:srgbClr val="FF6500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FF6500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800" spc="-25" dirty="0">
                <a:latin typeface="Arial"/>
                <a:cs typeface="Arial"/>
              </a:rPr>
              <a:t>S</a:t>
            </a:r>
            <a:r>
              <a:rPr sz="2800" spc="-10" dirty="0">
                <a:latin typeface="Arial"/>
                <a:cs typeface="Arial"/>
              </a:rPr>
              <a:t>tructure</a:t>
            </a:r>
            <a:r>
              <a:rPr sz="2800" spc="-20" dirty="0">
                <a:latin typeface="Arial"/>
                <a:cs typeface="Arial"/>
              </a:rPr>
              <a:t>d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requi</a:t>
            </a:r>
            <a:r>
              <a:rPr sz="2800" spc="-5" dirty="0">
                <a:latin typeface="Arial"/>
                <a:cs typeface="Arial"/>
              </a:rPr>
              <a:t>re</a:t>
            </a:r>
            <a:r>
              <a:rPr sz="2800" spc="-30" dirty="0">
                <a:latin typeface="Arial"/>
                <a:cs typeface="Arial"/>
              </a:rPr>
              <a:t>m</a:t>
            </a:r>
            <a:r>
              <a:rPr sz="2800" spc="-15" dirty="0">
                <a:latin typeface="Arial"/>
                <a:cs typeface="Arial"/>
              </a:rPr>
              <a:t>ents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15" dirty="0">
                <a:latin typeface="Arial"/>
                <a:cs typeface="Arial"/>
              </a:rPr>
              <a:t>de</a:t>
            </a:r>
            <a:r>
              <a:rPr sz="2800" spc="-10" dirty="0">
                <a:latin typeface="Arial"/>
                <a:cs typeface="Arial"/>
              </a:rPr>
              <a:t>fi</a:t>
            </a:r>
            <a:r>
              <a:rPr sz="2800" spc="-15" dirty="0">
                <a:latin typeface="Arial"/>
                <a:cs typeface="Arial"/>
              </a:rPr>
              <a:t>n</a:t>
            </a:r>
            <a:r>
              <a:rPr sz="2800" spc="-10" dirty="0">
                <a:latin typeface="Arial"/>
                <a:cs typeface="Arial"/>
              </a:rPr>
              <a:t>iti</a:t>
            </a:r>
            <a:r>
              <a:rPr sz="2800" spc="-15" dirty="0">
                <a:latin typeface="Arial"/>
                <a:cs typeface="Arial"/>
              </a:rPr>
              <a:t>o</a:t>
            </a:r>
            <a:r>
              <a:rPr sz="2800" spc="-20" dirty="0">
                <a:latin typeface="Arial"/>
                <a:cs typeface="Arial"/>
              </a:rPr>
              <a:t>n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(</a:t>
            </a:r>
            <a:r>
              <a:rPr sz="2800" spc="-25" dirty="0">
                <a:latin typeface="Arial"/>
                <a:cs typeface="Arial"/>
              </a:rPr>
              <a:t>SR</a:t>
            </a:r>
            <a:r>
              <a:rPr sz="2800" spc="-20" dirty="0">
                <a:latin typeface="Arial"/>
                <a:cs typeface="Arial"/>
              </a:rPr>
              <a:t>D</a:t>
            </a:r>
            <a:r>
              <a:rPr sz="2800" spc="-10" dirty="0">
                <a:latin typeface="Arial"/>
                <a:cs typeface="Arial"/>
              </a:rPr>
              <a:t>)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9"/>
              </a:spcBef>
            </a:pPr>
            <a:endParaRPr sz="2900">
              <a:latin typeface="Times New Roman"/>
              <a:cs typeface="Times New Roman"/>
            </a:endParaRPr>
          </a:p>
          <a:p>
            <a:pPr marL="12700">
              <a:lnSpc>
                <a:spcPts val="2875"/>
              </a:lnSpc>
            </a:pP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S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ep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1</a:t>
            </a:r>
            <a:endParaRPr sz="2400">
              <a:latin typeface="Arial"/>
              <a:cs typeface="Arial"/>
            </a:endParaRPr>
          </a:p>
          <a:p>
            <a:pPr marL="355600" marR="5080">
              <a:lnSpc>
                <a:spcPts val="2880"/>
              </a:lnSpc>
              <a:spcBef>
                <a:spcPts val="90"/>
              </a:spcBef>
            </a:pP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De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f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 a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le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v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l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D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F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D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.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Re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rd </a:t>
            </a:r>
            <a:r>
              <a:rPr sz="2400" spc="-1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h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pu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ts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d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ou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pu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ts f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ch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indi</a:t>
            </a:r>
            <a:r>
              <a:rPr sz="2400" spc="10" dirty="0">
                <a:solidFill>
                  <a:srgbClr val="3232FF"/>
                </a:solidFill>
                <a:latin typeface="Arial"/>
                <a:cs typeface="Arial"/>
              </a:rPr>
              <a:t>v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d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u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l 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n a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DFD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ts val="2770"/>
              </a:lnSpc>
            </a:pP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S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ep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2</a:t>
            </a:r>
            <a:endParaRPr sz="2400">
              <a:latin typeface="Arial"/>
              <a:cs typeface="Arial"/>
            </a:endParaRPr>
          </a:p>
          <a:p>
            <a:pPr marL="12700" marR="2748280" indent="342900">
              <a:lnSpc>
                <a:spcPts val="2870"/>
              </a:lnSpc>
              <a:spcBef>
                <a:spcPts val="105"/>
              </a:spcBef>
            </a:pP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De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f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 a c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bi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d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u</a:t>
            </a:r>
            <a:r>
              <a:rPr sz="2400" spc="10" dirty="0">
                <a:solidFill>
                  <a:srgbClr val="3232FF"/>
                </a:solidFill>
                <a:latin typeface="Arial"/>
                <a:cs typeface="Arial"/>
              </a:rPr>
              <a:t>s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r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le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v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l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D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F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D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. 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S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ep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3</a:t>
            </a:r>
            <a:endParaRPr sz="2400">
              <a:latin typeface="Arial"/>
              <a:cs typeface="Arial"/>
            </a:endParaRPr>
          </a:p>
          <a:p>
            <a:pPr marL="12700" marR="3543935" indent="342900">
              <a:lnSpc>
                <a:spcPts val="2880"/>
              </a:lnSpc>
            </a:pP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De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f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ppl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n 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l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v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l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DFD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. 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S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009900"/>
                </a:solidFill>
                <a:latin typeface="Arial"/>
                <a:cs typeface="Arial"/>
              </a:rPr>
              <a:t>ep</a:t>
            </a:r>
            <a:r>
              <a:rPr sz="2400" dirty="0">
                <a:solidFill>
                  <a:srgbClr val="009900"/>
                </a:solidFill>
                <a:latin typeface="Arial"/>
                <a:cs typeface="Arial"/>
              </a:rPr>
              <a:t>4</a:t>
            </a:r>
            <a:endParaRPr sz="2400">
              <a:latin typeface="Arial"/>
              <a:cs typeface="Arial"/>
            </a:endParaRPr>
          </a:p>
          <a:p>
            <a:pPr marL="355600">
              <a:lnSpc>
                <a:spcPts val="2770"/>
              </a:lnSpc>
            </a:pP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De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f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e 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ppl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t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i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n 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l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v</a:t>
            </a:r>
            <a:r>
              <a:rPr sz="2400" spc="5" dirty="0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l f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un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ct</a:t>
            </a:r>
            <a:r>
              <a:rPr sz="2400" spc="-5" dirty="0">
                <a:solidFill>
                  <a:srgbClr val="3232FF"/>
                </a:solidFill>
                <a:latin typeface="Arial"/>
                <a:cs typeface="Arial"/>
              </a:rPr>
              <a:t>ion</a:t>
            </a:r>
            <a:r>
              <a:rPr sz="2400" dirty="0">
                <a:solidFill>
                  <a:srgbClr val="3232FF"/>
                </a:solidFill>
                <a:latin typeface="Arial"/>
                <a:cs typeface="Arial"/>
              </a:rPr>
              <a:t>s.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93367" y="557437"/>
            <a:ext cx="5064125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124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8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7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7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43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09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80" dirty="0">
                <a:solidFill>
                  <a:srgbClr val="3232FF"/>
                </a:solidFill>
                <a:latin typeface="Arial"/>
                <a:cs typeface="Arial"/>
              </a:rPr>
              <a:t>!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10" dirty="0">
                <a:solidFill>
                  <a:srgbClr val="3232FF"/>
                </a:solidFill>
                <a:latin typeface="Times New Roman"/>
                <a:cs typeface="Times New Roman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43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05" dirty="0">
                <a:solidFill>
                  <a:srgbClr val="3232FF"/>
                </a:solidFill>
                <a:latin typeface="Times New Roman"/>
                <a:cs typeface="Times New Roman"/>
              </a:rPr>
              <a:t> </a:t>
            </a:r>
            <a:r>
              <a:rPr sz="3600" spc="57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43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49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2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23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10" dirty="0">
                <a:solidFill>
                  <a:srgbClr val="3232FF"/>
                </a:solidFill>
                <a:latin typeface="Times New Roman"/>
                <a:cs typeface="Times New Roman"/>
              </a:rPr>
              <a:t> </a:t>
            </a:r>
            <a:r>
              <a:rPr sz="3600" spc="52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6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509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41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-145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sz="3600" spc="150" dirty="0">
                <a:solidFill>
                  <a:srgbClr val="3232FF"/>
                </a:solidFill>
                <a:latin typeface="Arial"/>
                <a:cs typeface="Arial"/>
              </a:rPr>
              <a:t> </a:t>
            </a:r>
            <a:endParaRPr sz="36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61987" y="1066800"/>
            <a:ext cx="8610600" cy="0"/>
          </a:xfrm>
          <a:custGeom>
            <a:avLst/>
            <a:gdLst/>
            <a:ahLst/>
            <a:cxnLst/>
            <a:rect l="l" t="t" r="r" b="b"/>
            <a:pathLst>
              <a:path w="8610600">
                <a:moveTo>
                  <a:pt x="0" y="0"/>
                </a:moveTo>
                <a:lnTo>
                  <a:pt x="8610611" y="0"/>
                </a:lnTo>
              </a:path>
            </a:pathLst>
          </a:custGeom>
          <a:ln w="571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pPr marL="25400">
                <a:lnSpc>
                  <a:spcPct val="100000"/>
                </a:lnSpc>
              </a:pPr>
              <a:t>99</a:t>
            </a:fld>
            <a:endParaRPr dirty="0"/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S</a:t>
            </a:r>
            <a:r>
              <a:rPr spc="-10" dirty="0"/>
              <a:t>o</a:t>
            </a:r>
            <a:r>
              <a:rPr spc="-5" dirty="0"/>
              <a:t>f</a:t>
            </a:r>
            <a:r>
              <a:rPr dirty="0"/>
              <a:t>t</a:t>
            </a:r>
            <a:r>
              <a:rPr spc="-20" dirty="0"/>
              <a:t>w</a:t>
            </a:r>
            <a:r>
              <a:rPr dirty="0"/>
              <a:t>a</a:t>
            </a:r>
            <a:r>
              <a:rPr spc="-5" dirty="0"/>
              <a:t>r</a:t>
            </a:r>
            <a:r>
              <a:rPr dirty="0"/>
              <a:t>e</a:t>
            </a:r>
            <a:r>
              <a:rPr spc="-5" dirty="0"/>
              <a:t> </a:t>
            </a:r>
            <a:r>
              <a:rPr dirty="0"/>
              <a:t>E</a:t>
            </a:r>
            <a:r>
              <a:rPr spc="5" dirty="0"/>
              <a:t>n</a:t>
            </a:r>
            <a:r>
              <a:rPr spc="-10" dirty="0"/>
              <a:t>g</a:t>
            </a:r>
            <a:r>
              <a:rPr dirty="0"/>
              <a:t>i</a:t>
            </a:r>
            <a:r>
              <a:rPr spc="5" dirty="0"/>
              <a:t>n</a:t>
            </a:r>
            <a:r>
              <a:rPr spc="-10" dirty="0"/>
              <a:t>ee</a:t>
            </a:r>
            <a:r>
              <a:rPr spc="-5" dirty="0"/>
              <a:t>r</a:t>
            </a:r>
            <a:r>
              <a:rPr spc="-10" dirty="0"/>
              <a:t>i</a:t>
            </a:r>
            <a:r>
              <a:rPr spc="5" dirty="0"/>
              <a:t>n</a:t>
            </a:r>
            <a:r>
              <a:rPr dirty="0"/>
              <a:t>g</a:t>
            </a:r>
            <a:r>
              <a:rPr spc="-5" dirty="0"/>
              <a:t> </a:t>
            </a:r>
            <a:r>
              <a:rPr spc="-20" dirty="0"/>
              <a:t>(</a:t>
            </a:r>
            <a:r>
              <a:rPr spc="-10" dirty="0"/>
              <a:t>3</a:t>
            </a:r>
            <a:r>
              <a:rPr sz="750" baseline="22222" dirty="0"/>
              <a:t>rd </a:t>
            </a:r>
            <a:r>
              <a:rPr sz="750" spc="-75" baseline="22222" dirty="0"/>
              <a:t> </a:t>
            </a:r>
            <a:r>
              <a:rPr sz="800" spc="-10" dirty="0"/>
              <a:t>ed</a:t>
            </a:r>
            <a:r>
              <a:rPr sz="800" dirty="0"/>
              <a:t>.</a:t>
            </a:r>
            <a:r>
              <a:rPr sz="800" spc="-5" dirty="0"/>
              <a:t>)</a:t>
            </a:r>
            <a:r>
              <a:rPr sz="800" dirty="0"/>
              <a:t>,</a:t>
            </a:r>
            <a:r>
              <a:rPr sz="800" spc="-5" dirty="0"/>
              <a:t> </a:t>
            </a:r>
            <a:r>
              <a:rPr sz="800" dirty="0"/>
              <a:t>By</a:t>
            </a:r>
            <a:r>
              <a:rPr sz="800" spc="-15" dirty="0"/>
              <a:t> </a:t>
            </a:r>
            <a:r>
              <a:rPr sz="800" spc="-20" dirty="0"/>
              <a:t>K</a:t>
            </a:r>
            <a:r>
              <a:rPr sz="800" spc="15" dirty="0"/>
              <a:t>.</a:t>
            </a:r>
            <a:r>
              <a:rPr sz="800" dirty="0"/>
              <a:t>K</a:t>
            </a:r>
            <a:r>
              <a:rPr sz="800" spc="-15" dirty="0"/>
              <a:t> </a:t>
            </a:r>
            <a:r>
              <a:rPr sz="800" spc="-5" dirty="0"/>
              <a:t>A</a:t>
            </a:r>
            <a:r>
              <a:rPr sz="800" spc="-10" dirty="0"/>
              <a:t>gg</a:t>
            </a:r>
            <a:r>
              <a:rPr sz="800" dirty="0"/>
              <a:t>a</a:t>
            </a:r>
            <a:r>
              <a:rPr sz="800" spc="-5" dirty="0"/>
              <a:t>r</a:t>
            </a:r>
            <a:r>
              <a:rPr sz="800" spc="-20" dirty="0"/>
              <a:t>w</a:t>
            </a:r>
            <a:r>
              <a:rPr sz="800" dirty="0"/>
              <a:t>al</a:t>
            </a:r>
            <a:r>
              <a:rPr sz="800" spc="5" dirty="0"/>
              <a:t> </a:t>
            </a:r>
            <a:r>
              <a:rPr sz="800" dirty="0"/>
              <a:t>&amp;</a:t>
            </a:r>
            <a:r>
              <a:rPr sz="800" spc="-10" dirty="0"/>
              <a:t> </a:t>
            </a:r>
            <a:r>
              <a:rPr sz="800" spc="-5" dirty="0"/>
              <a:t>Y</a:t>
            </a:r>
            <a:r>
              <a:rPr sz="800" spc="-10" dirty="0"/>
              <a:t>oge</a:t>
            </a:r>
            <a:r>
              <a:rPr sz="800" spc="-5" dirty="0"/>
              <a:t>s</a:t>
            </a:r>
            <a:r>
              <a:rPr sz="800" dirty="0"/>
              <a:t>h</a:t>
            </a:r>
            <a:r>
              <a:rPr sz="800" spc="10" dirty="0"/>
              <a:t> </a:t>
            </a:r>
            <a:r>
              <a:rPr sz="800" spc="-5" dirty="0"/>
              <a:t>S</a:t>
            </a:r>
            <a:r>
              <a:rPr sz="800" dirty="0"/>
              <a:t>i</a:t>
            </a:r>
            <a:r>
              <a:rPr sz="800" spc="5" dirty="0"/>
              <a:t>n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dirty="0"/>
              <a:t>C</a:t>
            </a:r>
            <a:r>
              <a:rPr sz="800" spc="-20" dirty="0"/>
              <a:t>o</a:t>
            </a:r>
            <a:r>
              <a:rPr sz="800" spc="5" dirty="0"/>
              <a:t>p</a:t>
            </a:r>
            <a:r>
              <a:rPr sz="800" spc="-20" dirty="0"/>
              <a:t>y</a:t>
            </a:r>
            <a:r>
              <a:rPr sz="800" spc="-5" dirty="0"/>
              <a:t>r</a:t>
            </a:r>
            <a:r>
              <a:rPr sz="800" dirty="0"/>
              <a:t>i</a:t>
            </a:r>
            <a:r>
              <a:rPr sz="800" spc="-10" dirty="0"/>
              <a:t>g</a:t>
            </a:r>
            <a:r>
              <a:rPr sz="800" spc="5" dirty="0"/>
              <a:t>h</a:t>
            </a:r>
            <a:r>
              <a:rPr sz="800" dirty="0"/>
              <a:t>t</a:t>
            </a:r>
            <a:r>
              <a:rPr sz="800" spc="5" dirty="0"/>
              <a:t> </a:t>
            </a:r>
            <a:r>
              <a:rPr sz="800" dirty="0"/>
              <a:t>©</a:t>
            </a:r>
            <a:r>
              <a:rPr sz="800" spc="5" dirty="0"/>
              <a:t> </a:t>
            </a:r>
            <a:r>
              <a:rPr sz="800" spc="-5" dirty="0"/>
              <a:t>N</a:t>
            </a:r>
            <a:r>
              <a:rPr sz="800" spc="-10" dirty="0"/>
              <a:t>e</a:t>
            </a:r>
            <a:r>
              <a:rPr sz="800" dirty="0"/>
              <a:t>w</a:t>
            </a:r>
            <a:r>
              <a:rPr sz="800" spc="-15" dirty="0"/>
              <a:t> </a:t>
            </a:r>
            <a:r>
              <a:rPr sz="800" spc="-20" dirty="0"/>
              <a:t>A</a:t>
            </a:r>
            <a:r>
              <a:rPr sz="800" spc="-10" dirty="0"/>
              <a:t>g</a:t>
            </a:r>
            <a:r>
              <a:rPr sz="800" dirty="0"/>
              <a:t>e</a:t>
            </a:r>
            <a:r>
              <a:rPr sz="800" spc="5" dirty="0"/>
              <a:t> </a:t>
            </a:r>
            <a:r>
              <a:rPr sz="800" spc="-30" dirty="0"/>
              <a:t>I</a:t>
            </a:r>
            <a:r>
              <a:rPr sz="800" spc="5" dirty="0"/>
              <a:t>n</a:t>
            </a:r>
            <a:r>
              <a:rPr sz="800" dirty="0"/>
              <a:t>t</a:t>
            </a:r>
            <a:r>
              <a:rPr sz="800" spc="-10" dirty="0"/>
              <a:t>e</a:t>
            </a:r>
            <a:r>
              <a:rPr sz="800" spc="-5" dirty="0"/>
              <a:t>r</a:t>
            </a:r>
            <a:r>
              <a:rPr sz="800" spc="5" dirty="0"/>
              <a:t>n</a:t>
            </a:r>
            <a:r>
              <a:rPr sz="800" dirty="0"/>
              <a:t>ati</a:t>
            </a:r>
            <a:r>
              <a:rPr sz="800" spc="-20" dirty="0"/>
              <a:t>o</a:t>
            </a:r>
            <a:r>
              <a:rPr sz="800" spc="-10" dirty="0"/>
              <a:t>n</a:t>
            </a:r>
            <a:r>
              <a:rPr sz="800" dirty="0"/>
              <a:t>al</a:t>
            </a:r>
            <a:r>
              <a:rPr sz="800" spc="-5" dirty="0"/>
              <a:t> P</a:t>
            </a:r>
            <a:r>
              <a:rPr sz="800" spc="5" dirty="0"/>
              <a:t>ub</a:t>
            </a:r>
            <a:r>
              <a:rPr sz="800" spc="-10" dirty="0"/>
              <a:t>l</a:t>
            </a:r>
            <a:r>
              <a:rPr sz="800" dirty="0"/>
              <a:t>i</a:t>
            </a:r>
            <a:r>
              <a:rPr sz="800" spc="-5" dirty="0"/>
              <a:t>s</a:t>
            </a:r>
            <a:r>
              <a:rPr sz="800" spc="-10" dirty="0"/>
              <a:t>he</a:t>
            </a:r>
            <a:r>
              <a:rPr sz="800" spc="-5" dirty="0"/>
              <a:t>rs</a:t>
            </a:r>
            <a:r>
              <a:rPr sz="800" dirty="0"/>
              <a:t>,</a:t>
            </a:r>
            <a:r>
              <a:rPr sz="800" spc="5" dirty="0"/>
              <a:t> </a:t>
            </a:r>
            <a:r>
              <a:rPr sz="800" spc="-10" dirty="0"/>
              <a:t>20</a:t>
            </a:r>
            <a:r>
              <a:rPr sz="800" spc="5" dirty="0"/>
              <a:t>0</a:t>
            </a:r>
            <a:r>
              <a:rPr sz="800" dirty="0"/>
              <a:t>7</a:t>
            </a:r>
            <a:endParaRPr sz="8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</TotalTime>
  <Words>5998</Words>
  <Application>Microsoft Office PowerPoint</Application>
  <PresentationFormat>Custom</PresentationFormat>
  <Paragraphs>1211</Paragraphs>
  <Slides>99</Slides>
  <Notes>99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99</vt:i4>
      </vt:variant>
    </vt:vector>
  </HeadingPairs>
  <TitlesOfParts>
    <vt:vector size="100" baseType="lpstr">
      <vt:lpstr>Office Theme</vt:lpstr>
      <vt:lpstr>Slide 1</vt:lpstr>
      <vt:lpstr>Slide 2</vt:lpstr>
      <vt:lpstr>Slide 3</vt:lpstr>
      <vt:lpstr>Slide 4</vt:lpstr>
      <vt:lpstr>Types of Requirements</vt:lpstr>
      <vt:lpstr>Functional requirements describe what the software has to do. They are often called product features.</vt:lpstr>
      <vt:lpstr>User and system requirements</vt:lpstr>
      <vt:lpstr>Interface Specification</vt:lpstr>
      <vt:lpstr>Is cancellation of a project a bad news?</vt:lpstr>
      <vt:lpstr>Technical feasibility</vt:lpstr>
      <vt:lpstr>Feasibility depends upon non technical Issues like:</vt:lpstr>
      <vt:lpstr>Purpose of feasibility study</vt:lpstr>
      <vt:lpstr>Focus of feasibility studies</vt:lpstr>
      <vt:lpstr>Focus of feasibility studies</vt:lpstr>
      <vt:lpstr>Slide 15</vt:lpstr>
      <vt:lpstr>1. Interviews</vt:lpstr>
      <vt:lpstr>Types of questions.</vt:lpstr>
      <vt:lpstr>Slide 18</vt:lpstr>
      <vt:lpstr>Slide 19</vt:lpstr>
      <vt:lpstr>Slide 20</vt:lpstr>
      <vt:lpstr>Guidelines</vt:lpstr>
      <vt:lpstr>Slide 22</vt:lpstr>
      <vt:lpstr>Slide 23</vt:lpstr>
      <vt:lpstr>Steps</vt:lpstr>
      <vt:lpstr>Slide 25</vt:lpstr>
      <vt:lpstr>5. The Use Case Approach</vt:lpstr>
      <vt:lpstr>Slide 27</vt:lpstr>
      <vt:lpstr>Slide 28</vt:lpstr>
      <vt:lpstr>Slide 29</vt:lpstr>
      <vt:lpstr>Slide 30</vt:lpstr>
      <vt:lpstr>Slide 31</vt:lpstr>
      <vt:lpstr>Use Case Guidelines</vt:lpstr>
      <vt:lpstr>Slide 33</vt:lpstr>
      <vt:lpstr>*Use cases should not be used to capture all the details of the</vt:lpstr>
      <vt:lpstr>Slide 35</vt:lpstr>
      <vt:lpstr>Slide 36</vt:lpstr>
      <vt:lpstr>Login</vt:lpstr>
      <vt:lpstr>Slide 38</vt:lpstr>
      <vt:lpstr>Slide 39</vt:lpstr>
      <vt:lpstr>2.Maintain student details</vt:lpstr>
      <vt:lpstr>Slide 41</vt:lpstr>
      <vt:lpstr>Slide 42</vt:lpstr>
      <vt:lpstr>2.5.2 Update a student</vt:lpstr>
      <vt:lpstr>2.5.3 Delete a student</vt:lpstr>
      <vt:lpstr>Slide 45</vt:lpstr>
      <vt:lpstr>Slide 46</vt:lpstr>
      <vt:lpstr>Slide 47</vt:lpstr>
      <vt:lpstr>Slide 48</vt:lpstr>
      <vt:lpstr>Slide 49</vt:lpstr>
      <vt:lpstr>Slide 50</vt:lpstr>
      <vt:lpstr>Slide 51</vt:lpstr>
      <vt:lpstr>3.5.2</vt:lpstr>
      <vt:lpstr>3.5.3</vt:lpstr>
      <vt:lpstr>Slide 54</vt:lpstr>
      <vt:lpstr>Slide 55</vt:lpstr>
      <vt:lpstr>Slide 56</vt:lpstr>
      <vt:lpstr>Slide 57</vt:lpstr>
      <vt:lpstr>Slide 58</vt:lpstr>
      <vt:lpstr>4.5.1 Add Marks Records</vt:lpstr>
      <vt:lpstr>(ii) If DEO tries to enter marks for the same combination of subject and enrollment number,the system gives a message that the marks have already been entered.</vt:lpstr>
      <vt:lpstr>Slide 61</vt:lpstr>
      <vt:lpstr>Slide 62</vt:lpstr>
      <vt:lpstr>4.6.2 Delete Cancelled</vt:lpstr>
      <vt:lpstr>5 View/Display result</vt:lpstr>
      <vt:lpstr>5.5 Basic Flow</vt:lpstr>
      <vt:lpstr>(ii) After selection, one of the sub flow is executed.</vt:lpstr>
      <vt:lpstr>Slide 67</vt:lpstr>
      <vt:lpstr>Slide 68</vt:lpstr>
      <vt:lpstr>6.4 Post conditions</vt:lpstr>
      <vt:lpstr>Slide 70</vt:lpstr>
      <vt:lpstr>Slide 71</vt:lpstr>
      <vt:lpstr>Slide 72</vt:lpstr>
      <vt:lpstr>Slide 73</vt:lpstr>
      <vt:lpstr>Slide 74</vt:lpstr>
      <vt:lpstr>7.5.3 Delete a User Account</vt:lpstr>
      <vt:lpstr>Slide 76</vt:lpstr>
      <vt:lpstr>7.6.3 Delete Cancelled</vt:lpstr>
      <vt:lpstr>Slide 78</vt:lpstr>
      <vt:lpstr>Slide 79</vt:lpstr>
      <vt:lpstr>Slide 80</vt:lpstr>
      <vt:lpstr>We analyze, refine and scrutinize requirements to make consistent &amp; unambiguous requirements.</vt:lpstr>
      <vt:lpstr>Slide 82</vt:lpstr>
      <vt:lpstr>Slide 83</vt:lpstr>
      <vt:lpstr>Symbol</vt:lpstr>
      <vt:lpstr>Slide 85</vt:lpstr>
      <vt:lpstr>Slide 86</vt:lpstr>
      <vt:lpstr>Slide 87</vt:lpstr>
      <vt:lpstr>Slide 88</vt:lpstr>
      <vt:lpstr>Slide 89</vt:lpstr>
      <vt:lpstr>Slide 90</vt:lpstr>
      <vt:lpstr>Slide 91</vt:lpstr>
      <vt:lpstr>Slide 92</vt:lpstr>
      <vt:lpstr>Slide 93</vt:lpstr>
      <vt:lpstr>Slide 94</vt:lpstr>
      <vt:lpstr>Slide 95</vt:lpstr>
      <vt:lpstr>Slide 96</vt:lpstr>
      <vt:lpstr>Slide 97</vt:lpstr>
      <vt:lpstr>Slide 98</vt:lpstr>
      <vt:lpstr>Slide 99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Online2PDF.com</dc:creator>
  <cp:lastModifiedBy>upasana</cp:lastModifiedBy>
  <cp:revision>2</cp:revision>
  <dcterms:created xsi:type="dcterms:W3CDTF">2018-02-05T08:09:54Z</dcterms:created>
  <dcterms:modified xsi:type="dcterms:W3CDTF">2018-02-12T04:50:25Z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2018-02-05T00:00:00Z</vt:filetime>
  </property>
  <property fmtid="{D5CDD505-2E9C-101B-9397-08002B2CF9AE}" pid="3" name="LastSaved">
    <vt:filetime>2018-02-05T00:00:00Z</vt:filetime>
  </property>
</Properties>
</file>